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0" r:id="rId2"/>
  </p:sldMasterIdLst>
  <p:notesMasterIdLst>
    <p:notesMasterId r:id="rId19"/>
  </p:notesMasterIdLst>
  <p:sldIdLst>
    <p:sldId id="337" r:id="rId3"/>
    <p:sldId id="357" r:id="rId4"/>
    <p:sldId id="343" r:id="rId5"/>
    <p:sldId id="344" r:id="rId6"/>
    <p:sldId id="345" r:id="rId7"/>
    <p:sldId id="340" r:id="rId8"/>
    <p:sldId id="364" r:id="rId9"/>
    <p:sldId id="365" r:id="rId10"/>
    <p:sldId id="366" r:id="rId11"/>
    <p:sldId id="347" r:id="rId12"/>
    <p:sldId id="360" r:id="rId13"/>
    <p:sldId id="361" r:id="rId14"/>
    <p:sldId id="362" r:id="rId15"/>
    <p:sldId id="363" r:id="rId16"/>
    <p:sldId id="341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>
        <p:scale>
          <a:sx n="96" d="100"/>
          <a:sy n="96" d="100"/>
        </p:scale>
        <p:origin x="-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2.gif"/><Relationship Id="rId5" Type="http://schemas.openxmlformats.org/officeDocument/2006/relationships/audio" Target="../media/audio5.wav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914400" y="457200"/>
            <a:ext cx="101600" cy="76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1</a:t>
            </a:r>
          </a:p>
        </p:txBody>
      </p:sp>
      <p:pic>
        <p:nvPicPr>
          <p:cNvPr id="2" name="Picture 2" descr="BAR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1" y="5842000"/>
            <a:ext cx="7353300" cy="1016000"/>
          </a:xfrm>
        </p:spPr>
      </p:pic>
      <p:pic>
        <p:nvPicPr>
          <p:cNvPr id="2052" name="Picture 89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979"/>
          <p:cNvSpPr>
            <a:spLocks noChangeArrowheads="1" noChangeShapeType="1" noTextEdit="1"/>
          </p:cNvSpPr>
          <p:nvPr/>
        </p:nvSpPr>
        <p:spPr bwMode="auto">
          <a:xfrm>
            <a:off x="1727201" y="152400"/>
            <a:ext cx="9004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981"/>
          <p:cNvSpPr>
            <a:spLocks noChangeArrowheads="1" noChangeShapeType="1" noTextEdit="1"/>
          </p:cNvSpPr>
          <p:nvPr/>
        </p:nvSpPr>
        <p:spPr bwMode="auto">
          <a:xfrm>
            <a:off x="812801" y="2438400"/>
            <a:ext cx="72009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982"/>
          <p:cNvSpPr>
            <a:spLocks noChangeArrowheads="1" noChangeShapeType="1" noTextEdit="1"/>
          </p:cNvSpPr>
          <p:nvPr/>
        </p:nvSpPr>
        <p:spPr bwMode="auto">
          <a:xfrm>
            <a:off x="1625600" y="5715000"/>
            <a:ext cx="949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3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990601"/>
            <a:ext cx="3962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206876"/>
            <a:ext cx="3759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52400"/>
            <a:ext cx="264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9"/>
          <p:cNvSpPr>
            <a:spLocks noChangeArrowheads="1" noChangeShapeType="1" noTextEdit="1"/>
          </p:cNvSpPr>
          <p:nvPr/>
        </p:nvSpPr>
        <p:spPr bwMode="auto">
          <a:xfrm>
            <a:off x="1422400" y="533400"/>
            <a:ext cx="100584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CHÀO MỪNG CÁC THẦY CÔ GIÁO</a:t>
            </a:r>
          </a:p>
        </p:txBody>
      </p:sp>
      <p:sp>
        <p:nvSpPr>
          <p:cNvPr id="2060" name="WordArt 9"/>
          <p:cNvSpPr>
            <a:spLocks noChangeArrowheads="1" noChangeShapeType="1" noTextEdit="1"/>
          </p:cNvSpPr>
          <p:nvPr/>
        </p:nvSpPr>
        <p:spPr bwMode="auto">
          <a:xfrm>
            <a:off x="2946399" y="3975653"/>
            <a:ext cx="6644861" cy="9487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WordArt 7"/>
          <p:cNvSpPr>
            <a:spLocks noChangeArrowheads="1" noChangeShapeType="1" noTextEdit="1"/>
          </p:cNvSpPr>
          <p:nvPr/>
        </p:nvSpPr>
        <p:spPr bwMode="auto">
          <a:xfrm>
            <a:off x="812801" y="2779162"/>
            <a:ext cx="1137920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spc="-36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4000" kern="10" spc="-36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400" kern="10" spc="-36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GIỜ  LỚP 2C </a:t>
            </a:r>
          </a:p>
          <a:p>
            <a:pPr algn="ctr"/>
            <a:r>
              <a:rPr lang="en-US" sz="4400" kern="10" spc="-36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ĐẶNG CƯƠNG</a:t>
            </a:r>
            <a:endParaRPr lang="en-US" sz="4400" kern="10" spc="-36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946400" y="5348287"/>
            <a:ext cx="61976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Chu </a:t>
            </a:r>
            <a:r>
              <a:rPr lang="en-US" sz="32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3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3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khoi8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khoi dong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3246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6783388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8204200" y="12192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524000" y="1068946"/>
            <a:ext cx="9783652" cy="236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</a:t>
            </a:r>
            <a:r>
              <a:rPr lang="en-US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chơi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 </a:t>
            </a:r>
            <a:r>
              <a:rPr lang="en-US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nhanh</a:t>
            </a:r>
            <a:r>
              <a:rPr lang="en-US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</a:t>
            </a:r>
            <a:r>
              <a:rPr lang="en-US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đúng</a:t>
            </a:r>
            <a:r>
              <a:rPr lang="en-US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8742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7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  <p:bldLst>
      <p:bldP spid="3085" grpId="0" animBg="1"/>
      <p:bldP spid="308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5" y="1267263"/>
            <a:ext cx="5695122" cy="202861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9 + 6 = 14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36"/>
          <p:cNvSpPr>
            <a:spLocks noChangeArrowheads="1" noChangeShapeType="1" noTextEdit="1"/>
          </p:cNvSpPr>
          <p:nvPr/>
        </p:nvSpPr>
        <p:spPr bwMode="auto">
          <a:xfrm>
            <a:off x="91502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" name="WordArt 37"/>
          <p:cNvSpPr>
            <a:spLocks noChangeArrowheads="1" noChangeShapeType="1" noTextEdit="1"/>
          </p:cNvSpPr>
          <p:nvPr/>
        </p:nvSpPr>
        <p:spPr bwMode="auto">
          <a:xfrm>
            <a:off x="90486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" name="WordArt 38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" name="WordArt 39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" name="WordArt 40"/>
          <p:cNvSpPr>
            <a:spLocks noChangeArrowheads="1" noChangeShapeType="1" noTextEdit="1"/>
          </p:cNvSpPr>
          <p:nvPr/>
        </p:nvSpPr>
        <p:spPr bwMode="auto">
          <a:xfrm>
            <a:off x="9124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9" name="WordArt 41"/>
          <p:cNvSpPr>
            <a:spLocks noChangeArrowheads="1" noChangeShapeType="1" noTextEdit="1"/>
          </p:cNvSpPr>
          <p:nvPr/>
        </p:nvSpPr>
        <p:spPr bwMode="auto">
          <a:xfrm>
            <a:off x="9251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6883014" y="1644753"/>
            <a:ext cx="93408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S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4295" y="1267263"/>
            <a:ext cx="5695122" cy="202861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8 + 4 = 4 + 8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91502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" name="WordArt 37"/>
          <p:cNvSpPr>
            <a:spLocks noChangeArrowheads="1" noChangeShapeType="1" noTextEdit="1"/>
          </p:cNvSpPr>
          <p:nvPr/>
        </p:nvSpPr>
        <p:spPr bwMode="auto">
          <a:xfrm>
            <a:off x="90486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" name="WordArt 38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" name="WordArt 39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" name="WordArt 40"/>
          <p:cNvSpPr>
            <a:spLocks noChangeArrowheads="1" noChangeShapeType="1" noTextEdit="1"/>
          </p:cNvSpPr>
          <p:nvPr/>
        </p:nvSpPr>
        <p:spPr bwMode="auto">
          <a:xfrm>
            <a:off x="9124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" name="WordArt 41"/>
          <p:cNvSpPr>
            <a:spLocks noChangeArrowheads="1" noChangeShapeType="1" noTextEdit="1"/>
          </p:cNvSpPr>
          <p:nvPr/>
        </p:nvSpPr>
        <p:spPr bwMode="auto">
          <a:xfrm>
            <a:off x="9251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7588693" y="1644753"/>
            <a:ext cx="93408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497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4295" y="1267263"/>
            <a:ext cx="5695122" cy="202861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c) 15 - </a:t>
            </a: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91502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" name="WordArt 37"/>
          <p:cNvSpPr>
            <a:spLocks noChangeArrowheads="1" noChangeShapeType="1" noTextEdit="1"/>
          </p:cNvSpPr>
          <p:nvPr/>
        </p:nvSpPr>
        <p:spPr bwMode="auto">
          <a:xfrm>
            <a:off x="90486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" name="WordArt 38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" name="WordArt 39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" name="WordArt 40"/>
          <p:cNvSpPr>
            <a:spLocks noChangeArrowheads="1" noChangeShapeType="1" noTextEdit="1"/>
          </p:cNvSpPr>
          <p:nvPr/>
        </p:nvSpPr>
        <p:spPr bwMode="auto">
          <a:xfrm>
            <a:off x="9124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" name="WordArt 41"/>
          <p:cNvSpPr>
            <a:spLocks noChangeArrowheads="1" noChangeShapeType="1" noTextEdit="1"/>
          </p:cNvSpPr>
          <p:nvPr/>
        </p:nvSpPr>
        <p:spPr bwMode="auto">
          <a:xfrm>
            <a:off x="9251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6883014" y="1644753"/>
            <a:ext cx="93408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099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5252" y="1267263"/>
            <a:ext cx="7484165" cy="202861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13 </a:t>
            </a: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17 - 9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36"/>
          <p:cNvSpPr>
            <a:spLocks noChangeArrowheads="1" noChangeShapeType="1" noTextEdit="1"/>
          </p:cNvSpPr>
          <p:nvPr/>
        </p:nvSpPr>
        <p:spPr bwMode="auto">
          <a:xfrm>
            <a:off x="91502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" name="WordArt 37"/>
          <p:cNvSpPr>
            <a:spLocks noChangeArrowheads="1" noChangeShapeType="1" noTextEdit="1"/>
          </p:cNvSpPr>
          <p:nvPr/>
        </p:nvSpPr>
        <p:spPr bwMode="auto">
          <a:xfrm>
            <a:off x="90486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" name="WordArt 38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9226424" y="191009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" name="WordArt 40"/>
          <p:cNvSpPr>
            <a:spLocks noChangeArrowheads="1" noChangeShapeType="1" noTextEdit="1"/>
          </p:cNvSpPr>
          <p:nvPr/>
        </p:nvSpPr>
        <p:spPr bwMode="auto">
          <a:xfrm>
            <a:off x="9124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1" name="WordArt 41"/>
          <p:cNvSpPr>
            <a:spLocks noChangeArrowheads="1" noChangeShapeType="1" noTextEdit="1"/>
          </p:cNvSpPr>
          <p:nvPr/>
        </p:nvSpPr>
        <p:spPr bwMode="auto">
          <a:xfrm>
            <a:off x="9251824" y="189104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2" name="Text Box 7"/>
          <p:cNvSpPr txBox="1"/>
          <p:nvPr/>
        </p:nvSpPr>
        <p:spPr>
          <a:xfrm>
            <a:off x="6883014" y="1644753"/>
            <a:ext cx="93408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S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1513" y="3723604"/>
            <a:ext cx="1313646" cy="226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747428" y="818231"/>
            <a:ext cx="93408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S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56565" y="3557302"/>
            <a:ext cx="1390918" cy="870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98535" y="2820473"/>
            <a:ext cx="1493950" cy="57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61652" y="5734878"/>
            <a:ext cx="733507" cy="52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352" y="753148"/>
            <a:ext cx="6639340" cy="1053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9 + 6 = 14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23360" y="1803190"/>
            <a:ext cx="6639340" cy="1053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8 + 4 = 4 + 8</a:t>
            </a:r>
            <a:endParaRPr lang="en-US" sz="2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37221" y="3949422"/>
            <a:ext cx="6639340" cy="1053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d) 13 - 4 &lt; 17 - 9</a:t>
            </a:r>
            <a:endParaRPr lang="en-US" sz="2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37221" y="2853422"/>
            <a:ext cx="6639340" cy="1053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15 </a:t>
            </a:r>
            <a:r>
              <a:rPr lang="en-US" sz="2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 &gt; 6</a:t>
            </a:r>
            <a:endParaRPr lang="en-US" sz="2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5404251" y="1910098"/>
            <a:ext cx="93408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Đ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5151939" y="2983588"/>
            <a:ext cx="93408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Đ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charset="0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5871293" y="4079588"/>
            <a:ext cx="93408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 S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2874" y="3023854"/>
            <a:ext cx="8146253" cy="83080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TRÂN TRỌNG CẢM ƠN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8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khoi84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khoi do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3246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617220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Picture1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6783388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an3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3839"/>
            <a:ext cx="54864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1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8204200" y="12192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1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28600" y="1219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524000" y="35814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80665396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  <p:bldP spid="30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98085" y="914400"/>
            <a:ext cx="10397067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9 + 8 =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800" dirty="0"/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-16933" y="-85725"/>
            <a:ext cx="427567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pitchFamily="34" charset="0"/>
              </a:endParaRPr>
            </a:p>
          </p:txBody>
        </p:sp>
        <p:sp>
          <p:nvSpPr>
            <p:cNvPr id="413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36800" y="5486401"/>
            <a:ext cx="7181851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05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6401" y="3352800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09601" y="34290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33601" y="4343401"/>
            <a:ext cx="7200900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5720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3434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8001" y="44196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711201" y="45720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05051" y="3305520"/>
            <a:ext cx="7200900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6388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4102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6401" y="54864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09601" y="55626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508000" y="1447801"/>
            <a:ext cx="1117600" cy="58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1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9851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13"/>
          <p:cNvSpPr>
            <a:spLocks noChangeArrowheads="1" noChangeShapeType="1" noTextEdit="1"/>
          </p:cNvSpPr>
          <p:nvPr/>
        </p:nvSpPr>
        <p:spPr bwMode="auto">
          <a:xfrm>
            <a:off x="3454400" y="109538"/>
            <a:ext cx="629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9956800" y="2743200"/>
            <a:ext cx="2336800" cy="1752600"/>
            <a:chOff x="4320" y="2928"/>
            <a:chExt cx="1104" cy="1104"/>
          </a:xfrm>
        </p:grpSpPr>
        <p:sp>
          <p:nvSpPr>
            <p:cNvPr id="413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4902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68000" y="32956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68000" y="32956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566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93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93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464800" y="3276600"/>
            <a:ext cx="11938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131" name="Rectangle 15"/>
          <p:cNvSpPr>
            <a:spLocks noChangeArrowheads="1"/>
          </p:cNvSpPr>
          <p:nvPr/>
        </p:nvSpPr>
        <p:spPr bwMode="auto">
          <a:xfrm>
            <a:off x="2743200" y="3276601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74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0268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96484" y="1143000"/>
            <a:ext cx="10397067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/>
              <a:t>   </a:t>
            </a:r>
          </a:p>
          <a:p>
            <a:endParaRPr lang="en-US" sz="100" dirty="0"/>
          </a:p>
          <a:p>
            <a:r>
              <a:rPr lang="en-US" sz="2800" dirty="0"/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16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=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dirty="0"/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-16933" y="-85725"/>
            <a:ext cx="427567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pitchFamily="34" charset="0"/>
              </a:endParaRPr>
            </a:p>
          </p:txBody>
        </p:sp>
        <p:sp>
          <p:nvSpPr>
            <p:cNvPr id="515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133600" y="3352801"/>
            <a:ext cx="7181851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05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6401" y="3352800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09601" y="34290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33601" y="5562601"/>
            <a:ext cx="7200900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791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562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8001" y="56388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711201" y="57912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133601" y="4419601"/>
            <a:ext cx="7200900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648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19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6401" y="44958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09601" y="45720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508000" y="1447801"/>
            <a:ext cx="1117600" cy="58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4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9851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WordArt 13"/>
          <p:cNvSpPr>
            <a:spLocks noChangeArrowheads="1" noChangeShapeType="1" noTextEdit="1"/>
          </p:cNvSpPr>
          <p:nvPr/>
        </p:nvSpPr>
        <p:spPr bwMode="auto">
          <a:xfrm>
            <a:off x="3454400" y="109538"/>
            <a:ext cx="629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9956800" y="2743200"/>
            <a:ext cx="2336800" cy="1752600"/>
            <a:chOff x="4320" y="2928"/>
            <a:chExt cx="1104" cy="1104"/>
          </a:xfrm>
        </p:grpSpPr>
        <p:sp>
          <p:nvSpPr>
            <p:cNvPr id="515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4902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68000" y="32956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68000" y="32956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566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93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93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464800" y="3276600"/>
            <a:ext cx="11938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5155" name="Rectangle 15"/>
          <p:cNvSpPr>
            <a:spLocks noChangeArrowheads="1"/>
          </p:cNvSpPr>
          <p:nvPr/>
        </p:nvSpPr>
        <p:spPr bwMode="auto">
          <a:xfrm>
            <a:off x="2540000" y="4419601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08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0268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496484" y="1143000"/>
            <a:ext cx="10397067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/>
              <a:t>   </a:t>
            </a:r>
          </a:p>
          <a:p>
            <a:endParaRPr lang="en-US" sz="100" dirty="0"/>
          </a:p>
          <a:p>
            <a:r>
              <a:rPr lang="en-US" sz="2800" dirty="0"/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14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dirty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16933" y="-85725"/>
            <a:ext cx="427567" cy="71628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133600" y="3352801"/>
            <a:ext cx="7181851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05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6401" y="3352800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609601" y="34290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133601" y="5562601"/>
            <a:ext cx="7200900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791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562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8001" y="56388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711201" y="57912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2133601" y="4419601"/>
            <a:ext cx="7200900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4648200"/>
            <a:ext cx="79163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19600"/>
            <a:ext cx="2000251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6401" y="44958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609601" y="45720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24" name="WordArt 28"/>
          <p:cNvSpPr>
            <a:spLocks noChangeArrowheads="1" noChangeShapeType="1" noTextEdit="1"/>
          </p:cNvSpPr>
          <p:nvPr/>
        </p:nvSpPr>
        <p:spPr bwMode="auto">
          <a:xfrm>
            <a:off x="508000" y="1447801"/>
            <a:ext cx="1117600" cy="58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98513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13"/>
          <p:cNvSpPr>
            <a:spLocks noChangeArrowheads="1" noChangeShapeType="1" noTextEdit="1"/>
          </p:cNvSpPr>
          <p:nvPr/>
        </p:nvSpPr>
        <p:spPr bwMode="auto">
          <a:xfrm>
            <a:off x="3454400" y="109538"/>
            <a:ext cx="629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</a:t>
            </a: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9956800" y="2743200"/>
            <a:ext cx="2336800" cy="1752600"/>
            <a:chOff x="4320" y="2928"/>
            <a:chExt cx="1104" cy="1104"/>
          </a:xfrm>
        </p:grpSpPr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104902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10668000" y="32956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0668000" y="32956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10566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10693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106934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40" name="WordArt 45"/>
          <p:cNvSpPr>
            <a:spLocks noChangeArrowheads="1" noChangeShapeType="1" noTextEdit="1"/>
          </p:cNvSpPr>
          <p:nvPr/>
        </p:nvSpPr>
        <p:spPr bwMode="auto">
          <a:xfrm>
            <a:off x="10591800" y="3276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41" name="WordArt 46"/>
          <p:cNvSpPr>
            <a:spLocks noChangeArrowheads="1" noChangeShapeType="1" noTextEdit="1"/>
          </p:cNvSpPr>
          <p:nvPr/>
        </p:nvSpPr>
        <p:spPr bwMode="auto">
          <a:xfrm>
            <a:off x="10464800" y="3276600"/>
            <a:ext cx="11938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540000" y="4419601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4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4" y="135255"/>
            <a:ext cx="6961919" cy="25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3925" y="351845"/>
            <a:ext cx="7498577" cy="17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84455"/>
            <a:ext cx="8877300" cy="46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245</Words>
  <Application>Microsoft Office PowerPoint</Application>
  <PresentationFormat>Custom</PresentationFormat>
  <Paragraphs>123</Paragraphs>
  <Slides>16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主题​​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9 + 6 = 14</vt:lpstr>
      <vt:lpstr>b) 8 + 4 = 4 + 8</vt:lpstr>
      <vt:lpstr>c) 15 - 8 &gt; 6</vt:lpstr>
      <vt:lpstr>d) 13 - 4 &lt; 17 - 9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SHC</dc:creator>
  <cp:lastModifiedBy>SHC</cp:lastModifiedBy>
  <cp:revision>30</cp:revision>
  <dcterms:created xsi:type="dcterms:W3CDTF">2021-05-18T05:02:00Z</dcterms:created>
  <dcterms:modified xsi:type="dcterms:W3CDTF">2022-10-24T03:33:35Z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