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9"/>
  </p:notesMasterIdLst>
  <p:sldIdLst>
    <p:sldId id="715" r:id="rId2"/>
    <p:sldId id="706" r:id="rId3"/>
    <p:sldId id="695" r:id="rId4"/>
    <p:sldId id="694" r:id="rId5"/>
    <p:sldId id="697" r:id="rId6"/>
    <p:sldId id="696" r:id="rId7"/>
    <p:sldId id="698" r:id="rId8"/>
    <p:sldId id="699" r:id="rId9"/>
    <p:sldId id="701" r:id="rId10"/>
    <p:sldId id="700" r:id="rId11"/>
    <p:sldId id="716" r:id="rId12"/>
    <p:sldId id="432" r:id="rId13"/>
    <p:sldId id="353" r:id="rId14"/>
    <p:sldId id="260" r:id="rId15"/>
    <p:sldId id="708" r:id="rId16"/>
    <p:sldId id="709" r:id="rId17"/>
    <p:sldId id="370" r:id="rId18"/>
    <p:sldId id="710" r:id="rId19"/>
    <p:sldId id="711" r:id="rId20"/>
    <p:sldId id="263" r:id="rId21"/>
    <p:sldId id="712" r:id="rId22"/>
    <p:sldId id="717" r:id="rId23"/>
    <p:sldId id="364" r:id="rId24"/>
    <p:sldId id="365" r:id="rId25"/>
    <p:sldId id="366" r:id="rId26"/>
    <p:sldId id="361" r:id="rId27"/>
    <p:sldId id="3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00"/>
    <a:srgbClr val="000099"/>
    <a:srgbClr val="006600"/>
    <a:srgbClr val="800000"/>
    <a:srgbClr val="FF0000"/>
    <a:srgbClr val="0A0660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71" autoAdjust="0"/>
  </p:normalViewPr>
  <p:slideViewPr>
    <p:cSldViewPr>
      <p:cViewPr varScale="1">
        <p:scale>
          <a:sx n="63" d="100"/>
          <a:sy n="63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44100701-E338-4226-A841-3E0CDA741E70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327FBE9-E757-4A9F-8E24-D8F39C3CA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3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5D0CA70-9869-43CF-8DC6-07E461B327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248A9C-1F63-4EF0-BBE5-279C0024A43D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D97CC58-6EA6-479C-802F-9F17B3B24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46DB4F8-A6DF-4B19-A2C1-052C37D9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93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9FF573D-E309-48E5-A5AA-8ACA0BC230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20F283-789B-438B-ADBD-F04149E57D28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D0404F1-31B2-4C33-9C8C-CD90495E8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985BA9D-9482-4166-83F8-4252BFED9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F60FCF1-EA2D-4344-A717-316162D83B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6C3FB2-CF00-4F8E-81B7-44EFCAD6A5CF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2265F29-ABBB-420D-A73F-87ADE3D9F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5945774-A77B-4570-83B7-2B9C1B08F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868D523-8F18-4862-ABF7-3EBE0D1C11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D39997-9055-4169-99A1-30D854689CF5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AFDDBAD-9666-46BA-B4EE-387095A1C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F097541-A75D-4E84-B2D0-F748C8820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7523EF3-E91E-4A33-9C0C-507A34E361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5E15A6-2DC4-43D8-9C36-BFC77407772E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1A11F98-4C7D-43DF-901A-C8B37FF3B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FC2DBF3-03E8-4BB9-B129-2AD2AA8CB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F8D75B-88AC-406B-A166-2B4EA41CBD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558372-AD4D-4D0D-AD7E-468CF9898FFA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A4537FA-A5AA-4ABE-9BFE-B04E23EC9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A2348E4-5F58-4CB2-AA7A-4AB6BC1FC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BDF5E93-CC2D-42AB-88A9-D1682D907E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879665-4788-4A40-BF05-4A871215C3C4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07B1C54-C3BF-42E2-ACB3-E69FD69A8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41DAA43-B917-406E-A021-0CD6F7135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FB90A74-3AA0-4FEB-861F-E9D54726CD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6DB4F7-6FCA-4F86-89B8-6DD5942ACB78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011E2D7-EBC2-439C-97F0-CA9A7A1BC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E003FFA-77E9-492D-A663-8BD55F011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3279D00-1446-489A-B647-BB43C1F0ED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7778E6-C01D-4FC9-91A6-FAF6D6C74A2F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406AFA4-9DCB-495B-8DE5-7363B9931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584C511-1C9B-4DE1-BE02-93E345D33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52B8-A9A4-41E4-B2F5-8164B59CA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A4ED9-890C-4C1A-8CCE-516D6F7AB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43BB-39EB-4FD4-8A56-BFD56D45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3B1-BE22-43BE-8830-DDAD18A0AB6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17E2B-4938-43B0-A7A9-A64EA0CC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162C1-9976-4CCA-9855-BC381918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A8E0-3433-4C00-B35C-54BDD2AF3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5861-16EE-41A7-A9A2-EDC79F9E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4DD1F-A513-4EC8-BB43-51DAB31CD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305EC-40F9-425F-8D9B-B0A8B6F9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951E-17A3-4157-A8E4-F45CA8B16B2C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DCF2-A9C7-44E5-A2AC-8B78BFE6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7DC1-0827-47D6-9929-E8BAC589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19D3-042F-4C2D-96DB-430A43075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4702A-F069-49FC-A3B5-EAF09420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0F08F-D722-4A09-B25B-8FCE06580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9AD7-35A3-48F4-82CA-34958D29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C090-F15B-42B1-8A59-C2C715E4DBDB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A345-072F-4E26-8385-C972107A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1772-5F91-455C-8307-814231F7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F837-FF1D-4613-82A2-25B81D2F9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9EA3-D9F8-4CF5-AD8D-3C3E6FC1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336F-B7DF-4403-AD0E-CB6C0AE4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F0D0-B380-43F7-9513-A9C6A8C9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570-6A48-43A8-993F-A0B7692E1BD3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0CC9-826E-47AE-A7F7-2A7D8664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2E73-1982-4353-AD4B-CA892B85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4C79-94F0-47FD-A957-414FEFA4D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22F-B546-4DE5-AF4C-1508D13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0F988-419C-48B6-80AE-647DCCA8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8F5C-4B8B-4156-8BF5-C028458E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66CF-C7A4-4E34-AEF9-442B09AB53E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6259-3794-4EE5-A1AA-DAF6804D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ED5D-E42E-440E-B86F-A86FA73C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755-A1DC-47B2-9A7B-9946EC6F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2DDF-8E18-4CD7-BB31-1DE80CB7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59DA-AA2B-4986-9D6E-596058DEA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0354-D79F-4922-AD80-343371604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D690C-704A-4A73-91CD-A1F10546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9C9-13B8-4F87-A9EA-EE467C92207C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208BD-AC3A-4FBD-92BF-193DA808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0A320-CD99-4B6B-AF3B-B15BEFF7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B390-50EB-4F1B-BD4A-832498808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CEBA-84BB-41FA-A64E-2B17E668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02D5-ED16-4259-8BBE-957F3C86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4DF3-EE09-4360-8B16-7A6CD4E1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615BC-ADEC-4D12-A8CE-6639BBED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1DDAA-8E2E-463E-8768-F6914685F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1E875-E219-4493-BBA1-9098D0B8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A9B8-4B5C-4580-B665-242296140BB5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8DCFC-6E1D-4423-9F46-BEF36FBA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81269-10CF-45E1-B575-A33D444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BAE0-2144-4389-8794-C4ED19C3A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04CF-34B8-4B8B-8214-97A4A6DB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F2FF4-AF53-4BCC-B16F-4ADDFCCE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E505-61F9-4F8F-A854-CF509FE7A05F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5BA6A-4B2A-4396-ADFB-B2C49ED2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27499-079B-4417-9445-AC6AC8EF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2EF0-BFA8-4326-9A3E-E12E2D32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72341-593B-4D49-8D4F-E536AB71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D5CB-DD73-4846-9E1A-AC4019802215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5475-4889-4084-9643-25FF99F0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4DFE2-2BF3-4EE5-B29A-1B43BA8A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D75-4935-4AAA-9BAD-F30188EA7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EED8-8E6B-4D6D-A453-9946900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9584-1EC2-4048-959C-A69CC926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D6104-3EE4-4C06-8EE7-A00F714F0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1BF1B-EAC0-4771-A17C-55E1B71C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02D-06ED-488E-B4E8-636F3CA31B74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6ED68-C2E1-4B5E-8527-2366A5CF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3D197-A5A8-462B-8191-F94B7C95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143-5848-4DF5-BA56-92A1DD110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A791-F2B3-43AB-9FA5-9403498C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8AE95-C633-4AD1-BB02-2B367EE2E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FEB08-1B19-47B6-AB2C-987546B2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DB6D4-AD0B-462E-BF87-9D7695ED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842-F685-45E6-A83B-D9E272B08A9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DD74-5402-4CB4-8B5C-31CD6EA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C94D4-1DF4-446A-9269-70FC833A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511C-81A4-4D39-B8FC-04016077D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3535-CC34-402D-9375-403FB2DF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534EE-4ED2-4106-83AE-1169C78C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62F6E-9327-487F-A854-C18487283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F6C5-83E2-4E08-8EE9-CE1943D19993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AF5C-AE43-4C48-AB1D-06BA15329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3628-30CD-45D2-9102-A5BCB037D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04978-7EC0-4133-A540-B335C33CB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5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DƯƠNG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ĐẶNG CƯƠNG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2795706"/>
            <a:ext cx="750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dạy:Mở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218657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6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Hộp Văn bản 1">
            <a:extLst>
              <a:ext uri="{FF2B5EF4-FFF2-40B4-BE49-F238E27FC236}">
                <a16:creationId xmlns:a16="http://schemas.microsoft.com/office/drawing/2014/main" id="{84AF6619-E27A-4143-BE9A-97031AC9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828925"/>
            <a:ext cx="8886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Ô  số may mắn. Bạn đ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một phần quà.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Cả lớp hãy cùng nhau nói to: Bạn hay quá!</a:t>
            </a:r>
          </a:p>
        </p:txBody>
      </p:sp>
      <p:sp>
        <p:nvSpPr>
          <p:cNvPr id="58" name="Sao: 5 Cánh 57">
            <a:hlinkClick r:id="rId3" action="ppaction://hlinksldjump"/>
            <a:extLst>
              <a:ext uri="{FF2B5EF4-FFF2-40B4-BE49-F238E27FC236}">
                <a16:creationId xmlns:a16="http://schemas.microsoft.com/office/drawing/2014/main" id="{28439135-0F95-429A-A093-80D11C5035A4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0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0792" y="260648"/>
            <a:ext cx="8628408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>
                <a:solidFill>
                  <a:srgbClr val="1207E7"/>
                </a:solidFill>
              </a:rPr>
              <a:t>a. Cho </a:t>
            </a:r>
            <a:r>
              <a:rPr lang="en-US" sz="3200" b="1" kern="0" dirty="0" err="1">
                <a:solidFill>
                  <a:srgbClr val="1207E7"/>
                </a:solidFill>
              </a:rPr>
              <a:t>biết</a:t>
            </a:r>
            <a:r>
              <a:rPr lang="en-US" sz="3200" b="1" kern="0" dirty="0">
                <a:solidFill>
                  <a:srgbClr val="1207E7"/>
                </a:solidFill>
              </a:rPr>
              <a:t> ý </a:t>
            </a:r>
            <a:r>
              <a:rPr lang="en-US" sz="3200" b="1" kern="0" dirty="0" err="1">
                <a:solidFill>
                  <a:srgbClr val="1207E7"/>
                </a:solidFill>
              </a:rPr>
              <a:t>nghĩa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của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các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cụm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từ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dưới</a:t>
            </a:r>
            <a:r>
              <a:rPr lang="en-US" sz="3200" b="1" kern="0" dirty="0">
                <a:solidFill>
                  <a:srgbClr val="1207E7"/>
                </a:solidFill>
              </a:rPr>
              <a:t> </a:t>
            </a:r>
            <a:r>
              <a:rPr lang="en-US" sz="3200" b="1" kern="0" dirty="0" err="1">
                <a:solidFill>
                  <a:srgbClr val="1207E7"/>
                </a:solidFill>
              </a:rPr>
              <a:t>đây</a:t>
            </a:r>
            <a:r>
              <a:rPr lang="en-US" sz="3200" b="1" kern="0" dirty="0">
                <a:solidFill>
                  <a:srgbClr val="1207E7"/>
                </a:solidFill>
              </a:rPr>
              <a:t>: 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152400" y="1342392"/>
            <a:ext cx="3081581" cy="4819628"/>
            <a:chOff x="152400" y="1052737"/>
            <a:chExt cx="3081581" cy="2698762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152400" y="1052737"/>
              <a:ext cx="3081581" cy="2664295"/>
            </a:xfrm>
            <a:prstGeom prst="verticalScroll">
              <a:avLst>
                <a:gd name="adj" fmla="val 1021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2225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4000" b="1" kern="0" dirty="0">
                <a:solidFill>
                  <a:srgbClr val="1207E7"/>
                </a:solidFill>
                <a:cs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1219" y="3458521"/>
              <a:ext cx="2776781" cy="292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KHU DÂN CƯ</a:t>
              </a:r>
              <a:endParaRPr lang="vi-VN" altLang="en-US" sz="2800" b="1" kern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5943600" y="1427210"/>
            <a:ext cx="3059832" cy="4843625"/>
            <a:chOff x="2950051" y="908721"/>
            <a:chExt cx="3059832" cy="2643129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50051" y="908721"/>
              <a:ext cx="3059832" cy="2591741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2225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78651" y="2560937"/>
              <a:ext cx="2574681" cy="990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KHU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BẢO TỒN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THIÊN NHIÊN</a:t>
              </a:r>
              <a:endParaRPr lang="vi-VN" altLang="en-US" sz="2800" b="1" kern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971800" y="1379451"/>
            <a:ext cx="3195803" cy="4854305"/>
            <a:chOff x="5753022" y="1052735"/>
            <a:chExt cx="3195803" cy="2696003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5829222" y="1052735"/>
              <a:ext cx="3119603" cy="2664296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22225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4000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53022" y="3458150"/>
              <a:ext cx="2958126" cy="290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KHU SẢN XUẤT</a:t>
              </a:r>
              <a:endParaRPr lang="vi-VN" altLang="en-US" sz="2800" b="1" kern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7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85800" y="6324600"/>
            <a:ext cx="7162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Khu vực dành cho nhân dân ăn ở, sinh hoạt.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3200400" y="0"/>
            <a:ext cx="2438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Khu dân cư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609600"/>
            <a:ext cx="451485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" y="593262"/>
            <a:ext cx="4593432" cy="2902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" y="3554424"/>
            <a:ext cx="91082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5952" cy="3238500"/>
          </a:xfrm>
          <a:prstGeom prst="rect">
            <a:avLst/>
          </a:prstGeom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8600" y="57150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vi-VN" sz="3200" b="1">
              <a:solidFill>
                <a:srgbClr val="000099"/>
              </a:solidFill>
              <a:latin typeface="VNI-Vari" pitchFamily="2" charset="0"/>
            </a:endParaRPr>
          </a:p>
        </p:txBody>
      </p:sp>
      <p:pic>
        <p:nvPicPr>
          <p:cNvPr id="7188" name="Picture 20" descr="DET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2438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2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91200"/>
            <a:ext cx="7924800" cy="1066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 </a:t>
            </a:r>
            <a:r>
              <a:rPr lang="en-US" sz="2700" b="1">
                <a:solidFill>
                  <a:srgbClr val="000099"/>
                </a:solidFill>
                <a:latin typeface="Times New Roman" pitchFamily="18" charset="0"/>
              </a:rPr>
              <a:t>Khu vực làm việc của nh</a:t>
            </a:r>
            <a:r>
              <a:rPr lang="vi-VN" sz="2700" b="1">
                <a:solidFill>
                  <a:srgbClr val="000099"/>
                </a:solidFill>
                <a:latin typeface="Times New Roman" pitchFamily="18" charset="0"/>
              </a:rPr>
              <a:t>à</a:t>
            </a:r>
            <a:r>
              <a:rPr lang="en-US" sz="2700" b="1">
                <a:solidFill>
                  <a:srgbClr val="000099"/>
                </a:solidFill>
                <a:latin typeface="Times New Roman" pitchFamily="18" charset="0"/>
              </a:rPr>
              <a:t> máy, xí nghiệp</a:t>
            </a:r>
            <a:r>
              <a:rPr lang="en-US" sz="2700" b="1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52" name="Picture 12" descr="20131226084351_viipipdotcom_11852fd3b_nidec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" y="33147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648200" y="0"/>
            <a:ext cx="4495800" cy="3200400"/>
            <a:chOff x="192" y="2064"/>
            <a:chExt cx="2592" cy="1536"/>
          </a:xfrm>
        </p:grpSpPr>
        <p:pic>
          <p:nvPicPr>
            <p:cNvPr id="10255" name="Picture 5" descr="ANd9GcRZE_wE0TUkEZ6bA4Wswhp3BzqFp7jIOQ8M9jrDIk0lH3tT8_B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259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Oval 6"/>
            <p:cNvSpPr>
              <a:spLocks noChangeArrowheads="1"/>
            </p:cNvSpPr>
            <p:nvPr/>
          </p:nvSpPr>
          <p:spPr bwMode="auto">
            <a:xfrm>
              <a:off x="208" y="3208"/>
              <a:ext cx="288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3200" b="1">
                <a:latin typeface="Times New Roman" pitchFamily="18" charset="0"/>
              </a:endParaRPr>
            </a:p>
          </p:txBody>
        </p:sp>
      </p:grp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352800" y="0"/>
            <a:ext cx="3048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Khu sản xuất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r="14231"/>
          <a:stretch/>
        </p:blipFill>
        <p:spPr>
          <a:xfrm>
            <a:off x="20" y="10"/>
            <a:ext cx="4571980" cy="6095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9" r="40021"/>
          <a:stretch/>
        </p:blipFill>
        <p:spPr>
          <a:xfrm>
            <a:off x="4572000" y="10"/>
            <a:ext cx="4572000" cy="6095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2144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6" r="9338" b="2"/>
          <a:stretch/>
        </p:blipFill>
        <p:spPr>
          <a:xfrm>
            <a:off x="241298" y="557189"/>
            <a:ext cx="4251513" cy="5743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r="25867" b="-1"/>
          <a:stretch/>
        </p:blipFill>
        <p:spPr>
          <a:xfrm>
            <a:off x="4646531" y="557189"/>
            <a:ext cx="4256170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52400" y="5353050"/>
            <a:ext cx="8839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660066"/>
                </a:solidFill>
              </a:rPr>
              <a:t> </a:t>
            </a:r>
            <a:endParaRPr lang="en-US" sz="3200" b="1">
              <a:solidFill>
                <a:srgbClr val="000099"/>
              </a:solidFill>
              <a:latin typeface="VNI-Vari" pitchFamily="2" charset="0"/>
            </a:endParaRPr>
          </a:p>
        </p:txBody>
      </p:sp>
      <p:sp>
        <p:nvSpPr>
          <p:cNvPr id="8224" name="Rectangle 3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962048"/>
            <a:ext cx="8686800" cy="972151"/>
          </a:xfrm>
          <a:noFill/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K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vực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đ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ó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các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loài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con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vật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v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à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cảnh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thiên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bảo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v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ệ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gìn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dài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295" name="Picture 7" descr="Ha l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724400" cy="261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áº¿t quáº£ hÃ¬nh áº£nh cho áº£nh khu báº£o tá»n ea sÃ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75" y="147688"/>
            <a:ext cx="413385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199"/>
            <a:ext cx="4724400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662" y="2828324"/>
            <a:ext cx="4296075" cy="3133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9413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KHU BẢO TỒN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22071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8700" b="4"/>
          <a:stretch/>
        </p:blipFill>
        <p:spPr>
          <a:xfrm>
            <a:off x="241297" y="321732"/>
            <a:ext cx="4256173" cy="301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2" b="2"/>
          <a:stretch/>
        </p:blipFill>
        <p:spPr>
          <a:xfrm>
            <a:off x="241297" y="3510853"/>
            <a:ext cx="4256173" cy="2789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r="29222" b="1"/>
          <a:stretch/>
        </p:blipFill>
        <p:spPr>
          <a:xfrm>
            <a:off x="4646529" y="321733"/>
            <a:ext cx="4256173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1509" b="-2"/>
          <a:stretch/>
        </p:blipFill>
        <p:spPr>
          <a:xfrm>
            <a:off x="241297" y="321732"/>
            <a:ext cx="4256173" cy="301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12060" b="1"/>
          <a:stretch/>
        </p:blipFill>
        <p:spPr>
          <a:xfrm>
            <a:off x="241297" y="3510853"/>
            <a:ext cx="4256173" cy="27899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r="28214" b="1"/>
          <a:stretch/>
        </p:blipFill>
        <p:spPr>
          <a:xfrm>
            <a:off x="4646529" y="321733"/>
            <a:ext cx="4256173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4">
            <a:extLst>
              <a:ext uri="{FF2B5EF4-FFF2-40B4-BE49-F238E27FC236}">
                <a16:creationId xmlns:a16="http://schemas.microsoft.com/office/drawing/2014/main" id="{381B4610-DEDE-42F3-AEF3-6DB48A94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299463"/>
            <a:ext cx="45640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C932F4D9-AF8F-4E7F-A9FB-20473697022D}"/>
              </a:ext>
            </a:extLst>
          </p:cNvPr>
          <p:cNvGrpSpPr>
            <a:grpSpLocks/>
          </p:cNvGrpSpPr>
          <p:nvPr/>
        </p:nvGrpSpPr>
        <p:grpSpPr bwMode="auto">
          <a:xfrm>
            <a:off x="2651125" y="1582738"/>
            <a:ext cx="4816475" cy="4776787"/>
            <a:chOff x="3408031" y="796814"/>
            <a:chExt cx="4776716" cy="4776716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773377FB-B780-462B-9E39-979551141A4A}"/>
                </a:ext>
              </a:extLst>
            </p:cNvPr>
            <p:cNvSpPr/>
            <p:nvPr/>
          </p:nvSpPr>
          <p:spPr>
            <a:xfrm>
              <a:off x="3411180" y="799989"/>
              <a:ext cx="4770418" cy="477036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A10866F6-F6AF-4A7E-A569-48CC867FAC8E}"/>
                </a:ext>
              </a:extLst>
            </p:cNvPr>
            <p:cNvCxnSpPr/>
            <p:nvPr/>
          </p:nvCxnSpPr>
          <p:spPr>
            <a:xfrm>
              <a:off x="4110211" y="1498479"/>
              <a:ext cx="3372355" cy="33733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19E512B-3CF7-4A1F-9E75-8339996CFAAA}"/>
                </a:ext>
              </a:extLst>
            </p:cNvPr>
            <p:cNvCxnSpPr/>
            <p:nvPr/>
          </p:nvCxnSpPr>
          <p:spPr>
            <a:xfrm>
              <a:off x="5796389" y="799989"/>
              <a:ext cx="0" cy="4770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Một phần Hình tròn 19">
              <a:extLst>
                <a:ext uri="{FF2B5EF4-FFF2-40B4-BE49-F238E27FC236}">
                  <a16:creationId xmlns:a16="http://schemas.microsoft.com/office/drawing/2014/main" id="{288CC48B-606A-40D2-B0BF-0F0F80472B51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Một phần Hình tròn 20">
              <a:extLst>
                <a:ext uri="{FF2B5EF4-FFF2-40B4-BE49-F238E27FC236}">
                  <a16:creationId xmlns:a16="http://schemas.microsoft.com/office/drawing/2014/main" id="{1B4D042F-3485-42FB-881A-ABAA01AD3F42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>
                <a:gd name="adj1" fmla="val 2707117"/>
                <a:gd name="adj2" fmla="val 16200000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Một phần Hình tròn 21">
              <a:extLst>
                <a:ext uri="{FF2B5EF4-FFF2-40B4-BE49-F238E27FC236}">
                  <a16:creationId xmlns:a16="http://schemas.microsoft.com/office/drawing/2014/main" id="{7F39EEEF-409F-4CB3-A733-CA432E93CC4F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>
                <a:gd name="adj1" fmla="val 5379488"/>
                <a:gd name="adj2" fmla="val 16200000"/>
              </a:avLst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Một phần Hình tròn 22">
              <a:extLst>
                <a:ext uri="{FF2B5EF4-FFF2-40B4-BE49-F238E27FC236}">
                  <a16:creationId xmlns:a16="http://schemas.microsoft.com/office/drawing/2014/main" id="{DE721668-96EF-466D-962C-9CCCFC6CC5FD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>
                <a:gd name="adj1" fmla="val 8113170"/>
                <a:gd name="adj2" fmla="val 16200000"/>
              </a:avLst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Một phần Hình tròn 23">
              <a:extLst>
                <a:ext uri="{FF2B5EF4-FFF2-40B4-BE49-F238E27FC236}">
                  <a16:creationId xmlns:a16="http://schemas.microsoft.com/office/drawing/2014/main" id="{28325A35-AD6F-4ACD-9E31-7BCAF614D81F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Một phần Hình tròn 24">
              <a:extLst>
                <a:ext uri="{FF2B5EF4-FFF2-40B4-BE49-F238E27FC236}">
                  <a16:creationId xmlns:a16="http://schemas.microsoft.com/office/drawing/2014/main" id="{708A2197-680D-41C9-92C1-4B37D8EAA280}"/>
                </a:ext>
              </a:extLst>
            </p:cNvPr>
            <p:cNvSpPr/>
            <p:nvPr/>
          </p:nvSpPr>
          <p:spPr>
            <a:xfrm>
              <a:off x="3414329" y="796814"/>
              <a:ext cx="4764121" cy="4776716"/>
            </a:xfrm>
            <a:prstGeom prst="pie">
              <a:avLst>
                <a:gd name="adj1" fmla="val 13489800"/>
                <a:gd name="adj2" fmla="val 1620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Một phần Hình tròn 25">
              <a:extLst>
                <a:ext uri="{FF2B5EF4-FFF2-40B4-BE49-F238E27FC236}">
                  <a16:creationId xmlns:a16="http://schemas.microsoft.com/office/drawing/2014/main" id="{A93EBFE2-367C-4037-AE6C-BDD8ED5D1D17}"/>
                </a:ext>
              </a:extLst>
            </p:cNvPr>
            <p:cNvSpPr/>
            <p:nvPr/>
          </p:nvSpPr>
          <p:spPr>
            <a:xfrm rot="4833058">
              <a:off x="3414381" y="796814"/>
              <a:ext cx="4764016" cy="4776716"/>
            </a:xfrm>
            <a:prstGeom prst="pie">
              <a:avLst>
                <a:gd name="adj1" fmla="val 14081637"/>
                <a:gd name="adj2" fmla="val 16772355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Một phần Hình tròn 26">
              <a:extLst>
                <a:ext uri="{FF2B5EF4-FFF2-40B4-BE49-F238E27FC236}">
                  <a16:creationId xmlns:a16="http://schemas.microsoft.com/office/drawing/2014/main" id="{77C0022E-DCD2-4755-80C2-00DFC991FE20}"/>
                </a:ext>
              </a:extLst>
            </p:cNvPr>
            <p:cNvSpPr/>
            <p:nvPr/>
          </p:nvSpPr>
          <p:spPr>
            <a:xfrm rot="2717542">
              <a:off x="3414381" y="796814"/>
              <a:ext cx="4764016" cy="4776716"/>
            </a:xfrm>
            <a:prstGeom prst="pie">
              <a:avLst>
                <a:gd name="adj1" fmla="val 13477108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F65D6398-F133-4C0D-9B01-6FD520B862E9}"/>
                </a:ext>
              </a:extLst>
            </p:cNvPr>
            <p:cNvCxnSpPr/>
            <p:nvPr/>
          </p:nvCxnSpPr>
          <p:spPr>
            <a:xfrm flipH="1">
              <a:off x="4110211" y="1498479"/>
              <a:ext cx="3372355" cy="33733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2C2A1C9D-99CD-420F-B59B-566821A822D6}"/>
                </a:ext>
              </a:extLst>
            </p:cNvPr>
            <p:cNvCxnSpPr/>
            <p:nvPr/>
          </p:nvCxnSpPr>
          <p:spPr>
            <a:xfrm>
              <a:off x="3411180" y="3185965"/>
              <a:ext cx="47704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50884675-9969-48BF-B229-770FF6046208}"/>
                </a:ext>
              </a:extLst>
            </p:cNvPr>
            <p:cNvCxnSpPr/>
            <p:nvPr/>
          </p:nvCxnSpPr>
          <p:spPr>
            <a:xfrm>
              <a:off x="4110211" y="1498479"/>
              <a:ext cx="3372355" cy="33733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00" name="Hộp Văn bản 33">
              <a:hlinkClick r:id="rId3" action="ppaction://hlinksldjump"/>
              <a:extLst>
                <a:ext uri="{FF2B5EF4-FFF2-40B4-BE49-F238E27FC236}">
                  <a16:creationId xmlns:a16="http://schemas.microsoft.com/office/drawing/2014/main" id="{70425167-2A3D-4347-B47B-255075CFC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6049" y="1353408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01" name="Hộp Văn bản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4021F769-1F5F-4BB4-8E19-3B5EC3156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538" y="4263550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202" name="Hộp Văn bản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3413D06F-2374-4361-A4C3-92BCCFA7D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193" y="3538135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203" name="Hộp Văn bản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A7D3E93C-ED36-4A29-94E3-C0F3D296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936" y="2292127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204" name="Hộp Văn bản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38838D24-6FDF-4089-BE6B-EE62CDDE6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714" y="1356853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205" name="Hộp Văn bản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B883B9A6-D532-4DC8-B6D3-E694A94D7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599" y="2362204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206" name="Hộp Văn bản 41">
              <a:hlinkClick r:id="rId9" action="ppaction://hlinksldjump"/>
              <a:extLst>
                <a:ext uri="{FF2B5EF4-FFF2-40B4-BE49-F238E27FC236}">
                  <a16:creationId xmlns:a16="http://schemas.microsoft.com/office/drawing/2014/main" id="{3B418448-08D3-4FAE-8A9C-BB331AE37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3256" y="3462751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207" name="Hộp Văn bản 42">
              <a:hlinkClick r:id="rId10" action="ppaction://hlinksldjump"/>
              <a:extLst>
                <a:ext uri="{FF2B5EF4-FFF2-40B4-BE49-F238E27FC236}">
                  <a16:creationId xmlns:a16="http://schemas.microsoft.com/office/drawing/2014/main" id="{841EA683-80B7-4C22-96B0-7D3528ACE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442" y="4263550"/>
              <a:ext cx="552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D46865E0-F06D-4A2E-A631-29222369167C}"/>
              </a:ext>
            </a:extLst>
          </p:cNvPr>
          <p:cNvSpPr/>
          <p:nvPr/>
        </p:nvSpPr>
        <p:spPr>
          <a:xfrm>
            <a:off x="4146550" y="3721100"/>
            <a:ext cx="612775" cy="609600"/>
          </a:xfrm>
          <a:prstGeom prst="ellipse">
            <a:avLst/>
          </a:prstGeom>
          <a:solidFill>
            <a:srgbClr val="11F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Mũi tên: Phải 44">
            <a:extLst>
              <a:ext uri="{FF2B5EF4-FFF2-40B4-BE49-F238E27FC236}">
                <a16:creationId xmlns:a16="http://schemas.microsoft.com/office/drawing/2014/main" id="{6E6B0B82-47BC-4C28-A32C-2AB5443A4EB8}"/>
              </a:ext>
            </a:extLst>
          </p:cNvPr>
          <p:cNvSpPr/>
          <p:nvPr/>
        </p:nvSpPr>
        <p:spPr>
          <a:xfrm>
            <a:off x="1023938" y="3533775"/>
            <a:ext cx="119380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Mũi tên: Phải 45">
            <a:extLst>
              <a:ext uri="{FF2B5EF4-FFF2-40B4-BE49-F238E27FC236}">
                <a16:creationId xmlns:a16="http://schemas.microsoft.com/office/drawing/2014/main" id="{E6A92A31-3CF5-4500-8E0E-4AB8E0A2D18E}"/>
              </a:ext>
            </a:extLst>
          </p:cNvPr>
          <p:cNvSpPr/>
          <p:nvPr/>
        </p:nvSpPr>
        <p:spPr>
          <a:xfrm>
            <a:off x="1028700" y="3533775"/>
            <a:ext cx="1171575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Mũi tên: Phải 46">
            <a:extLst>
              <a:ext uri="{FF2B5EF4-FFF2-40B4-BE49-F238E27FC236}">
                <a16:creationId xmlns:a16="http://schemas.microsoft.com/office/drawing/2014/main" id="{CE2B8ECB-22DF-4337-B7BD-35953E31F8EB}"/>
              </a:ext>
            </a:extLst>
          </p:cNvPr>
          <p:cNvSpPr/>
          <p:nvPr/>
        </p:nvSpPr>
        <p:spPr>
          <a:xfrm>
            <a:off x="1023938" y="3533775"/>
            <a:ext cx="119380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Mũi tên: Phải 47">
            <a:extLst>
              <a:ext uri="{FF2B5EF4-FFF2-40B4-BE49-F238E27FC236}">
                <a16:creationId xmlns:a16="http://schemas.microsoft.com/office/drawing/2014/main" id="{CF0D173F-DEA8-4800-A048-6648FD5A96E4}"/>
              </a:ext>
            </a:extLst>
          </p:cNvPr>
          <p:cNvSpPr/>
          <p:nvPr/>
        </p:nvSpPr>
        <p:spPr>
          <a:xfrm>
            <a:off x="1028700" y="3533775"/>
            <a:ext cx="1171575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Mũi tên: Phải 48">
            <a:extLst>
              <a:ext uri="{FF2B5EF4-FFF2-40B4-BE49-F238E27FC236}">
                <a16:creationId xmlns:a16="http://schemas.microsoft.com/office/drawing/2014/main" id="{34A12F20-575E-4920-B490-46D70A47A57E}"/>
              </a:ext>
            </a:extLst>
          </p:cNvPr>
          <p:cNvSpPr/>
          <p:nvPr/>
        </p:nvSpPr>
        <p:spPr>
          <a:xfrm>
            <a:off x="1030288" y="3533775"/>
            <a:ext cx="116205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Mũi tên: Phải 49">
            <a:extLst>
              <a:ext uri="{FF2B5EF4-FFF2-40B4-BE49-F238E27FC236}">
                <a16:creationId xmlns:a16="http://schemas.microsoft.com/office/drawing/2014/main" id="{2873AD7E-5E97-4CFB-B82C-2E2E914E2D58}"/>
              </a:ext>
            </a:extLst>
          </p:cNvPr>
          <p:cNvSpPr/>
          <p:nvPr/>
        </p:nvSpPr>
        <p:spPr>
          <a:xfrm>
            <a:off x="1030288" y="3533775"/>
            <a:ext cx="116205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Mũi tên: Phải 50">
            <a:extLst>
              <a:ext uri="{FF2B5EF4-FFF2-40B4-BE49-F238E27FC236}">
                <a16:creationId xmlns:a16="http://schemas.microsoft.com/office/drawing/2014/main" id="{A684A697-2D69-4335-8002-DBC8ABC51BE8}"/>
              </a:ext>
            </a:extLst>
          </p:cNvPr>
          <p:cNvSpPr/>
          <p:nvPr/>
        </p:nvSpPr>
        <p:spPr>
          <a:xfrm>
            <a:off x="1030288" y="3533775"/>
            <a:ext cx="116205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Mũi tên: Phải 51">
            <a:extLst>
              <a:ext uri="{FF2B5EF4-FFF2-40B4-BE49-F238E27FC236}">
                <a16:creationId xmlns:a16="http://schemas.microsoft.com/office/drawing/2014/main" id="{0C6CBD31-F384-4624-9ECD-2D470E60501E}"/>
              </a:ext>
            </a:extLst>
          </p:cNvPr>
          <p:cNvSpPr/>
          <p:nvPr/>
        </p:nvSpPr>
        <p:spPr>
          <a:xfrm>
            <a:off x="1030288" y="3533775"/>
            <a:ext cx="116205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Mũi tên: Phải 52">
            <a:extLst>
              <a:ext uri="{FF2B5EF4-FFF2-40B4-BE49-F238E27FC236}">
                <a16:creationId xmlns:a16="http://schemas.microsoft.com/office/drawing/2014/main" id="{7AA38DDE-E99E-4025-829A-111321918485}"/>
              </a:ext>
            </a:extLst>
          </p:cNvPr>
          <p:cNvSpPr/>
          <p:nvPr/>
        </p:nvSpPr>
        <p:spPr>
          <a:xfrm>
            <a:off x="1028700" y="3533775"/>
            <a:ext cx="1171575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Mũi tên: Phải 53">
            <a:extLst>
              <a:ext uri="{FF2B5EF4-FFF2-40B4-BE49-F238E27FC236}">
                <a16:creationId xmlns:a16="http://schemas.microsoft.com/office/drawing/2014/main" id="{12BF49F4-242D-47DE-A4FA-9446E2F030A5}"/>
              </a:ext>
            </a:extLst>
          </p:cNvPr>
          <p:cNvSpPr/>
          <p:nvPr/>
        </p:nvSpPr>
        <p:spPr>
          <a:xfrm>
            <a:off x="1030288" y="3533775"/>
            <a:ext cx="116205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Mũi tên: Phải 54">
            <a:extLst>
              <a:ext uri="{FF2B5EF4-FFF2-40B4-BE49-F238E27FC236}">
                <a16:creationId xmlns:a16="http://schemas.microsoft.com/office/drawing/2014/main" id="{7B26FF1C-1E20-4231-BF22-C228506CCBC5}"/>
              </a:ext>
            </a:extLst>
          </p:cNvPr>
          <p:cNvSpPr/>
          <p:nvPr/>
        </p:nvSpPr>
        <p:spPr>
          <a:xfrm>
            <a:off x="1006475" y="3533775"/>
            <a:ext cx="1193800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ao: 5 Cánh 2">
            <a:hlinkClick r:id="rId11" action="ppaction://hlinksldjump"/>
            <a:extLst>
              <a:ext uri="{FF2B5EF4-FFF2-40B4-BE49-F238E27FC236}">
                <a16:creationId xmlns:a16="http://schemas.microsoft.com/office/drawing/2014/main" id="{28F982B2-C882-4FDD-91AC-8B2430A0C00F}"/>
              </a:ext>
            </a:extLst>
          </p:cNvPr>
          <p:cNvSpPr/>
          <p:nvPr/>
        </p:nvSpPr>
        <p:spPr>
          <a:xfrm>
            <a:off x="8401050" y="5957888"/>
            <a:ext cx="503238" cy="4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2" descr="KINHHIE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55" y="1485900"/>
            <a:ext cx="307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4" descr="20111104_sinhhoc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39" y="259080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9" r="31091" b="1"/>
          <a:stretch/>
        </p:blipFill>
        <p:spPr>
          <a:xfrm>
            <a:off x="-4880" y="1066801"/>
            <a:ext cx="3034598" cy="582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864" r="18927" b="1"/>
          <a:stretch/>
        </p:blipFill>
        <p:spPr>
          <a:xfrm>
            <a:off x="3071220" y="1066800"/>
            <a:ext cx="3021753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369" r="17214" b="1"/>
          <a:stretch/>
        </p:blipFill>
        <p:spPr>
          <a:xfrm>
            <a:off x="6134510" y="1066801"/>
            <a:ext cx="3009490" cy="58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3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63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8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4396535920120915170208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</a:rPr>
              <a:t>ÀNH ĐỘNG NHỎ, Ý NGHĨA LỚN.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3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2" y="228600"/>
            <a:ext cx="896276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7F20F-8267-4214-9B99-6F2EEB3BF57E}" type="datetime1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fld id="{80EA08BB-74F9-48D1-AA1F-8F8C3366A784}" type="slidenum">
              <a:rPr lang="en-US" altLang="en-US" sz="1400" smtClean="0">
                <a:latin typeface="Arial" panose="020B0604020202020204" pitchFamily="34" charset="0"/>
              </a:rPr>
              <a:pPr lvl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066800" y="1844675"/>
            <a:ext cx="3287713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>
              <a:latin typeface=".VnTime" panose="020B7200000000000000" pitchFamily="34" charset="0"/>
            </a:endParaRPr>
          </a:p>
        </p:txBody>
      </p:sp>
      <p:pic>
        <p:nvPicPr>
          <p:cNvPr id="173059" name="Picture 3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36613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97850" y="3213100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955">
            <a:off x="184944" y="3134519"/>
            <a:ext cx="9731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065">
            <a:off x="5083175" y="5799138"/>
            <a:ext cx="971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WordArt 7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543800" cy="274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069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Giê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häc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kÕt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Time" panose="020B7200000000000000" pitchFamily="34" charset="0"/>
              </a:rPr>
              <a:t>thóc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latin typeface=".VnTime" panose="020B7200000000000000" pitchFamily="34" charset="0"/>
            </a:endParaRP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200400" y="5538788"/>
            <a:ext cx="2819400" cy="1295400"/>
            <a:chOff x="1968" y="1152"/>
            <a:chExt cx="1829" cy="2688"/>
          </a:xfrm>
        </p:grpSpPr>
        <p:pic>
          <p:nvPicPr>
            <p:cNvPr id="25634" name="Picture 11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35" name="Group 12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5636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7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8" name="Picture 15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9" name="Picture 16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11" name="Group 17"/>
          <p:cNvGrpSpPr>
            <a:grpSpLocks/>
          </p:cNvGrpSpPr>
          <p:nvPr/>
        </p:nvGrpSpPr>
        <p:grpSpPr bwMode="auto">
          <a:xfrm>
            <a:off x="6477000" y="5562600"/>
            <a:ext cx="1752600" cy="1295400"/>
            <a:chOff x="1968" y="1152"/>
            <a:chExt cx="1829" cy="2688"/>
          </a:xfrm>
        </p:grpSpPr>
        <p:pic>
          <p:nvPicPr>
            <p:cNvPr id="25628" name="Picture 18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9" name="Group 19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5630" name="Picture 20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1" name="Picture 21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2" name="Picture 22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3" name="Picture 23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12" name="Group 24"/>
          <p:cNvGrpSpPr>
            <a:grpSpLocks/>
          </p:cNvGrpSpPr>
          <p:nvPr/>
        </p:nvGrpSpPr>
        <p:grpSpPr bwMode="auto">
          <a:xfrm>
            <a:off x="66675" y="5495925"/>
            <a:ext cx="1752600" cy="1295400"/>
            <a:chOff x="1968" y="1152"/>
            <a:chExt cx="1829" cy="2688"/>
          </a:xfrm>
        </p:grpSpPr>
        <p:pic>
          <p:nvPicPr>
            <p:cNvPr id="25622" name="Picture 25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3" name="Group 26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5624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5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6" name="Picture 29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7" name="Picture 30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13" name="Group 31"/>
          <p:cNvGrpSpPr>
            <a:grpSpLocks/>
          </p:cNvGrpSpPr>
          <p:nvPr/>
        </p:nvGrpSpPr>
        <p:grpSpPr bwMode="auto">
          <a:xfrm>
            <a:off x="2514600" y="1295400"/>
            <a:ext cx="3505200" cy="1676400"/>
            <a:chOff x="1968" y="1152"/>
            <a:chExt cx="1829" cy="2688"/>
          </a:xfrm>
        </p:grpSpPr>
        <p:pic>
          <p:nvPicPr>
            <p:cNvPr id="25616" name="Picture 32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7" name="Group 33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5618" name="Picture 34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9" name="Picture 35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0" name="Picture 36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1" name="Picture 37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3096" name="Text Box 40"/>
          <p:cNvSpPr txBox="1">
            <a:spLocks noChangeArrowheads="1"/>
          </p:cNvSpPr>
          <p:nvPr/>
        </p:nvSpPr>
        <p:spPr bwMode="auto">
          <a:xfrm>
            <a:off x="457200" y="2819400"/>
            <a:ext cx="8686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                     </a:t>
            </a:r>
            <a:r>
              <a:rPr lang="en-US" altLang="en-US" sz="2400" dirty="0" err="1"/>
              <a:t>Điều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                                                                                     </a:t>
            </a:r>
            <a:r>
              <a:rPr lang="en-US" altLang="en-US" sz="2000" dirty="0" err="1"/>
              <a:t>Nhạc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sĩ</a:t>
            </a:r>
            <a:r>
              <a:rPr lang="en-US" altLang="en-US" sz="2000" dirty="0"/>
              <a:t> : </a:t>
            </a:r>
            <a:r>
              <a:rPr lang="en-US" altLang="en-US" sz="2000" dirty="0" err="1"/>
              <a:t>Vũ</a:t>
            </a:r>
            <a:r>
              <a:rPr lang="en-US" altLang="en-US" sz="2000" dirty="0"/>
              <a:t> Kim Dung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/>
              <a:t>Tổ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quốc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Việt</a:t>
            </a:r>
            <a:r>
              <a:rPr lang="en-US" altLang="en-US" sz="2400" dirty="0"/>
              <a:t> Nam </a:t>
            </a:r>
            <a:r>
              <a:rPr lang="en-US" altLang="en-US" sz="2400" dirty="0" err="1"/>
              <a:t>xanh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ngát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đẹp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Điều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thôi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Cùng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nước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giữ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đẹp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lâu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Điều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thôi</a:t>
            </a:r>
            <a:r>
              <a:rPr lang="en-US" altLang="en-US" sz="2400" dirty="0"/>
              <a:t>.</a:t>
            </a:r>
            <a:endParaRPr lang="vi-VN" altLang="en-US" sz="2400" dirty="0"/>
          </a:p>
        </p:txBody>
      </p:sp>
      <p:pic>
        <p:nvPicPr>
          <p:cNvPr id="3" name="DieuDoTuyThuocHanhDongCuaBan-V.A-27902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87155" y="59377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0231 C 0.05399 0.00092 0.05607 -0.00093 0.05833 -0.00208 C 0.06041 -0.00301 0.06267 -0.00301 0.06458 -0.00416 C 0.06875 -0.00694 0.07257 -0.01665 0.07569 -0.02104 C 0.07778 -0.03145 0.07934 -0.03977 0.08055 -0.05064 C 0.07969 -0.05966 0.07743 -0.09942 0.071 -0.10983 C 0.06996 -0.11145 0.06788 -0.11122 0.06632 -0.11191 C 0.05781 -0.12278 0.04149 -0.13249 0.02969 -0.13526 C 0.02135 -0.14636 0.02916 -0.13827 0.01701 -0.14359 C 0.01094 -0.14636 0.00538 -0.1526 -0.00035 -0.1563 C -0.00139 -0.15838 -0.00226 -0.1607 -0.00365 -0.16255 C -0.00504 -0.1644 -0.00764 -0.16463 -0.00834 -0.16694 C -0.0099 -0.17226 -0.00903 -0.17827 -0.0099 -0.18382 C -0.01059 -0.18821 -0.01216 -0.19237 -0.0132 -0.19653 C -0.01476 -0.23307 -0.01545 -0.26705 -0.00677 -0.3022 C -0.00486 -0.30983 0.00173 -0.31353 0.0059 -0.31908 C 0.02066 -0.33873 0.04791 -0.357 0.06788 -0.36555 C 0.07604 -0.37411 0.08767 -0.37966 0.09791 -0.38243 C 0.10955 -0.39029 0.12066 -0.3926 0.13298 -0.39723 C 0.15764 -0.40671 0.18194 -0.41642 0.20746 -0.42058 C 0.21979 -0.4259 0.22916 -0.42729 0.24236 -0.4289 C 0.25521 -0.43353 0.26875 -0.43399 0.28212 -0.43538 C 0.34357 -0.43399 0.4033 -0.43122 0.46458 -0.4333 C 0.49236 -0.43723 0.51944 -0.44509 0.54722 -0.45018 C 0.62448 -0.44902 0.67916 -0.44763 0.74878 -0.44162 C 0.76076 -0.43769 0.77291 -0.43677 0.78524 -0.43538 C 0.79496 -0.43214 0.80399 -0.4289 0.81389 -0.42682 C 0.81545 -0.42613 0.81701 -0.42567 0.81857 -0.42474 C 0.82031 -0.42359 0.8217 -0.42151 0.82344 -0.42058 C 0.82691 -0.4185 0.8309 -0.41804 0.83455 -0.41642 C 0.83993 -0.41087 0.84392 -0.40648 0.85034 -0.4037 C 0.85642 -0.39515 0.86493 -0.39468 0.86944 -0.38243 C 0.87378 -0.37087 0.88073 -0.35885 0.88368 -0.34659 C 0.88594 -0.33757 0.88611 -0.3281 0.88854 -0.31908 C 0.89323 -0.27445 0.88923 -0.22289 0.86458 -0.19006 C 0.8625 -0.18151 0.85989 -0.17804 0.85347 -0.17526 C 0.85034 -0.16255 0.83125 -0.15769 0.82187 -0.15214 C 0.8085 -0.14405 0.79496 -0.14289 0.78055 -0.13942 C 0.76302 -0.13526 0.74757 -0.12694 0.72969 -0.12463 C 0.71493 -0.11677 0.71302 -0.11815 0.69323 -0.11607 C 0.68107 -0.11492 0.65677 -0.11191 0.65677 -0.11191 C 0.59791 -0.11307 0.54062 -0.11515 0.48212 -0.11815 C 0.45104 -0.1237 0.41979 -0.12324 0.38854 -0.12671 C 0.37083 -0.13341 0.35295 -0.13549 0.33455 -0.13734 C 0.32118 -0.14312 0.30694 -0.14428 0.29323 -0.14775 C 0.27916 -0.15122 0.26562 -0.15584 0.25173 -0.15838 C 0.23784 -0.16763 0.2184 -0.16902 0.20278 -0.17318 C 0.19323 -0.17573 0.18541 -0.18174 0.17569 -0.18382 C 0.16423 -0.1889 0.16944 -0.18705 0.15989 -0.19006 C 0.14479 -0.20047 0.1283 -0.20694 0.11389 -0.21966 C 0.11284 -0.22243 0.11215 -0.22567 0.11076 -0.22821 C 0.10989 -0.22983 0.10816 -0.23052 0.10746 -0.23237 C 0.10538 -0.23769 0.10486 -0.24393 0.10278 -0.24925 C 0.10121 -0.25757 0.10087 -0.26243 0.09635 -0.26844 C 0.09687 -0.277 0.09583 -0.29249 0.09965 -0.3022 C 0.10399 -0.31376 0.11649 -0.3274 0.12656 -0.32763 C 0.16996 -0.32902 0.21337 -0.32902 0.25659 -0.32971 C 0.31562 -0.33665 0.37378 -0.3459 0.43298 -0.34867 C 0.46458 -0.35376 0.48246 -0.35191 0.52014 -0.35075 C 0.5335 -0.34497 0.51875 -0.35075 0.54878 -0.34659 C 0.56267 -0.34474 0.57604 -0.33966 0.5901 -0.33804 C 0.60295 -0.33388 0.61493 -0.33156 0.62812 -0.32971 C 0.62969 -0.32902 0.63142 -0.32879 0.63298 -0.32763 C 0.6342 -0.32648 0.63472 -0.32393 0.63611 -0.32324 C 0.63958 -0.32162 0.64357 -0.32185 0.64722 -0.32116 C 0.65347 -0.317 0.65989 -0.31399 0.66632 -0.31052 C 0.66944 -0.3089 0.67569 -0.30636 0.67569 -0.30636 C 0.67812 -0.29757 0.68333 -0.29318 0.6868 -0.28532 C 0.6901 -0.27792 0.69201 -0.26983 0.69479 -0.26197 C 0.69583 -0.2333 0.70208 -0.18659 0.69323 -0.15838 C 0.68368 -0.1281 0.66736 -0.10451 0.64722 -0.08648 C 0.64271 -0.08255 0.63732 -0.08047 0.63298 -0.07607 C 0.62118 -0.06428 0.63212 -0.06937 0.62014 -0.06544 C 0.60798 -0.05526 0.59323 -0.0511 0.57899 -0.04856 C 0.56111 -0.03815 0.57187 -0.04278 0.54566 -0.03792 C 0.54184 -0.03723 0.53455 -0.03584 0.53455 -0.03584 C 0.51597 -0.02636 0.49705 -0.02752 0.47743 -0.0252 C 0.46632 -0.02174 0.45503 -0.02266 0.44409 -0.01896 C 0.43715 -0.01272 0.4283 -0.01087 0.42014 -0.00833 C 0.4085 0.0074 0.4151 0.00347 0.40121 0.00647 C 0.39965 0.00855 0.39826 0.0111 0.39635 0.01271 C 0.39357 0.01526 0.38923 0.01387 0.3868 0.01711 C 0.38611 0.01803 0.38906 0.01711 0.3901 0.01711 " pathEditMode="relative" rAng="0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0948 C -0.09913 -0.00509 -0.09461 -0.00162 -0.10312 -0.00532 C -0.11493 -0.02104 -0.11666 -0.02058 -0.13003 -0.03052 C -0.13784 -0.0363 -0.14548 -0.04601 -0.15382 -0.04971 C -0.16041 -0.05827 -0.16371 -0.0585 -0.17135 -0.06451 C -0.17691 -0.0689 -0.18298 -0.07584 -0.18888 -0.07931 C -0.19218 -0.08139 -0.19635 -0.08162 -0.19982 -0.08347 C -0.20416 -0.08578 -0.20833 -0.08925 -0.2125 -0.09203 C -0.21736 -0.09526 -0.22343 -0.09619 -0.22847 -0.09827 C -0.23593 -0.10497 -0.2434 -0.10451 -0.25225 -0.10682 C -0.2592 -0.10867 -0.26614 -0.11052 -0.27291 -0.11307 C -0.27725 -0.11469 -0.28107 -0.11838 -0.28559 -0.11931 C -0.29184 -0.12047 -0.29826 -0.12093 -0.30468 -0.12162 C -0.32152 -0.12902 -0.33923 -0.12856 -0.35694 -0.12995 C -0.42673 -0.12856 -0.4967 -0.12833 -0.56649 -0.12578 C -0.57395 -0.12555 -0.58125 -0.12301 -0.58871 -0.12162 C -0.59618 -0.12023 -0.61093 -0.11723 -0.61093 -0.117 C -0.62569 -0.1089 -0.64149 -0.10428 -0.65694 -0.09827 C -0.67013 -0.09318 -0.68194 -0.08416 -0.69513 -0.07931 C -0.70659 -0.06752 -0.696 -0.07653 -0.71423 -0.06867 C -0.73941 -0.05781 -0.70225 -0.07052 -0.72691 -0.06243 C -0.73055 -0.05989 -0.73454 -0.0585 -0.73802 -0.05596 C -0.75156 -0.04578 -0.73784 -0.05249 -0.74913 -0.04763 C -0.76198 -0.03538 -0.7559 -0.03838 -0.76649 -0.03492 C -0.77708 -0.02081 -0.75885 -0.04393 -0.7776 -0.02636 C -0.7901 -0.01457 -0.77204 -0.02405 -0.78559 -0.01804 C -0.78819 -0.01457 -0.79097 -0.01087 -0.79357 -0.0074 C -0.80156 0.00323 -0.79965 -0.00532 -0.80468 0.00323 C -0.81857 0.02705 -0.80642 0.01017 -0.81892 0.02636 C -0.82343 0.03838 -0.82743 0.05017 -0.83159 0.06242 C -0.8335 0.06821 -0.83802 0.0793 -0.83802 0.07953 C -0.84375 0.11052 -0.84826 0.15399 -0.83472 0.18081 C -0.83211 0.19838 -0.82326 0.22335 -0.80937 0.22936 C -0.80382 0.24092 -0.79548 0.24601 -0.78715 0.25225 C -0.78385 0.25526 -0.78125 0.26011 -0.7776 0.26104 C -0.77465 0.26173 -0.76649 0.26381 -0.76336 0.2652 C -0.75 0.27214 -0.73802 0.27907 -0.72361 0.28208 C -0.71319 0.28786 -0.7085 0.28878 -0.6967 0.29063 C -0.67777 0.29942 -0.65607 0.30497 -0.63645 0.30982 C -0.61562 0.32069 -0.58732 0.32092 -0.56493 0.32462 C -0.55277 0.32647 -0.52847 0.32878 -0.52847 0.32901 C -0.51007 0.33664 -0.50034 0.33387 -0.47604 0.33503 C -0.45816 0.33688 -0.44132 0.34104 -0.42361 0.34566 C -0.41545 0.35098 -0.40902 0.35237 -0.39982 0.35422 C -0.38906 0.35884 -0.37795 0.36578 -0.36805 0.37318 C -0.36076 0.37849 -0.35555 0.38659 -0.34757 0.39005 C -0.346 0.39214 -0.34461 0.39445 -0.34288 0.3963 C -0.34079 0.39815 -0.3368 0.39768 -0.33645 0.40069 C -0.33368 0.42266 -0.33906 0.44971 -0.35538 0.4578 C -0.3625 0.48601 -0.38454 0.48971 -0.40312 0.49572 C -0.41007 0.50173 -0.41788 0.50358 -0.42534 0.50844 C -0.42882 0.51306 -0.43368 0.51584 -0.43645 0.52115 C -0.43767 0.52347 -0.43715 0.52693 -0.43802 0.52948 C -0.43906 0.53248 -0.44479 0.54242 -0.44583 0.54427 C -0.44687 0.54844 -0.44809 0.55283 -0.44913 0.55699 C -0.44965 0.55907 -0.45069 0.56323 -0.45069 0.56323 C -0.45121 0.56901 -0.45156 0.57479 -0.45225 0.58034 C -0.4526 0.58242 -0.45382 0.58659 -0.45382 0.58682 " pathEditMode="relative" rAng="0" ptsTypes="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13" y="218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38586E-7 C -0.00729 0.00325 -0.01458 0.00464 -0.02222 0.00626 C -0.10989 0.04589 -0.33698 0.019 -0.34114 0.019 C -0.36962 0.02225 -0.39566 0.01576 -0.42378 0.01275 C -0.4342 0.00811 -0.44462 0.00649 -0.45555 0.00417 C -0.45816 0.00371 -0.46076 0.00278 -0.46337 0.00209 C -0.46771 0.0007 -0.47621 -0.00208 -0.47621 -0.00185 C -0.48021 -0.00487 -0.48489 -0.00556 -0.48889 -0.00857 C -0.50555 -0.02109 -0.48316 -0.01043 -0.49844 -0.01692 C -0.5 -0.01831 -0.50139 -0.02039 -0.50312 -0.02132 C -0.50521 -0.02248 -0.50764 -0.02178 -0.50955 -0.02341 C -0.51198 -0.02549 -0.51371 -0.02897 -0.5158 -0.03175 C -0.5184 -0.04241 -0.52378 -0.05098 -0.52691 -0.06141 C -0.52743 -0.06558 -0.52743 -0.06999 -0.52847 -0.07416 C -0.52917 -0.07671 -0.53142 -0.0781 -0.53177 -0.08065 C -0.53298 -0.08876 -0.53281 -0.09733 -0.53333 -0.10568 C -0.53229 -0.1212 -0.53194 -0.13696 -0.53003 -0.15226 C -0.52986 -0.15434 -0.5276 -0.15481 -0.52691 -0.15666 C -0.52604 -0.15852 -0.52656 -0.16153 -0.52535 -0.16292 C -0.52239 -0.16593 -0.50538 -0.17057 -0.50312 -0.17149 C -0.47257 -0.17034 -0.4408 -0.17312 -0.41267 -0.15458 C -0.4059 -0.14276 -0.40434 -0.13557 -0.40156 -0.12051 C -0.40295 -0.09293 -0.40104 -0.05261 -0.42066 -0.03383 C -0.42396 -0.03059 -0.42812 -0.02989 -0.43177 -0.02758 C -0.45642 -0.02897 -0.47639 -0.03175 -0.5 -0.03615 C -0.51024 -0.04171 -0.52118 -0.04704 -0.53177 -0.05098 C -0.54392 -0.06072 -0.54583 -0.06929 -0.54913 -0.08667 C -0.54792 -0.12352 -0.54878 -0.14253 -0.53489 -0.17149 C -0.53212 -0.18633 -0.52066 -0.20487 -0.51111 -0.21367 C -0.50798 -0.22596 -0.51198 -0.21437 -0.50312 -0.22619 C -0.49427 -0.23801 -0.50295 -0.23291 -0.49358 -0.23685 C -0.48437 -0.24519 -0.47691 -0.24403 -0.4651 -0.24542 C -0.44618 -0.25168 -0.42951 -0.24867 -0.40955 -0.24751 C -0.40191 -0.23731 -0.39566 -0.22642 -0.39045 -0.21367 C -0.38038 -0.18911 -0.39462 -0.21599 -0.38246 -0.19444 C -0.38194 -0.19166 -0.38177 -0.18864 -0.3809 -0.18609 C -0.37899 -0.18053 -0.37448 -0.16941 -0.37448 -0.16918 C -0.37274 -0.15597 -0.37135 -0.14392 -0.36823 -0.13117 C -0.37257 -0.10753 -0.37934 -0.11193 -0.39514 -0.11008 C -0.40521 -0.11147 -0.41545 -0.11193 -0.42535 -0.11425 C -0.42726 -0.11472 -0.42986 -0.11587 -0.43003 -0.11842 C -0.43212 -0.15643 -0.43368 -0.17196 -0.4158 -0.19235 C -0.40903 -0.20023 -0.40399 -0.20742 -0.39514 -0.21135 C -0.38923 -0.21947 -0.38698 -0.21831 -0.37934 -0.22202 C -0.36632 -0.2285 -0.37986 -0.22387 -0.3651 -0.23476 C -0.36024 -0.23847 -0.35434 -0.2387 -0.34913 -0.24102 C -0.3368 -0.25261 -0.31233 -0.26095 -0.2967 -0.26443 C -0.28559 -0.26396 -0.25208 -0.26373 -0.23489 -0.26025 C -0.2151 -0.25631 -0.19566 -0.24983 -0.17621 -0.24334 C -0.16875 -0.23337 -0.17812 -0.24426 -0.16667 -0.23685 C -0.16528 -0.23592 -0.16458 -0.23383 -0.16337 -0.23268 C -0.16042 -0.22966 -0.15399 -0.2241 -0.15399 -0.22387 C -0.1467 -0.2095 -0.15121 -0.21298 -0.14288 -0.20927 C -0.1375 -0.20255 -0.13194 -0.19652 -0.12535 -0.19235 C -0.12274 -0.18888 -0.11858 -0.18656 -0.11736 -0.18192 C -0.11684 -0.17984 -0.11701 -0.17729 -0.1158 -0.17567 C -0.11458 -0.17404 -0.11267 -0.17427 -0.11111 -0.17358 C -0.10608 -0.16709 -0.10781 -0.16431 -0.10156 -0.15875 C -0.10052 -0.15666 -0.09757 -0.15458 -0.09844 -0.15226 C -0.09913 -0.15017 -0.10156 -0.15388 -0.10312 -0.15458 C -0.10625 -0.15597 -0.10955 -0.15736 -0.11267 -0.15875 C -0.11649 -0.16246 -0.11996 -0.16779 -0.12535 -0.16709 C -0.12864 -0.16663 -0.13489 -0.16292 -0.13489 -0.16269 C -0.13646 -0.16153 -0.13785 -0.15967 -0.13958 -0.15875 C -0.14167 -0.15759 -0.14427 -0.15852 -0.14601 -0.15666 C -0.16163 -0.13835 -0.14479 -0.14716 -0.15712 -0.14183 C -0.15885 -0.13186 -0.15868 -0.12839 -0.1651 -0.12259 C -0.17569 -0.10127 -0.18576 -0.09409 -0.20156 -0.08065 C -0.20451 -0.06813 -0.2092 -0.07207 -0.21892 -0.07207 " pathEditMode="relative" rAng="0" ptsTypes="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-109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0.00856 C -0.06475 0.0333 -0.06579 0.06104 -0.05937 0.08463 C -0.05798 0.08948 -0.05781 0.0948 -0.05625 0.09943 C -0.05434 0.10521 -0.04982 0.1163 -0.04982 0.1163 C -0.04826 0.12463 -0.046 0.13388 -0.04357 0.14174 C -0.04166 0.14752 -0.03715 0.15862 -0.03715 0.15862 C -0.03767 0.17688 -0.03732 0.19538 -0.03871 0.21365 C -0.03923 0.21966 -0.04409 0.22359 -0.0467 0.22844 C -0.05416 0.24232 -0.0651 0.24648 -0.07691 0.25156 C -0.0875 0.25087 -0.09809 0.2518 -0.1085 0.24948 C -0.11996 0.24694 -0.13038 0.23839 -0.14184 0.23677 C -0.1467 0.23607 -0.15138 0.23538 -0.15625 0.23469 C -0.16441 0.2259 -0.17395 0.22058 -0.18159 0.21156 C -0.18489 0.20763 -0.19114 0.19885 -0.19114 0.19885 C -0.19236 0.18544 -0.1967 0.16555 -0.18628 0.15654 C -0.18194 0.15284 -0.17708 0.1496 -0.17204 0.14798 C -0.16111 0.14474 -0.13871 0.14174 -0.13871 0.14174 C -0.12118 0.14243 -0.10382 0.14266 -0.08628 0.14382 C -0.07638 0.14451 -0.06718 0.15654 -0.05781 0.1607 C -0.05243 0.1718 -0.0401 0.17873 -0.03246 0.19029 C -0.02448 0.20255 -0.02204 0.21758 -0.01961 0.23261 C -0.02013 0.24602 -0.01961 0.25966 -0.02135 0.27284 C -0.02187 0.277 -0.02465 0.27977 -0.02604 0.28347 C -0.03055 0.29573 -0.03611 0.31052 -0.0467 0.31515 C -0.05555 0.32393 -0.0618 0.32209 -0.07204 0.32555 C -0.09739 0.32393 -0.12187 0.32185 -0.1467 0.31515 C -0.15555 0.31261 -0.16475 0.31122 -0.17361 0.30867 C -0.17795 0.30752 -0.18628 0.30451 -0.18628 0.30451 C -0.196 0.29156 -0.20711 0.29133 -0.21805 0.28116 C -0.22534 0.27446 -0.23177 0.26544 -0.23871 0.25804 C -0.24166 0.2548 -0.24548 0.25318 -0.24826 0.24948 C -0.27847 0.20925 -0.25503 0.23885 -0.26892 0.21156 C -0.27274 0.20417 -0.2776 0.19769 -0.28159 0.19029 C -0.28524 0.17087 -0.28906 0.14359 -0.27048 0.13758 C -0.25937 0.12995 -0.24635 0.12902 -0.23402 0.12694 C -0.20382 0.12763 -0.17378 0.12787 -0.14357 0.12902 C -0.125 0.12972 -0.10659 0.13735 -0.08802 0.13966 C -0.07257 0.14474 -0.07951 0.14266 -0.06736 0.1459 C -0.05208 0.1563 -0.04027 0.1637 -0.02916 0.18197 C -0.02656 0.19561 -0.02083 0.2081 -0.01493 0.21989 C -0.01302 0.23029 -0.0118 0.24093 -0.01024 0.25156 C -0.01163 0.27284 -0.00989 0.29827 -0.02604 0.30867 C -0.03125 0.32278 -0.03993 0.33226 -0.05138 0.33619 C -0.06267 0.34752 -0.07621 0.35376 -0.08958 0.35954 C -0.11944 0.35815 -0.14062 0.35538 -0.16892 0.35307 C -0.18836 0.34659 -0.20625 0.33434 -0.22604 0.32995 C -0.23246 0.32648 -0.24062 0.3237 -0.2467 0.31931 C -0.26059 0.30914 -0.24548 0.31584 -0.25937 0.31076 C -0.26614 0.30474 -0.27517 0.30104 -0.28316 0.29827 C -0.28958 0.2918 -0.29513 0.29018 -0.30225 0.28555 C -0.30468 0.28232 -0.30798 0.28047 -0.31024 0.277 C -0.31805 0.26474 -0.30833 0.27122 -0.31805 0.26636 C -0.32309 0.25688 -0.32534 0.26104 -0.33073 0.25388 C -0.33993 0.24162 -0.33055 0.24763 -0.34357 0.23677 C -0.35329 0.22867 -0.34323 0.24185 -0.35295 0.23052 C -0.36736 0.21365 -0.38229 0.19792 -0.39583 0.17989 C -0.40208 0.17156 -0.40312 0.17434 -0.41024 0.16717 C -0.4177 0.15977 -0.41805 0.15006 -0.42291 0.14174 C -0.425 0.13827 -0.42812 0.13596 -0.43073 0.13318 C -0.43368 0.12555 -0.43524 0.11723 -0.43871 0.11006 C -0.44045 0.10613 -0.44323 0.10313 -0.44513 0.09943 C -0.44635 0.09688 -0.4467 0.09341 -0.44826 0.0911 C -0.45 0.08833 -0.45295 0.08717 -0.45468 0.08463 C -0.45816 0.07954 -0.46024 0.07261 -0.46406 0.06775 C -0.46562 0.06567 -0.46736 0.06359 -0.46892 0.06151 C -0.47291 0.04486 -0.4835 0.02451 -0.48958 0.00856 C -0.49809 -0.0141 -0.50555 -0.03722 -0.51493 -0.05919 C -0.51614 -0.06196 -0.51649 -0.0652 -0.51805 -0.06751 C -0.52222 -0.07398 -0.52882 -0.07583 -0.53402 -0.08023 C -0.54913 -0.07884 -0.55694 -0.07699 -0.57048 -0.07398 C -0.57743 -0.06936 -0.58055 -0.06381 -0.58802 -0.06127 C -0.59305 -0.05063 -0.60156 -0.04231 -0.61024 -0.03791 C -0.61527 -0.02797 -0.62482 -0.02543 -0.63246 -0.01896 C -0.63663 -0.01109 -0.64132 -0.0037 -0.64513 0.0044 C -0.64843 0.01133 -0.64948 0.0185 -0.65295 0.02544 C -0.65191 0.03261 -0.65138 0.03977 -0.64982 0.04671 C -0.64618 0.06243 -0.62638 0.06359 -0.61649 0.06775 C -0.61406 0.06729 -0.60277 0.06567 -0.59913 0.06359 C -0.58402 0.0548 -0.60555 0.06289 -0.58802 0.05711 C -0.5875 0.05503 -0.5875 0.05249 -0.58628 0.05087 C -0.58507 0.04925 -0.58211 0.05087 -0.58159 0.04879 C -0.58107 0.04694 -0.58472 0.0444 -0.58472 0.0444 " pathEditMode="relative" ptsTypes="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7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3063" grpId="0" animBg="1"/>
      <p:bldP spid="173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 Văn bản 1">
            <a:extLst>
              <a:ext uri="{FF2B5EF4-FFF2-40B4-BE49-F238E27FC236}">
                <a16:creationId xmlns:a16="http://schemas.microsoft.com/office/drawing/2014/main" id="{35C664C5-37A3-4410-87C3-BB7A3D3E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4005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ao: 5 Cánh 4">
            <a:hlinkClick r:id="rId3" action="ppaction://hlinksldjump"/>
            <a:extLst>
              <a:ext uri="{FF2B5EF4-FFF2-40B4-BE49-F238E27FC236}">
                <a16:creationId xmlns:a16="http://schemas.microsoft.com/office/drawing/2014/main" id="{42B1AE07-52DD-48BF-BDBE-8DA03E8A3E21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ộp Văn bản 1">
            <a:extLst>
              <a:ext uri="{FF2B5EF4-FFF2-40B4-BE49-F238E27FC236}">
                <a16:creationId xmlns:a16="http://schemas.microsoft.com/office/drawing/2014/main" id="{88BD62D9-4CBF-4475-9FB6-6E5B8491F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4005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Sao: 5 Cánh 56">
            <a:hlinkClick r:id="rId3" action="ppaction://hlinksldjump"/>
            <a:extLst>
              <a:ext uri="{FF2B5EF4-FFF2-40B4-BE49-F238E27FC236}">
                <a16:creationId xmlns:a16="http://schemas.microsoft.com/office/drawing/2014/main" id="{132BE92D-265A-460D-9359-3989E32954AA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ộp Văn bản 1">
            <a:extLst>
              <a:ext uri="{FF2B5EF4-FFF2-40B4-BE49-F238E27FC236}">
                <a16:creationId xmlns:a16="http://schemas.microsoft.com/office/drawing/2014/main" id="{4A0D8872-CF90-4226-9B70-A771BCE4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01963"/>
            <a:ext cx="7772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Sao: 5 Cánh 55">
            <a:hlinkClick r:id="rId3" action="ppaction://hlinksldjump"/>
            <a:extLst>
              <a:ext uri="{FF2B5EF4-FFF2-40B4-BE49-F238E27FC236}">
                <a16:creationId xmlns:a16="http://schemas.microsoft.com/office/drawing/2014/main" id="{0655F9F7-EBA0-4C32-9DFA-236159C71BD2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ao: 5 Cánh 57">
            <a:hlinkClick r:id="rId3" action="ppaction://hlinksldjump"/>
            <a:extLst>
              <a:ext uri="{FF2B5EF4-FFF2-40B4-BE49-F238E27FC236}">
                <a16:creationId xmlns:a16="http://schemas.microsoft.com/office/drawing/2014/main" id="{3E76AB62-31D6-46A0-93B4-DB294F487266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Hộp Văn bản 1">
            <a:extLst>
              <a:ext uri="{FF2B5EF4-FFF2-40B4-BE49-F238E27FC236}">
                <a16:creationId xmlns:a16="http://schemas.microsoft.com/office/drawing/2014/main" id="{6E5E19D4-9D5C-4011-9048-FE44537B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5146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ộp Văn bản 2">
            <a:extLst>
              <a:ext uri="{FF2B5EF4-FFF2-40B4-BE49-F238E27FC236}">
                <a16:creationId xmlns:a16="http://schemas.microsoft.com/office/drawing/2014/main" id="{491A11F7-306C-479E-ADF0-3DDDCF0A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801938"/>
            <a:ext cx="861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Sao: 5 Cánh 56">
            <a:hlinkClick r:id="rId3" action="ppaction://hlinksldjump"/>
            <a:extLst>
              <a:ext uri="{FF2B5EF4-FFF2-40B4-BE49-F238E27FC236}">
                <a16:creationId xmlns:a16="http://schemas.microsoft.com/office/drawing/2014/main" id="{E52BBE09-6C58-45CE-A4ED-CCA818E63847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Hộp Văn bản 1">
            <a:extLst>
              <a:ext uri="{FF2B5EF4-FFF2-40B4-BE49-F238E27FC236}">
                <a16:creationId xmlns:a16="http://schemas.microsoft.com/office/drawing/2014/main" id="{B75FE7E6-6C9F-4D91-9BC7-EB44BDDE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2438400"/>
            <a:ext cx="8964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7" name="Sao: 5 Cánh 56">
            <a:hlinkClick r:id="rId3" action="ppaction://hlinksldjump"/>
            <a:extLst>
              <a:ext uri="{FF2B5EF4-FFF2-40B4-BE49-F238E27FC236}">
                <a16:creationId xmlns:a16="http://schemas.microsoft.com/office/drawing/2014/main" id="{188E898C-BF66-4963-81EA-7992F11F099B}"/>
              </a:ext>
            </a:extLst>
          </p:cNvPr>
          <p:cNvSpPr/>
          <p:nvPr/>
        </p:nvSpPr>
        <p:spPr>
          <a:xfrm>
            <a:off x="71628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ộp Văn bản 1">
            <a:extLst>
              <a:ext uri="{FF2B5EF4-FFF2-40B4-BE49-F238E27FC236}">
                <a16:creationId xmlns:a16="http://schemas.microsoft.com/office/drawing/2014/main" id="{DC615B59-E779-4F1C-ADE7-7F10E5B8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801938"/>
            <a:ext cx="8153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Sao: 5 Cánh 8">
            <a:hlinkClick r:id="rId3" action="ppaction://hlinksldjump"/>
            <a:extLst>
              <a:ext uri="{FF2B5EF4-FFF2-40B4-BE49-F238E27FC236}">
                <a16:creationId xmlns:a16="http://schemas.microsoft.com/office/drawing/2014/main" id="{C706BBB5-944D-4B87-A598-BAEC01B41226}"/>
              </a:ext>
            </a:extLst>
          </p:cNvPr>
          <p:cNvSpPr/>
          <p:nvPr/>
        </p:nvSpPr>
        <p:spPr>
          <a:xfrm>
            <a:off x="7086600" y="6096000"/>
            <a:ext cx="381000" cy="300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384</Words>
  <Application>Microsoft Office PowerPoint</Application>
  <PresentationFormat>On-screen Show (4:3)</PresentationFormat>
  <Paragraphs>58</Paragraphs>
  <Slides>27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Times New Roman</vt:lpstr>
      <vt:lpstr>VNI-Vari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Dell</cp:lastModifiedBy>
  <cp:revision>298</cp:revision>
  <dcterms:created xsi:type="dcterms:W3CDTF">2013-10-15T12:56:14Z</dcterms:created>
  <dcterms:modified xsi:type="dcterms:W3CDTF">2023-06-12T13:38:42Z</dcterms:modified>
</cp:coreProperties>
</file>