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4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5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6.xml" ContentType="application/vnd.openxmlformats-officedocument.theme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theme/theme7.xml" ContentType="application/vnd.openxmlformats-officedocument.theme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theme/theme8.xml" ContentType="application/vnd.openxmlformats-officedocument.theme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theme/theme9.xml" ContentType="application/vnd.openxmlformats-officedocument.theme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media/media1.WAV" ContentType="audio/wav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media3.wav" ContentType="audio/wav"/>
  <Override PartName="/ppt/media/media5.wav" ContentType="audio/wav"/>
  <Override PartName="/ppt/media/media6.wav" ContentType="audio/wav"/>
  <Override PartName="/ppt/media/media7.wav" ContentType="audio/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730" r:id="rId2"/>
    <p:sldMasterId id="2147483832" r:id="rId3"/>
    <p:sldMasterId id="2147483866" r:id="rId4"/>
    <p:sldMasterId id="2147483968" r:id="rId5"/>
    <p:sldMasterId id="2147484002" r:id="rId6"/>
    <p:sldMasterId id="2147484070" r:id="rId7"/>
    <p:sldMasterId id="2147484104" r:id="rId8"/>
    <p:sldMasterId id="2147484116" r:id="rId9"/>
    <p:sldMasterId id="2147484140" r:id="rId10"/>
  </p:sldMasterIdLst>
  <p:notesMasterIdLst>
    <p:notesMasterId r:id="rId35"/>
  </p:notesMasterIdLst>
  <p:handoutMasterIdLst>
    <p:handoutMasterId r:id="rId36"/>
  </p:handoutMasterIdLst>
  <p:sldIdLst>
    <p:sldId id="420" r:id="rId11"/>
    <p:sldId id="421" r:id="rId12"/>
    <p:sldId id="422" r:id="rId13"/>
    <p:sldId id="423" r:id="rId14"/>
    <p:sldId id="424" r:id="rId15"/>
    <p:sldId id="425" r:id="rId16"/>
    <p:sldId id="399" r:id="rId17"/>
    <p:sldId id="371" r:id="rId18"/>
    <p:sldId id="372" r:id="rId19"/>
    <p:sldId id="426" r:id="rId20"/>
    <p:sldId id="410" r:id="rId21"/>
    <p:sldId id="411" r:id="rId22"/>
    <p:sldId id="427" r:id="rId23"/>
    <p:sldId id="428" r:id="rId24"/>
    <p:sldId id="430" r:id="rId25"/>
    <p:sldId id="429" r:id="rId26"/>
    <p:sldId id="402" r:id="rId27"/>
    <p:sldId id="404" r:id="rId28"/>
    <p:sldId id="406" r:id="rId29"/>
    <p:sldId id="369" r:id="rId30"/>
    <p:sldId id="416" r:id="rId31"/>
    <p:sldId id="417" r:id="rId32"/>
    <p:sldId id="419" r:id="rId33"/>
    <p:sldId id="360" r:id="rId34"/>
  </p:sldIdLst>
  <p:sldSz cx="14630400" cy="8229600"/>
  <p:notesSz cx="6858000" cy="9144000"/>
  <p:custDataLst>
    <p:tags r:id="rId37"/>
  </p:custDataLst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+mn-cs"/>
      </a:defRPr>
    </a:lvl1pPr>
    <a:lvl2pPr marL="456156" algn="ctr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+mn-cs"/>
      </a:defRPr>
    </a:lvl2pPr>
    <a:lvl3pPr marL="912312" algn="ctr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+mn-cs"/>
      </a:defRPr>
    </a:lvl3pPr>
    <a:lvl4pPr marL="1368466" algn="ctr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+mn-cs"/>
      </a:defRPr>
    </a:lvl4pPr>
    <a:lvl5pPr marL="1824562" algn="ctr" rtl="0" fontAlgn="base">
      <a:spcBef>
        <a:spcPct val="0"/>
      </a:spcBef>
      <a:spcAft>
        <a:spcPct val="0"/>
      </a:spcAft>
      <a:defRPr sz="2600" kern="1200">
        <a:solidFill>
          <a:schemeClr val="tx1"/>
        </a:solidFill>
        <a:latin typeface="Arial" charset="0"/>
        <a:ea typeface="+mn-ea"/>
        <a:cs typeface="+mn-cs"/>
      </a:defRPr>
    </a:lvl5pPr>
    <a:lvl6pPr marL="2280708" algn="l" defTabSz="912312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+mn-cs"/>
      </a:defRPr>
    </a:lvl6pPr>
    <a:lvl7pPr marL="2736850" algn="l" defTabSz="912312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+mn-cs"/>
      </a:defRPr>
    </a:lvl7pPr>
    <a:lvl8pPr marL="3192983" algn="l" defTabSz="912312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+mn-cs"/>
      </a:defRPr>
    </a:lvl8pPr>
    <a:lvl9pPr marL="3649124" algn="l" defTabSz="912312" rtl="0" eaLnBrk="1" latinLnBrk="0" hangingPunct="1">
      <a:defRPr sz="26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592">
          <p15:clr>
            <a:srgbClr val="A4A3A4"/>
          </p15:clr>
        </p15:guide>
        <p15:guide id="2" pos="460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0000"/>
    <a:srgbClr val="0000FF"/>
    <a:srgbClr val="00FF00"/>
    <a:srgbClr val="FF3300"/>
    <a:srgbClr val="008000"/>
    <a:srgbClr val="CC3300"/>
    <a:srgbClr val="33CC33"/>
    <a:srgbClr val="66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132" autoAdjust="0"/>
    <p:restoredTop sz="97761" autoAdjust="0"/>
  </p:normalViewPr>
  <p:slideViewPr>
    <p:cSldViewPr>
      <p:cViewPr varScale="1">
        <p:scale>
          <a:sx n="60" d="100"/>
          <a:sy n="60" d="100"/>
        </p:scale>
        <p:origin x="-546" y="-78"/>
      </p:cViewPr>
      <p:guideLst>
        <p:guide orient="horz" pos="2592"/>
        <p:guide pos="460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41" d="100"/>
          <a:sy n="41" d="100"/>
        </p:scale>
        <p:origin x="-906" y="-11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handoutMaster" Target="handoutMasters/handout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4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A39F81C1-804B-4022-837F-0AB1B54B94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79879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52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CCD6BE88-60D0-4F1B-9C11-DE84FE2220F6}" type="datetimeFigureOut">
              <a:rPr lang="en-US"/>
              <a:pPr>
                <a:defRPr/>
              </a:pPr>
              <a:t>10/19/2022</a:t>
            </a:fld>
            <a:endParaRPr lang="en-US"/>
          </a:p>
        </p:txBody>
      </p:sp>
      <p:sp>
        <p:nvSpPr>
          <p:cNvPr id="532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3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553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53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A09C728B-7AFF-4176-BE15-11D7F8B53F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555806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6156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2312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68466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4562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0708" algn="l" defTabSz="9123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36850" algn="l" defTabSz="9123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2983" algn="l" defTabSz="9123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49124" algn="l" defTabSz="9123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09C728B-7AFF-4176-BE15-11D7F8B53F0D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9735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g9a0699419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2" name="Google Shape;4142;g9a0699419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3" name="Google Shape;3523;g8b385fd27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4" name="Google Shape;3524;g8b385fd27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2" name="Google Shape;3832;g9a54481165_0_2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3" name="Google Shape;3833;g9a54481165_0_2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3" name="Google Shape;4093;g9ec6d92151_0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4" name="Google Shape;4094;g9ec6d92151_0_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Google Shape;4134;g9a54481165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5" name="Google Shape;4135;g9a54481165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4" name="Google Shape;4134;g9a54481165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5" name="Google Shape;4135;g9a54481165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www.freepik.com/" TargetMode="Externa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s://www.freepik.com/" TargetMode="Externa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s://www.freepik.com/" TargetMode="Externa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www.freepik.com/" TargetMode="Externa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www.freepik.com/" TargetMode="Externa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222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2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65A9E4-DB05-4D07-90C3-0A892ED7CB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53634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3F405C-D390-4D5E-94A2-DBA9291889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2304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9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6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8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9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20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9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2" y="6697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862503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15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093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350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7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8" y="6888164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164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533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3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2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60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5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623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097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8" y="7817329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6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173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650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8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858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8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9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9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090765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7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1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7" y="944409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6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492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728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9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937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3" y="848752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9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8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9" y="714490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7024" y="2931683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152" y="3284083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301413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5" y="320915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8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1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4" y="7817329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271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650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2" y="7477858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4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5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5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8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1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048114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6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7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71" y="267855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625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321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239" y="296444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873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604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585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8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641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9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412" y="1306456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180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7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216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55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81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6023" y="151757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5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52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9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6" y="1114535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30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2" y="6662787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37244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729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7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248749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559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8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579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47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093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8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9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7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1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097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2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7" y="1472229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2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3014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12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4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15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536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898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4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5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23389338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0234329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63" y="6912143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2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459212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5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5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797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1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2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8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609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569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457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183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420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00457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2" y="274807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2" y="274807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00453E-2ACD-409C-B596-8594532473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38086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10663" y="137986"/>
            <a:ext cx="8296624" cy="8045130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417103" y="2964478"/>
            <a:ext cx="11783680" cy="3171678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43819" y="6581857"/>
            <a:ext cx="2644198" cy="1924234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43835" y="-243854"/>
            <a:ext cx="1956757" cy="1910824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2905871" y="-243854"/>
            <a:ext cx="1968469" cy="1910824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2117773" y="6549217"/>
            <a:ext cx="2756464" cy="1924234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1152000" y="3920701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1152000" y="4988720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851164" y="5835762"/>
            <a:ext cx="28120" cy="28120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647505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7183760" y="2305800"/>
            <a:ext cx="5888160" cy="30451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marR="760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474459" y="200301"/>
            <a:ext cx="2482858" cy="1669328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11924533" y="175788"/>
            <a:ext cx="2440106" cy="1743979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885800" y="6638416"/>
            <a:ext cx="4063366" cy="167258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312875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5" y="6604598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316865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3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5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67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7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10" y="2211079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4" y="589780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447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815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7" y="715356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944196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5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627106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357922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7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505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6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5" y="6341796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2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695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118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2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2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80" y="5274576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13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831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612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4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5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271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193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55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43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7" y="83762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053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9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10253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3" y="-1726713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91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4" y="4746397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300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766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97125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40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06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799821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8" y="-782724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5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3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792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719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204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7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5971" y="180750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7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239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2" y="-188108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30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8010" y="700903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20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213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4947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837" y="422632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5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7796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7183760" y="2305800"/>
            <a:ext cx="5888160" cy="30451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marR="760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474459" y="200301"/>
            <a:ext cx="2482858" cy="1669328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11924533" y="175794"/>
            <a:ext cx="2440106" cy="1743979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885800" y="6638416"/>
            <a:ext cx="4063366" cy="167258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019853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786783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0" y="5398228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4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6" y="6302526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173" y="702446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23366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67" y="-471907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5" y="-347569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828300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2" y="-1294547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7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31" y="2714375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7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086305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4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448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755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5969" y="2381724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6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48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241580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7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85895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490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7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8010" y="729457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20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940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3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639801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9" y="-1436569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87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67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5" y="6604598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155390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6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4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524001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9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8" y="7307567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452" y="7575097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180" y="7634759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8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4988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4017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119" y="732715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673" y="835657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574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403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3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3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802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7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50" y="262374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406" y="1287853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17012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5" y="6604652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019659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13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7" y="6620489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792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658596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67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87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67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944891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0970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20" y="-2017556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842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5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856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301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569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8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853" y="1299054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855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636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734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3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673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70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2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433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3025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6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2" y="6882983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2" y="6604529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5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732" y="7631639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939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2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696343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9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6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8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9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20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9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2" y="6697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013749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15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063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320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7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8" y="6888134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132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503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3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2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60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5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592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067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8" y="7817298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6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143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615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8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828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8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9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9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371481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7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1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7" y="944378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6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462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698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9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907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3" y="848752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9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8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9" y="714490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6994" y="2931683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122" y="3284083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025419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5" y="320915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8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1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4" y="7817298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240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615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2" y="7477828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4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5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5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8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1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914310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6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7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71" y="267855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594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291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207" y="296444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843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574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554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8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610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9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382" y="1306456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150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7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186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55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81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5993" y="151727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5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52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9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6" y="1114505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30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2" y="6662787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40640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698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7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475908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524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8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549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47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062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8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9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7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1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067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2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7" y="1472229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2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2983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12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4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15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506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868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4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5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43764625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3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5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67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7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10" y="2211133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4" y="589835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506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870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7" y="715415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157521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940236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63" y="6912143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2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053697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5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5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767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1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2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8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579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538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427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151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390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6203408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10663" y="137986"/>
            <a:ext cx="8296624" cy="8045130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417103" y="2964478"/>
            <a:ext cx="11783680" cy="3171678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43819" y="6581857"/>
            <a:ext cx="2644198" cy="1924234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43835" y="-243854"/>
            <a:ext cx="1956757" cy="1910824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2905858" y="-243854"/>
            <a:ext cx="1968469" cy="1910824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2117773" y="6549217"/>
            <a:ext cx="2756464" cy="1924234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1152000" y="3920701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1152000" y="4988720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851164" y="5835762"/>
            <a:ext cx="28120" cy="28120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979558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7183760" y="2305800"/>
            <a:ext cx="5888160" cy="30451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marR="760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474459" y="200301"/>
            <a:ext cx="2482858" cy="1669328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11924533" y="175776"/>
            <a:ext cx="2440106" cy="1743979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885800" y="6638416"/>
            <a:ext cx="4063366" cy="167258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066840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5" y="6604585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60812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3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5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67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7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10" y="2211065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4" y="589768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435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803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7" y="715343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429124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5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566580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006215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7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492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6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5" y="6341796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2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681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105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2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2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80" y="5274564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13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819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599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4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5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259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180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55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43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7" y="83762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041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9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36976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5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605185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3" y="-1726713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91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4" y="4746397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287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754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316052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40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06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233066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8" y="-782724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5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3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780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707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192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7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5959" y="180738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7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226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2" y="-188108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30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8010" y="700903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20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201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4935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820" y="422620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5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412683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158092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0" y="5398216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4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6" y="6302514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131" y="702446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476818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67" y="-471907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5" y="-347569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585818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2" y="-1294547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7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31" y="2714375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7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874209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4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437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743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5956" y="2381724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6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48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3886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7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778369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476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7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8010" y="729457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20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927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3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271099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628266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9" y="-1436569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861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661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5" y="6604585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878148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6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4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112644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9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8" y="7307553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439" y="7575097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168" y="7634759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8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4976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4003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106" y="732703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660" y="835645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561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403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3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3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785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7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50" y="262361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393" y="1287841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666926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13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7" y="6620477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780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021920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67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861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661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32486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0957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20" y="-2017556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829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5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839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301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557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8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841" y="1299041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843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623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721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3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660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70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2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421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3012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6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2" y="6882969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2" y="6604517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5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719" y="7631639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927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2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903522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9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6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8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9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20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9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2" y="6697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254812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15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051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308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7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8" y="6888121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119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491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3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2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60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5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581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055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8" y="7817286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6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130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603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8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815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8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9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9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9497482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7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1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7" y="944366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6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449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686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9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894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3" y="848752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9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8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9" y="714490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6981" y="2931683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110" y="3284083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906786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5" y="320915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8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1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4" y="7817286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228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603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2" y="7477815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4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5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5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8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1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3499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7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559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6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5" y="6341796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2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749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172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2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2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80" y="5274630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13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886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666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4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5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326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249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55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43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7" y="83762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109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9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844298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6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7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71" y="267855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582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279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194" y="296444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831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561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542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8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598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9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369" y="1306456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137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7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172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55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81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5979" y="151713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5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52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9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6" y="1114493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30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2" y="6662787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977080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686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7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900472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511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8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537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47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051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8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9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7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1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055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2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7" y="1472229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2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2971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12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4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15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494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855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4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5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98818717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4247950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63" y="6912143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2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4245919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5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5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753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1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2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8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567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522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415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138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377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949759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10663" y="137986"/>
            <a:ext cx="8296624" cy="8045130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417103" y="2964478"/>
            <a:ext cx="11783680" cy="3171678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43823" y="6581857"/>
            <a:ext cx="2644198" cy="1924234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43835" y="-243858"/>
            <a:ext cx="1956757" cy="1910824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2905826" y="-243858"/>
            <a:ext cx="1968469" cy="1910824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2117773" y="6549217"/>
            <a:ext cx="2756464" cy="1924234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1152000" y="3920701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1152000" y="4988720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851164" y="5835761"/>
            <a:ext cx="28120" cy="28120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206508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2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297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0" y="6604553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921629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30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7" y="-1425330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1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71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1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09" y="2210964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3" y="589737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404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772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6" y="715313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454076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1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38600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3" y="-1726713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91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4" y="4746397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354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820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704840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501599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5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462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5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0" y="6341793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1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649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075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1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79" y="5274534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08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789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566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0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4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6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229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149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49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6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39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2" y="83762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009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8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6968236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2" y="-1726717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86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3" y="4746396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09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2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254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718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23460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39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11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778778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7" y="-782730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09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1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2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745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2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677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156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1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5929" y="180702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6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194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1" y="-188114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29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7944" y="70090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14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169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4902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789" y="422588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0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48045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393874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1" y="5398185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1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5" y="6302484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089" y="702445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358931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71" y="-471909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4" y="-347570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876177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8" y="-1294548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5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26" y="2714374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5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886231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1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401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3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708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5924" y="2381721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1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8" y="7101222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24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04652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40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06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6004042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1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2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32475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445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1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7944" y="7294571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14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894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43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8359187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6" y="-1436570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825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625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2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297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0" y="6604553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3154745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7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8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8" y="7101222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5637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5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7" y="7307521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408" y="7575095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132" y="7634758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7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4940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3972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073" y="732673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627" y="835610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529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399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2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2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754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1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49" y="262332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362" y="1287806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337537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09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6" y="6620441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745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021214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71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825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625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242264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0925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15" y="-2017557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796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3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1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808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299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521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7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811" y="1299011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807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591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690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2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629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69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1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386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2981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3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1" y="6882937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1" y="6604487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4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689" y="7631638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892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1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457477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2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4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3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6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3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6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4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4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19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4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1" y="669772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428657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09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021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278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4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7" y="6888089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088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455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2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1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59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0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545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025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4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5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4" y="7817255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86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7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5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097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572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5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783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7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6" y="7587409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8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3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27617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C02407-AF4F-4E38-AB5F-144F04D849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121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8" y="-782724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5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3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846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774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258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7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6025" y="180804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7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293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2" y="-188108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30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8028" y="700903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20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268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5001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891" y="422686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5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18894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5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0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4" y="944334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5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418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651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5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863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2" y="848746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7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2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6" y="714489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6949" y="2931679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075" y="3284082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3291889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1" y="320909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7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4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5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09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3" y="7817255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86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7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195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572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1" y="7477783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3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4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2" y="7587409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5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0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3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69451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5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6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68" y="267854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551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246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162" y="296443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796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529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511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7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567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8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337" y="1306455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105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5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141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61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79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5948" y="151681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4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49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8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5" y="1114463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29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1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1" y="6662781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788987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655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2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457244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481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7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507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53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021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7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4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1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2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0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025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1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2" y="147222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1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2940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07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3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09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464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823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3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4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6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20452114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0599323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57" y="6912140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1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314895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6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4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722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0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1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5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537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491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385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106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09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2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347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319552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800" y="1346836"/>
            <a:ext cx="10972800" cy="2865120"/>
          </a:xfrm>
        </p:spPr>
        <p:txBody>
          <a:bodyPr anchor="b"/>
          <a:lstStyle>
            <a:lvl1pPr algn="ctr"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322446"/>
            <a:ext cx="10972800" cy="1986914"/>
          </a:xfrm>
        </p:spPr>
        <p:txBody>
          <a:bodyPr/>
          <a:lstStyle>
            <a:lvl1pPr marL="0" indent="0" algn="ctr">
              <a:buNone/>
              <a:defRPr sz="2900"/>
            </a:lvl1pPr>
            <a:lvl2pPr marL="547364" indent="0" algn="ctr">
              <a:buNone/>
              <a:defRPr sz="2400"/>
            </a:lvl2pPr>
            <a:lvl3pPr marL="1094730" indent="0" algn="ctr">
              <a:buNone/>
              <a:defRPr sz="2200"/>
            </a:lvl3pPr>
            <a:lvl4pPr marL="1642092" indent="0" algn="ctr">
              <a:buNone/>
              <a:defRPr sz="1900"/>
            </a:lvl4pPr>
            <a:lvl5pPr marL="2189479" indent="0" algn="ctr">
              <a:buNone/>
              <a:defRPr sz="1900"/>
            </a:lvl5pPr>
            <a:lvl6pPr marL="2736850" indent="0" algn="ctr">
              <a:buNone/>
              <a:defRPr sz="1900"/>
            </a:lvl6pPr>
            <a:lvl7pPr marL="3284185" indent="0" algn="ctr">
              <a:buNone/>
              <a:defRPr sz="1900"/>
            </a:lvl7pPr>
            <a:lvl8pPr marL="3831583" indent="0" algn="ctr">
              <a:buNone/>
              <a:defRPr sz="1900"/>
            </a:lvl8pPr>
            <a:lvl9pPr marL="4378951" indent="0" algn="ctr">
              <a:buNone/>
              <a:defRPr sz="19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07203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1530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7179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8220" y="2051686"/>
            <a:ext cx="12618720" cy="3423284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98220" y="5507356"/>
            <a:ext cx="12618720" cy="1800224"/>
          </a:xfrm>
        </p:spPr>
        <p:txBody>
          <a:bodyPr/>
          <a:lstStyle>
            <a:lvl1pPr marL="0" indent="0">
              <a:buNone/>
              <a:defRPr sz="2900">
                <a:solidFill>
                  <a:schemeClr val="tx1">
                    <a:tint val="75000"/>
                  </a:schemeClr>
                </a:solidFill>
              </a:defRPr>
            </a:lvl1pPr>
            <a:lvl2pPr marL="547364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09473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64209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18947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273685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28418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383158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37895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87138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58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066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95637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438150"/>
            <a:ext cx="12618720" cy="159067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7746" y="2017396"/>
            <a:ext cx="6189344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364" indent="0">
              <a:buNone/>
              <a:defRPr sz="2400" b="1"/>
            </a:lvl2pPr>
            <a:lvl3pPr marL="1094730" indent="0">
              <a:buNone/>
              <a:defRPr sz="2200" b="1"/>
            </a:lvl3pPr>
            <a:lvl4pPr marL="1642092" indent="0">
              <a:buNone/>
              <a:defRPr sz="1900" b="1"/>
            </a:lvl4pPr>
            <a:lvl5pPr marL="2189479" indent="0">
              <a:buNone/>
              <a:defRPr sz="1900" b="1"/>
            </a:lvl5pPr>
            <a:lvl6pPr marL="2736850" indent="0">
              <a:buNone/>
              <a:defRPr sz="1900" b="1"/>
            </a:lvl6pPr>
            <a:lvl7pPr marL="3284185" indent="0">
              <a:buNone/>
              <a:defRPr sz="1900" b="1"/>
            </a:lvl7pPr>
            <a:lvl8pPr marL="3831583" indent="0">
              <a:buNone/>
              <a:defRPr sz="1900" b="1"/>
            </a:lvl8pPr>
            <a:lvl9pPr marL="4378951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7746" y="3006090"/>
            <a:ext cx="6189344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406640" y="2017396"/>
            <a:ext cx="6219826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364" indent="0">
              <a:buNone/>
              <a:defRPr sz="2400" b="1"/>
            </a:lvl2pPr>
            <a:lvl3pPr marL="1094730" indent="0">
              <a:buNone/>
              <a:defRPr sz="2200" b="1"/>
            </a:lvl3pPr>
            <a:lvl4pPr marL="1642092" indent="0">
              <a:buNone/>
              <a:defRPr sz="1900" b="1"/>
            </a:lvl4pPr>
            <a:lvl5pPr marL="2189479" indent="0">
              <a:buNone/>
              <a:defRPr sz="1900" b="1"/>
            </a:lvl5pPr>
            <a:lvl6pPr marL="2736850" indent="0">
              <a:buNone/>
              <a:defRPr sz="1900" b="1"/>
            </a:lvl6pPr>
            <a:lvl7pPr marL="3284185" indent="0">
              <a:buNone/>
              <a:defRPr sz="1900" b="1"/>
            </a:lvl7pPr>
            <a:lvl8pPr marL="3831583" indent="0">
              <a:buNone/>
              <a:defRPr sz="1900" b="1"/>
            </a:lvl8pPr>
            <a:lvl9pPr marL="4378951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406640" y="3006090"/>
            <a:ext cx="6219826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572585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80124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40008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>
              <a:defRPr sz="3800"/>
            </a:lvl1pPr>
            <a:lvl2pPr>
              <a:defRPr sz="3400"/>
            </a:lvl2pPr>
            <a:lvl3pPr>
              <a:defRPr sz="29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364" indent="0">
              <a:buNone/>
              <a:defRPr sz="1700"/>
            </a:lvl2pPr>
            <a:lvl3pPr marL="1094730" indent="0">
              <a:buNone/>
              <a:defRPr sz="1400"/>
            </a:lvl3pPr>
            <a:lvl4pPr marL="1642092" indent="0">
              <a:buNone/>
              <a:defRPr sz="1200"/>
            </a:lvl4pPr>
            <a:lvl5pPr marL="2189479" indent="0">
              <a:buNone/>
              <a:defRPr sz="1200"/>
            </a:lvl5pPr>
            <a:lvl6pPr marL="2736850" indent="0">
              <a:buNone/>
              <a:defRPr sz="1200"/>
            </a:lvl6pPr>
            <a:lvl7pPr marL="3284185" indent="0">
              <a:buNone/>
              <a:defRPr sz="1200"/>
            </a:lvl7pPr>
            <a:lvl8pPr marL="3831583" indent="0">
              <a:buNone/>
              <a:defRPr sz="1200"/>
            </a:lvl8pPr>
            <a:lvl9pPr marL="4378951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02311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 marL="0" indent="0">
              <a:buNone/>
              <a:defRPr sz="3800"/>
            </a:lvl1pPr>
            <a:lvl2pPr marL="547364" indent="0">
              <a:buNone/>
              <a:defRPr sz="3400"/>
            </a:lvl2pPr>
            <a:lvl3pPr marL="1094730" indent="0">
              <a:buNone/>
              <a:defRPr sz="2900"/>
            </a:lvl3pPr>
            <a:lvl4pPr marL="1642092" indent="0">
              <a:buNone/>
              <a:defRPr sz="2400"/>
            </a:lvl4pPr>
            <a:lvl5pPr marL="2189479" indent="0">
              <a:buNone/>
              <a:defRPr sz="2400"/>
            </a:lvl5pPr>
            <a:lvl6pPr marL="2736850" indent="0">
              <a:buNone/>
              <a:defRPr sz="2400"/>
            </a:lvl6pPr>
            <a:lvl7pPr marL="3284185" indent="0">
              <a:buNone/>
              <a:defRPr sz="2400"/>
            </a:lvl7pPr>
            <a:lvl8pPr marL="3831583" indent="0">
              <a:buNone/>
              <a:defRPr sz="2400"/>
            </a:lvl8pPr>
            <a:lvl9pPr marL="4378951" indent="0">
              <a:buNone/>
              <a:defRPr sz="24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364" indent="0">
              <a:buNone/>
              <a:defRPr sz="1700"/>
            </a:lvl2pPr>
            <a:lvl3pPr marL="1094730" indent="0">
              <a:buNone/>
              <a:defRPr sz="1400"/>
            </a:lvl3pPr>
            <a:lvl4pPr marL="1642092" indent="0">
              <a:buNone/>
              <a:defRPr sz="1200"/>
            </a:lvl4pPr>
            <a:lvl5pPr marL="2189479" indent="0">
              <a:buNone/>
              <a:defRPr sz="1200"/>
            </a:lvl5pPr>
            <a:lvl6pPr marL="2736850" indent="0">
              <a:buNone/>
              <a:defRPr sz="1200"/>
            </a:lvl6pPr>
            <a:lvl7pPr marL="3284185" indent="0">
              <a:buNone/>
              <a:defRPr sz="1200"/>
            </a:lvl7pPr>
            <a:lvl8pPr marL="3831583" indent="0">
              <a:buNone/>
              <a:defRPr sz="1200"/>
            </a:lvl8pPr>
            <a:lvl9pPr marL="4378951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15654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567725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469880" y="438150"/>
            <a:ext cx="3154680" cy="697420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05840" y="438150"/>
            <a:ext cx="9281160" cy="697420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23604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800" y="1346836"/>
            <a:ext cx="10972800" cy="2865120"/>
          </a:xfrm>
        </p:spPr>
        <p:txBody>
          <a:bodyPr anchor="b"/>
          <a:lstStyle>
            <a:lvl1pPr algn="ctr"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322446"/>
            <a:ext cx="10972800" cy="1986914"/>
          </a:xfrm>
        </p:spPr>
        <p:txBody>
          <a:bodyPr/>
          <a:lstStyle>
            <a:lvl1pPr marL="0" indent="0" algn="ctr">
              <a:buNone/>
              <a:defRPr sz="2900"/>
            </a:lvl1pPr>
            <a:lvl2pPr marL="547386" indent="0" algn="ctr">
              <a:buNone/>
              <a:defRPr sz="2400"/>
            </a:lvl2pPr>
            <a:lvl3pPr marL="1094774" indent="0" algn="ctr">
              <a:buNone/>
              <a:defRPr sz="2200"/>
            </a:lvl3pPr>
            <a:lvl4pPr marL="1642158" indent="0" algn="ctr">
              <a:buNone/>
              <a:defRPr sz="1900"/>
            </a:lvl4pPr>
            <a:lvl5pPr marL="2189567" indent="0" algn="ctr">
              <a:buNone/>
              <a:defRPr sz="1900"/>
            </a:lvl5pPr>
            <a:lvl6pPr marL="2736959" indent="0" algn="ctr">
              <a:buNone/>
              <a:defRPr sz="1900"/>
            </a:lvl6pPr>
            <a:lvl7pPr marL="3284317" indent="0" algn="ctr">
              <a:buNone/>
              <a:defRPr sz="1900"/>
            </a:lvl7pPr>
            <a:lvl8pPr marL="3831736" indent="0" algn="ctr">
              <a:buNone/>
              <a:defRPr sz="1900"/>
            </a:lvl8pPr>
            <a:lvl9pPr marL="4379126" indent="0" algn="ctr">
              <a:buNone/>
              <a:defRPr sz="19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95753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0" y="5398283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4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6" y="6302580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215" y="702446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4643711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72604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8220" y="2051686"/>
            <a:ext cx="12618720" cy="3423284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98220" y="5507356"/>
            <a:ext cx="12618720" cy="1800224"/>
          </a:xfrm>
        </p:spPr>
        <p:txBody>
          <a:bodyPr/>
          <a:lstStyle>
            <a:lvl1pPr marL="0" indent="0">
              <a:buNone/>
              <a:defRPr sz="2900">
                <a:solidFill>
                  <a:schemeClr val="tx1">
                    <a:tint val="75000"/>
                  </a:schemeClr>
                </a:solidFill>
              </a:defRPr>
            </a:lvl1pPr>
            <a:lvl2pPr marL="547386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094774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64215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18956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273695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28431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383173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37912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81426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58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066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32195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438150"/>
            <a:ext cx="12618720" cy="159067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7746" y="2017396"/>
            <a:ext cx="6189344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386" indent="0">
              <a:buNone/>
              <a:defRPr sz="2400" b="1"/>
            </a:lvl2pPr>
            <a:lvl3pPr marL="1094774" indent="0">
              <a:buNone/>
              <a:defRPr sz="2200" b="1"/>
            </a:lvl3pPr>
            <a:lvl4pPr marL="1642158" indent="0">
              <a:buNone/>
              <a:defRPr sz="1900" b="1"/>
            </a:lvl4pPr>
            <a:lvl5pPr marL="2189567" indent="0">
              <a:buNone/>
              <a:defRPr sz="1900" b="1"/>
            </a:lvl5pPr>
            <a:lvl6pPr marL="2736959" indent="0">
              <a:buNone/>
              <a:defRPr sz="1900" b="1"/>
            </a:lvl6pPr>
            <a:lvl7pPr marL="3284317" indent="0">
              <a:buNone/>
              <a:defRPr sz="1900" b="1"/>
            </a:lvl7pPr>
            <a:lvl8pPr marL="3831736" indent="0">
              <a:buNone/>
              <a:defRPr sz="1900" b="1"/>
            </a:lvl8pPr>
            <a:lvl9pPr marL="4379126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7746" y="3006090"/>
            <a:ext cx="6189344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406640" y="2017396"/>
            <a:ext cx="6219826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386" indent="0">
              <a:buNone/>
              <a:defRPr sz="2400" b="1"/>
            </a:lvl2pPr>
            <a:lvl3pPr marL="1094774" indent="0">
              <a:buNone/>
              <a:defRPr sz="2200" b="1"/>
            </a:lvl3pPr>
            <a:lvl4pPr marL="1642158" indent="0">
              <a:buNone/>
              <a:defRPr sz="1900" b="1"/>
            </a:lvl4pPr>
            <a:lvl5pPr marL="2189567" indent="0">
              <a:buNone/>
              <a:defRPr sz="1900" b="1"/>
            </a:lvl5pPr>
            <a:lvl6pPr marL="2736959" indent="0">
              <a:buNone/>
              <a:defRPr sz="1900" b="1"/>
            </a:lvl6pPr>
            <a:lvl7pPr marL="3284317" indent="0">
              <a:buNone/>
              <a:defRPr sz="1900" b="1"/>
            </a:lvl7pPr>
            <a:lvl8pPr marL="3831736" indent="0">
              <a:buNone/>
              <a:defRPr sz="1900" b="1"/>
            </a:lvl8pPr>
            <a:lvl9pPr marL="4379126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406640" y="3006090"/>
            <a:ext cx="6219826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7027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3603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2812073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>
              <a:defRPr sz="3800"/>
            </a:lvl1pPr>
            <a:lvl2pPr>
              <a:defRPr sz="3400"/>
            </a:lvl2pPr>
            <a:lvl3pPr>
              <a:defRPr sz="29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386" indent="0">
              <a:buNone/>
              <a:defRPr sz="1700"/>
            </a:lvl2pPr>
            <a:lvl3pPr marL="1094774" indent="0">
              <a:buNone/>
              <a:defRPr sz="1400"/>
            </a:lvl3pPr>
            <a:lvl4pPr marL="1642158" indent="0">
              <a:buNone/>
              <a:defRPr sz="1200"/>
            </a:lvl4pPr>
            <a:lvl5pPr marL="2189567" indent="0">
              <a:buNone/>
              <a:defRPr sz="1200"/>
            </a:lvl5pPr>
            <a:lvl6pPr marL="2736959" indent="0">
              <a:buNone/>
              <a:defRPr sz="1200"/>
            </a:lvl6pPr>
            <a:lvl7pPr marL="3284317" indent="0">
              <a:buNone/>
              <a:defRPr sz="1200"/>
            </a:lvl7pPr>
            <a:lvl8pPr marL="3831736" indent="0">
              <a:buNone/>
              <a:defRPr sz="1200"/>
            </a:lvl8pPr>
            <a:lvl9pPr marL="4379126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76832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 marL="0" indent="0">
              <a:buNone/>
              <a:defRPr sz="3800"/>
            </a:lvl1pPr>
            <a:lvl2pPr marL="547386" indent="0">
              <a:buNone/>
              <a:defRPr sz="3400"/>
            </a:lvl2pPr>
            <a:lvl3pPr marL="1094774" indent="0">
              <a:buNone/>
              <a:defRPr sz="2900"/>
            </a:lvl3pPr>
            <a:lvl4pPr marL="1642158" indent="0">
              <a:buNone/>
              <a:defRPr sz="2400"/>
            </a:lvl4pPr>
            <a:lvl5pPr marL="2189567" indent="0">
              <a:buNone/>
              <a:defRPr sz="2400"/>
            </a:lvl5pPr>
            <a:lvl6pPr marL="2736959" indent="0">
              <a:buNone/>
              <a:defRPr sz="2400"/>
            </a:lvl6pPr>
            <a:lvl7pPr marL="3284317" indent="0">
              <a:buNone/>
              <a:defRPr sz="2400"/>
            </a:lvl7pPr>
            <a:lvl8pPr marL="3831736" indent="0">
              <a:buNone/>
              <a:defRPr sz="2400"/>
            </a:lvl8pPr>
            <a:lvl9pPr marL="4379126" indent="0">
              <a:buNone/>
              <a:defRPr sz="24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386" indent="0">
              <a:buNone/>
              <a:defRPr sz="1700"/>
            </a:lvl2pPr>
            <a:lvl3pPr marL="1094774" indent="0">
              <a:buNone/>
              <a:defRPr sz="1400"/>
            </a:lvl3pPr>
            <a:lvl4pPr marL="1642158" indent="0">
              <a:buNone/>
              <a:defRPr sz="1200"/>
            </a:lvl4pPr>
            <a:lvl5pPr marL="2189567" indent="0">
              <a:buNone/>
              <a:defRPr sz="1200"/>
            </a:lvl5pPr>
            <a:lvl6pPr marL="2736959" indent="0">
              <a:buNone/>
              <a:defRPr sz="1200"/>
            </a:lvl6pPr>
            <a:lvl7pPr marL="3284317" indent="0">
              <a:buNone/>
              <a:defRPr sz="1200"/>
            </a:lvl7pPr>
            <a:lvl8pPr marL="3831736" indent="0">
              <a:buNone/>
              <a:defRPr sz="1200"/>
            </a:lvl8pPr>
            <a:lvl9pPr marL="4379126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41578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71908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469880" y="438150"/>
            <a:ext cx="3154680" cy="697420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05840" y="438150"/>
            <a:ext cx="9281160" cy="697420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660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67" y="-471907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5" y="-347569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5239422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800" y="1346836"/>
            <a:ext cx="10972800" cy="2865120"/>
          </a:xfrm>
        </p:spPr>
        <p:txBody>
          <a:bodyPr anchor="b"/>
          <a:lstStyle>
            <a:lvl1pPr algn="ctr"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322446"/>
            <a:ext cx="10972800" cy="1986914"/>
          </a:xfrm>
        </p:spPr>
        <p:txBody>
          <a:bodyPr/>
          <a:lstStyle>
            <a:lvl1pPr marL="0" indent="0" algn="ctr">
              <a:buNone/>
              <a:defRPr sz="2900"/>
            </a:lvl1pPr>
            <a:lvl2pPr marL="547518" indent="0" algn="ctr">
              <a:buNone/>
              <a:defRPr sz="2400"/>
            </a:lvl2pPr>
            <a:lvl3pPr marL="1095036" indent="0" algn="ctr">
              <a:buNone/>
              <a:defRPr sz="2200"/>
            </a:lvl3pPr>
            <a:lvl4pPr marL="1642554" indent="0" algn="ctr">
              <a:buNone/>
              <a:defRPr sz="1900"/>
            </a:lvl4pPr>
            <a:lvl5pPr marL="2190092" indent="0" algn="ctr">
              <a:buNone/>
              <a:defRPr sz="1900"/>
            </a:lvl5pPr>
            <a:lvl6pPr marL="2737616" indent="0" algn="ctr">
              <a:buNone/>
              <a:defRPr sz="1900"/>
            </a:lvl6pPr>
            <a:lvl7pPr marL="3285108" indent="0" algn="ctr">
              <a:buNone/>
              <a:defRPr sz="1900"/>
            </a:lvl7pPr>
            <a:lvl8pPr marL="3832654" indent="0" algn="ctr">
              <a:buNone/>
              <a:defRPr sz="1900"/>
            </a:lvl8pPr>
            <a:lvl9pPr marL="4380178" indent="0" algn="ctr">
              <a:buNone/>
              <a:defRPr sz="19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44643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93862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8220" y="2051686"/>
            <a:ext cx="12618720" cy="3423284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98220" y="5507356"/>
            <a:ext cx="12618720" cy="1800224"/>
          </a:xfrm>
        </p:spPr>
        <p:txBody>
          <a:bodyPr/>
          <a:lstStyle>
            <a:lvl1pPr marL="0" indent="0">
              <a:buNone/>
              <a:defRPr sz="2900">
                <a:solidFill>
                  <a:schemeClr val="tx1">
                    <a:tint val="75000"/>
                  </a:schemeClr>
                </a:solidFill>
              </a:defRPr>
            </a:lvl1pPr>
            <a:lvl2pPr marL="547518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095036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6425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19009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273761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28510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38326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38017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04357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58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06640" y="2190750"/>
            <a:ext cx="6217920" cy="52216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90887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438150"/>
            <a:ext cx="12618720" cy="159067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7746" y="2017396"/>
            <a:ext cx="6189344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518" indent="0">
              <a:buNone/>
              <a:defRPr sz="2400" b="1"/>
            </a:lvl2pPr>
            <a:lvl3pPr marL="1095036" indent="0">
              <a:buNone/>
              <a:defRPr sz="2200" b="1"/>
            </a:lvl3pPr>
            <a:lvl4pPr marL="1642554" indent="0">
              <a:buNone/>
              <a:defRPr sz="1900" b="1"/>
            </a:lvl4pPr>
            <a:lvl5pPr marL="2190092" indent="0">
              <a:buNone/>
              <a:defRPr sz="1900" b="1"/>
            </a:lvl5pPr>
            <a:lvl6pPr marL="2737616" indent="0">
              <a:buNone/>
              <a:defRPr sz="1900" b="1"/>
            </a:lvl6pPr>
            <a:lvl7pPr marL="3285108" indent="0">
              <a:buNone/>
              <a:defRPr sz="1900" b="1"/>
            </a:lvl7pPr>
            <a:lvl8pPr marL="3832654" indent="0">
              <a:buNone/>
              <a:defRPr sz="1900" b="1"/>
            </a:lvl8pPr>
            <a:lvl9pPr marL="4380178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7746" y="3006090"/>
            <a:ext cx="6189344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406640" y="2017396"/>
            <a:ext cx="6219826" cy="988694"/>
          </a:xfrm>
        </p:spPr>
        <p:txBody>
          <a:bodyPr anchor="b"/>
          <a:lstStyle>
            <a:lvl1pPr marL="0" indent="0">
              <a:buNone/>
              <a:defRPr sz="2900" b="1"/>
            </a:lvl1pPr>
            <a:lvl2pPr marL="547518" indent="0">
              <a:buNone/>
              <a:defRPr sz="2400" b="1"/>
            </a:lvl2pPr>
            <a:lvl3pPr marL="1095036" indent="0">
              <a:buNone/>
              <a:defRPr sz="2200" b="1"/>
            </a:lvl3pPr>
            <a:lvl4pPr marL="1642554" indent="0">
              <a:buNone/>
              <a:defRPr sz="1900" b="1"/>
            </a:lvl4pPr>
            <a:lvl5pPr marL="2190092" indent="0">
              <a:buNone/>
              <a:defRPr sz="1900" b="1"/>
            </a:lvl5pPr>
            <a:lvl6pPr marL="2737616" indent="0">
              <a:buNone/>
              <a:defRPr sz="1900" b="1"/>
            </a:lvl6pPr>
            <a:lvl7pPr marL="3285108" indent="0">
              <a:buNone/>
              <a:defRPr sz="1900" b="1"/>
            </a:lvl7pPr>
            <a:lvl8pPr marL="3832654" indent="0">
              <a:buNone/>
              <a:defRPr sz="1900" b="1"/>
            </a:lvl8pPr>
            <a:lvl9pPr marL="4380178" indent="0">
              <a:buNone/>
              <a:defRPr sz="19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406640" y="3006090"/>
            <a:ext cx="6219826" cy="442150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478634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12071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49619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>
              <a:defRPr sz="3800"/>
            </a:lvl1pPr>
            <a:lvl2pPr>
              <a:defRPr sz="3400"/>
            </a:lvl2pPr>
            <a:lvl3pPr>
              <a:defRPr sz="29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518" indent="0">
              <a:buNone/>
              <a:defRPr sz="1700"/>
            </a:lvl2pPr>
            <a:lvl3pPr marL="1095036" indent="0">
              <a:buNone/>
              <a:defRPr sz="1400"/>
            </a:lvl3pPr>
            <a:lvl4pPr marL="1642554" indent="0">
              <a:buNone/>
              <a:defRPr sz="1200"/>
            </a:lvl4pPr>
            <a:lvl5pPr marL="2190092" indent="0">
              <a:buNone/>
              <a:defRPr sz="1200"/>
            </a:lvl5pPr>
            <a:lvl6pPr marL="2737616" indent="0">
              <a:buNone/>
              <a:defRPr sz="1200"/>
            </a:lvl6pPr>
            <a:lvl7pPr marL="3285108" indent="0">
              <a:buNone/>
              <a:defRPr sz="1200"/>
            </a:lvl7pPr>
            <a:lvl8pPr marL="3832654" indent="0">
              <a:buNone/>
              <a:defRPr sz="1200"/>
            </a:lvl8pPr>
            <a:lvl9pPr marL="4380178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65954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7746" y="548640"/>
            <a:ext cx="4718684" cy="1920240"/>
          </a:xfrm>
        </p:spPr>
        <p:txBody>
          <a:bodyPr anchor="b"/>
          <a:lstStyle>
            <a:lvl1pPr>
              <a:defRPr sz="3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6219826" y="1184914"/>
            <a:ext cx="7406640" cy="5848350"/>
          </a:xfrm>
        </p:spPr>
        <p:txBody>
          <a:bodyPr/>
          <a:lstStyle>
            <a:lvl1pPr marL="0" indent="0">
              <a:buNone/>
              <a:defRPr sz="3800"/>
            </a:lvl1pPr>
            <a:lvl2pPr marL="547518" indent="0">
              <a:buNone/>
              <a:defRPr sz="3400"/>
            </a:lvl2pPr>
            <a:lvl3pPr marL="1095036" indent="0">
              <a:buNone/>
              <a:defRPr sz="2900"/>
            </a:lvl3pPr>
            <a:lvl4pPr marL="1642554" indent="0">
              <a:buNone/>
              <a:defRPr sz="2400"/>
            </a:lvl4pPr>
            <a:lvl5pPr marL="2190092" indent="0">
              <a:buNone/>
              <a:defRPr sz="2400"/>
            </a:lvl5pPr>
            <a:lvl6pPr marL="2737616" indent="0">
              <a:buNone/>
              <a:defRPr sz="2400"/>
            </a:lvl6pPr>
            <a:lvl7pPr marL="3285108" indent="0">
              <a:buNone/>
              <a:defRPr sz="2400"/>
            </a:lvl7pPr>
            <a:lvl8pPr marL="3832654" indent="0">
              <a:buNone/>
              <a:defRPr sz="2400"/>
            </a:lvl8pPr>
            <a:lvl9pPr marL="4380178" indent="0">
              <a:buNone/>
              <a:defRPr sz="24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07746" y="2468880"/>
            <a:ext cx="4718684" cy="4573906"/>
          </a:xfrm>
        </p:spPr>
        <p:txBody>
          <a:bodyPr/>
          <a:lstStyle>
            <a:lvl1pPr marL="0" indent="0">
              <a:buNone/>
              <a:defRPr sz="1900"/>
            </a:lvl1pPr>
            <a:lvl2pPr marL="547518" indent="0">
              <a:buNone/>
              <a:defRPr sz="1700"/>
            </a:lvl2pPr>
            <a:lvl3pPr marL="1095036" indent="0">
              <a:buNone/>
              <a:defRPr sz="1400"/>
            </a:lvl3pPr>
            <a:lvl4pPr marL="1642554" indent="0">
              <a:buNone/>
              <a:defRPr sz="1200"/>
            </a:lvl4pPr>
            <a:lvl5pPr marL="2190092" indent="0">
              <a:buNone/>
              <a:defRPr sz="1200"/>
            </a:lvl5pPr>
            <a:lvl6pPr marL="2737616" indent="0">
              <a:buNone/>
              <a:defRPr sz="1200"/>
            </a:lvl6pPr>
            <a:lvl7pPr marL="3285108" indent="0">
              <a:buNone/>
              <a:defRPr sz="1200"/>
            </a:lvl7pPr>
            <a:lvl8pPr marL="3832654" indent="0">
              <a:buNone/>
              <a:defRPr sz="1200"/>
            </a:lvl8pPr>
            <a:lvl9pPr marL="4380178" indent="0">
              <a:buNone/>
              <a:defRPr sz="12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451874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28425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2" y="-1294547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7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31" y="2714375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7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059126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469880" y="438150"/>
            <a:ext cx="3154680" cy="697420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05840" y="438150"/>
            <a:ext cx="9281160" cy="697420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676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4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503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809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6023" y="2381724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6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48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80569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7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33348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544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7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8028" y="729457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20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994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3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3990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9" y="-1436569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927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726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5" y="6604652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09958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6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4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25146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99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814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6156" indent="0">
              <a:buNone/>
              <a:defRPr sz="1800"/>
            </a:lvl2pPr>
            <a:lvl3pPr marL="912312" indent="0">
              <a:buNone/>
              <a:defRPr sz="1600"/>
            </a:lvl3pPr>
            <a:lvl4pPr marL="1368466" indent="0">
              <a:buNone/>
              <a:defRPr sz="1400"/>
            </a:lvl4pPr>
            <a:lvl5pPr marL="1824562" indent="0">
              <a:buNone/>
              <a:defRPr sz="1400"/>
            </a:lvl5pPr>
            <a:lvl6pPr marL="2280708" indent="0">
              <a:buNone/>
              <a:defRPr sz="1400"/>
            </a:lvl6pPr>
            <a:lvl7pPr marL="2736850" indent="0">
              <a:buNone/>
              <a:defRPr sz="1400"/>
            </a:lvl7pPr>
            <a:lvl8pPr marL="3192983" indent="0">
              <a:buNone/>
              <a:defRPr sz="1400"/>
            </a:lvl8pPr>
            <a:lvl9pPr marL="3649124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E70DFD-4369-4229-A80F-9312244A25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62922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9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8" y="7307621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508" y="7575097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234" y="7634759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8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5042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4071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173" y="732769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727" y="835711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628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403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3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3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856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7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50" y="262428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460" y="1287907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891113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13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7" y="6620543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846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84798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67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927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726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79987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1024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20" y="-2017556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896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5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910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301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623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8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907" y="1299108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909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690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788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3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727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70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2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487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3081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6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2" y="6883037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2" y="6604583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5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791" y="7631639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993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2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26366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9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6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8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9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20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9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2" y="6697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391016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15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117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374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7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8" y="6888188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188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557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3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2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60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5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647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121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8" y="7817353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6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197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674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8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882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8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9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9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3696566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7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1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7" y="944433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6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516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752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9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961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3" y="848752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9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8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9" y="714490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7048" y="2931683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176" y="3284083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3857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5" y="320915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8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1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4" y="7817353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295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674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2" y="7477882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4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5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5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8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1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246857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6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7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71" y="267855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649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345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263" y="296444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897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628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609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8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665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9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436" y="1306456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204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7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240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55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81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6047" y="151781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5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52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9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6" y="1114559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30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2" y="6662787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9419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753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7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49258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2" y="1600302"/>
            <a:ext cx="4038600" cy="4525963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2" y="1600302"/>
            <a:ext cx="4038600" cy="4525963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D06619-7B0C-45D5-AB1C-927A5FFE1D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10654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583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8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603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47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117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8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9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7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1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121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2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7" y="1472229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2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3038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12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4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15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560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922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4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5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18229611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139774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63" y="6912143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2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017637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5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5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821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1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2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8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633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593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481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207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444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27723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10663" y="137986"/>
            <a:ext cx="8296624" cy="8045130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417103" y="2964478"/>
            <a:ext cx="11783680" cy="3171678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43819" y="6581857"/>
            <a:ext cx="2644198" cy="1924234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43835" y="-243854"/>
            <a:ext cx="1956757" cy="1910824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2905907" y="-243854"/>
            <a:ext cx="1968469" cy="1910824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2117773" y="6549217"/>
            <a:ext cx="2756464" cy="1924234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1152000" y="3920701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1152000" y="4988720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851164" y="5835762"/>
            <a:ext cx="28120" cy="28120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817760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7183760" y="2305800"/>
            <a:ext cx="5888160" cy="30451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marR="760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474459" y="200301"/>
            <a:ext cx="2482858" cy="1669328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11924533" y="175794"/>
            <a:ext cx="2440106" cy="1743979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885800" y="6638416"/>
            <a:ext cx="4063366" cy="167258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25335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5" y="6604634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26237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3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5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67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7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10" y="2211116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4" y="589817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488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852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7" y="715397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40188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5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38624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8805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6"/>
            <a:ext cx="4040189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156" indent="0">
              <a:buNone/>
              <a:defRPr sz="2000" b="1"/>
            </a:lvl2pPr>
            <a:lvl3pPr marL="912312" indent="0">
              <a:buNone/>
              <a:defRPr sz="1800" b="1"/>
            </a:lvl3pPr>
            <a:lvl4pPr marL="1368466" indent="0">
              <a:buNone/>
              <a:defRPr sz="1600" b="1"/>
            </a:lvl4pPr>
            <a:lvl5pPr marL="1824562" indent="0">
              <a:buNone/>
              <a:defRPr sz="1600" b="1"/>
            </a:lvl5pPr>
            <a:lvl6pPr marL="2280708" indent="0">
              <a:buNone/>
              <a:defRPr sz="1600" b="1"/>
            </a:lvl6pPr>
            <a:lvl7pPr marL="2736850" indent="0">
              <a:buNone/>
              <a:defRPr sz="1600" b="1"/>
            </a:lvl7pPr>
            <a:lvl8pPr marL="3192983" indent="0">
              <a:buNone/>
              <a:defRPr sz="1600" b="1"/>
            </a:lvl8pPr>
            <a:lvl9pPr marL="364912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9"/>
            <a:ext cx="4040189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6"/>
            <a:ext cx="404177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156" indent="0">
              <a:buNone/>
              <a:defRPr sz="2000" b="1"/>
            </a:lvl2pPr>
            <a:lvl3pPr marL="912312" indent="0">
              <a:buNone/>
              <a:defRPr sz="1800" b="1"/>
            </a:lvl3pPr>
            <a:lvl4pPr marL="1368466" indent="0">
              <a:buNone/>
              <a:defRPr sz="1600" b="1"/>
            </a:lvl4pPr>
            <a:lvl5pPr marL="1824562" indent="0">
              <a:buNone/>
              <a:defRPr sz="1600" b="1"/>
            </a:lvl5pPr>
            <a:lvl6pPr marL="2280708" indent="0">
              <a:buNone/>
              <a:defRPr sz="1600" b="1"/>
            </a:lvl6pPr>
            <a:lvl7pPr marL="2736850" indent="0">
              <a:buNone/>
              <a:defRPr sz="1600" b="1"/>
            </a:lvl7pPr>
            <a:lvl8pPr marL="3192983" indent="0">
              <a:buNone/>
              <a:defRPr sz="1600" b="1"/>
            </a:lvl8pPr>
            <a:lvl9pPr marL="3649124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9"/>
            <a:ext cx="404177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AC87BE-F4E3-4C98-99C3-FF4435BEF3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55264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7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546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6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5" y="6341796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2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731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154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2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2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80" y="5274612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13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868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648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4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5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308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231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55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43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7" y="83762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091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9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871329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3" y="-1726713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91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4" y="4746397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336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802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3714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40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06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923748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8" y="-782724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5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3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828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756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240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7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6007" y="180786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7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275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2" y="-188108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30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8028" y="700903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20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250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4983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873" y="422668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5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304385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953334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0" y="5398265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4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6" y="6302563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173" y="702446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683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67" y="-471907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5" y="-347569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8053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2" y="-1294547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7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31" y="2714375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7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105766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4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485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791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6007" y="2381724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6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48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7817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7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87125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812772-6202-48D0-8CF5-95B6F65F12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723963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52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7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8028" y="729457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20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977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3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807617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9" y="-1436569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908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709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5" y="6604634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03936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6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4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466789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9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8" y="7307603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490" y="7575097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216" y="7634759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8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5024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4053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156" y="732751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709" y="835693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610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403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3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3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838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7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50" y="262411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446" y="1287889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821555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13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7" y="6620525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828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625100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67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908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709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239563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1006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20" y="-2017556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879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5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892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301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605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8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889" y="1299095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891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672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772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3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710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70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2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469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3063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6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2" y="6883019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2" y="6604566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5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773" y="7631639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975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2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07324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1569560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1569560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1569574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156956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1569563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1569574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10320600" y="3412108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10320608" y="304915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10320616" y="234594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10320574" y="6073867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10320582" y="571091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10320590" y="5007701"/>
            <a:ext cx="274704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1118957" y="459456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1102117" y="651893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597365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674243" y="678461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770813" y="692245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770819" y="2434487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893601" y="6456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14074507" y="4440249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13761935" y="51089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14001509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13924631" y="739465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13828061" y="75324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13790076" y="38998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14051405" y="58966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14102661" y="627681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4081892" y="657704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1185056" y="7392208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1105258" y="6367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836895" y="510892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4245639" y="70642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3771883" y="69499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3968220" y="569144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12289759" y="335050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2128163" y="8076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2205042" y="6697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3602213" y="53329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10865657" y="76186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928895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13279037" y="320915"/>
            <a:ext cx="1007522" cy="1086184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1057099" y="7479183"/>
            <a:ext cx="268517" cy="72680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933737" y="7249356"/>
            <a:ext cx="222376" cy="69211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801690" y="7421994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720767" y="7226838"/>
            <a:ext cx="202776" cy="65395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914170" y="7074124"/>
            <a:ext cx="252038" cy="867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562178" y="6888170"/>
            <a:ext cx="183000" cy="8378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453017" y="7225170"/>
            <a:ext cx="170512" cy="6522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365539" y="6906949"/>
            <a:ext cx="160277" cy="7389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686793" y="7682944"/>
            <a:ext cx="193235" cy="732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1026252" y="7802368"/>
            <a:ext cx="208846" cy="7545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499152" y="7459260"/>
            <a:ext cx="205726" cy="89678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204086" y="7172429"/>
            <a:ext cx="166522" cy="714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1295595" y="7359819"/>
            <a:ext cx="219080" cy="9002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210629" y="7456670"/>
            <a:ext cx="160972" cy="79966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1267103" y="7782443"/>
            <a:ext cx="209020" cy="8360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485522" y="7808959"/>
            <a:ext cx="183000" cy="7389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889451" y="7945354"/>
            <a:ext cx="205726" cy="72680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14031497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13918817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13581106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1353447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13800328" y="7817335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13725150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14138038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14419726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13985180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3368685" y="7549656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3390428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3178008" y="7477864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311793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4018718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3696675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3162243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4316102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3787548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3218498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2990319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3856650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941627" y="3222638"/>
            <a:ext cx="4293364" cy="34216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5882003" y="4003119"/>
            <a:ext cx="4293364" cy="342169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9635119" y="2178586"/>
            <a:ext cx="4293384" cy="342171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307892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64218" y="7064531"/>
            <a:ext cx="1007522" cy="1086184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13352541" y="116976"/>
            <a:ext cx="1310230" cy="1245454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1244819" y="789498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1132133" y="539578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794423" y="645287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747791" y="351881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1013647" y="944415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938467" y="580069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1351360" y="464401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633046" y="73622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1198500" y="29844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582003" y="676734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603749" y="977259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391327" y="604945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331253" y="848752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1232039" y="1140157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909936" y="1212250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375560" y="1043240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529424" y="964416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1000870" y="204688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31818" y="382583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203639" y="714490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1069971" y="76484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5882127" y="3284099"/>
            <a:ext cx="4293350" cy="342168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9697030" y="2931683"/>
            <a:ext cx="4293371" cy="342169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838158" y="3284083"/>
            <a:ext cx="4293403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11584707" y="6322685"/>
            <a:ext cx="5012744" cy="2063374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34743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C72AA4-51B9-4AF7-B54B-9487861EE0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7072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362475" y="320915"/>
            <a:ext cx="1007522" cy="1086184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13179305" y="6835238"/>
            <a:ext cx="1310230" cy="1245454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513815" y="7662419"/>
            <a:ext cx="103720" cy="103720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639113" y="7412495"/>
            <a:ext cx="91108" cy="90942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986782" y="7518206"/>
            <a:ext cx="81150" cy="81982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1049014" y="7224800"/>
            <a:ext cx="65550" cy="6538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802074" y="7817335"/>
            <a:ext cx="46632" cy="46966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861318" y="7452991"/>
            <a:ext cx="62563" cy="63725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445444" y="7337318"/>
            <a:ext cx="65550" cy="67709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79824" y="7609147"/>
            <a:ext cx="49619" cy="4746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558277" y="7171363"/>
            <a:ext cx="105877" cy="106874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1214960" y="7549656"/>
            <a:ext cx="65386" cy="5874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1130159" y="7850180"/>
            <a:ext cx="128446" cy="123469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1414602" y="7477864"/>
            <a:ext cx="56424" cy="6322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1433356" y="7721668"/>
            <a:ext cx="97746" cy="75342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548334" y="8013078"/>
            <a:ext cx="81982" cy="78163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898824" y="8085171"/>
            <a:ext cx="53603" cy="4961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1343240" y="7916161"/>
            <a:ext cx="143549" cy="143549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244974" y="7837333"/>
            <a:ext cx="87955" cy="87955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780335" y="7077604"/>
            <a:ext cx="81150" cy="81150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327475" y="7255505"/>
            <a:ext cx="103056" cy="106708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602295" y="7587411"/>
            <a:ext cx="56424" cy="50450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733107" y="7637761"/>
            <a:ext cx="59411" cy="59411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79741" y="2967886"/>
            <a:ext cx="5055290" cy="402888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5718668" y="3534435"/>
            <a:ext cx="4293358" cy="342169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10000422" y="3127191"/>
            <a:ext cx="4293406" cy="342172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11469587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637565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12839660" y="638192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2155642" y="-1562402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1521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1521160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4468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4468163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7415160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7415168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10362174" y="4911246"/>
            <a:ext cx="274704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10362182" y="4548298"/>
            <a:ext cx="27470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11726307" y="-116526"/>
            <a:ext cx="2451133" cy="847312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11991716" y="-117222"/>
            <a:ext cx="2177677" cy="728867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13422607" y="-27295"/>
            <a:ext cx="305822" cy="351486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12901587" y="122644"/>
            <a:ext cx="391376" cy="333642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12588071" y="267855"/>
            <a:ext cx="242664" cy="271006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12275072" y="393471"/>
            <a:ext cx="152736" cy="190526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12919258" y="398548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12858631" y="464748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12479327" y="333466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12414245" y="296444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11890171" y="60954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3264879" y="650987"/>
            <a:ext cx="1506197" cy="2226490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3460045" y="722200"/>
            <a:ext cx="1262308" cy="1916994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4192583" y="1034502"/>
            <a:ext cx="421294" cy="365134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3911955" y="1418610"/>
            <a:ext cx="475181" cy="444214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3682587" y="1780591"/>
            <a:ext cx="452086" cy="371782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3449197" y="2164188"/>
            <a:ext cx="465558" cy="311246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4036872" y="226461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3970647" y="2334244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13952719" y="2236619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3662119" y="19751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3597035" y="2063831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3564493" y="1965094"/>
            <a:ext cx="60710" cy="47238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4177187" y="1278289"/>
            <a:ext cx="60710" cy="46189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4078418" y="1306456"/>
            <a:ext cx="60886" cy="46189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4499186" y="1591390"/>
            <a:ext cx="60886" cy="47238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4480037" y="1699052"/>
            <a:ext cx="61934" cy="46189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3368018" y="2517223"/>
            <a:ext cx="60710" cy="4741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2852953" y="-106555"/>
            <a:ext cx="1964056" cy="17581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3301711" y="-146972"/>
            <a:ext cx="1482926" cy="1666456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3357875" y="709681"/>
            <a:ext cx="669032" cy="626867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3826029" y="151763"/>
            <a:ext cx="705947" cy="642790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4101960" y="927083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4101960" y="1105538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3784412" y="1077371"/>
            <a:ext cx="88702" cy="6980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3316410" y="881073"/>
            <a:ext cx="88878" cy="69632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3176095" y="824910"/>
            <a:ext cx="88878" cy="6980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3933652" y="385077"/>
            <a:ext cx="88702" cy="69632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3549799" y="19769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4485636" y="10112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4597956" y="337837"/>
            <a:ext cx="88878" cy="7085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2446706" y="1114542"/>
            <a:ext cx="84328" cy="65260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2507413" y="1212087"/>
            <a:ext cx="79780" cy="61934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2549930" y="1105539"/>
            <a:ext cx="84328" cy="60710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1211437" y="5873336"/>
            <a:ext cx="3179318" cy="3051696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13498602" y="6662787"/>
            <a:ext cx="1004760" cy="1405640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20613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12364983" y="643154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3258240" y="3070040"/>
            <a:ext cx="8113920" cy="36177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34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755937" y="6166823"/>
            <a:ext cx="3337982" cy="26602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754537" y="4946253"/>
            <a:ext cx="2930293" cy="270017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12209176" y="4059891"/>
            <a:ext cx="1137864" cy="1496678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1155608" y="4822735"/>
            <a:ext cx="1265645" cy="1178278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622831" y="6797818"/>
            <a:ext cx="968782" cy="89184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12922563" y="5901947"/>
            <a:ext cx="1395800" cy="997720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76571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2556621" y="2136483"/>
            <a:ext cx="9921734" cy="600056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4747901" y="2653760"/>
            <a:ext cx="5114400" cy="15076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4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4069320" y="1008880"/>
            <a:ext cx="6492000" cy="13368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805277" y="7576565"/>
            <a:ext cx="3966374" cy="2116444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8746928" y="7545998"/>
            <a:ext cx="3966106" cy="2116174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5797585" y="-1463316"/>
            <a:ext cx="2924069" cy="1561032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12977656" y="-405365"/>
            <a:ext cx="3442794" cy="1835635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808581" y="-588247"/>
            <a:ext cx="3442794" cy="1835365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9860989" y="4642971"/>
            <a:ext cx="71213" cy="51522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9916099" y="4490561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10166072" y="4877379"/>
            <a:ext cx="66358" cy="56378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10272352" y="486632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1549126" y="6439893"/>
            <a:ext cx="173718" cy="132176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2198743" y="7248467"/>
            <a:ext cx="168862" cy="131908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12362631" y="1927956"/>
            <a:ext cx="177224" cy="138110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7285018" y="345748"/>
            <a:ext cx="51522" cy="514410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7416922" y="690214"/>
            <a:ext cx="178304" cy="160770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7016618" y="690216"/>
            <a:ext cx="167784" cy="147283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2411659" y="363710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991219" y="417888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2340415" y="5018728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2483387" y="506512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003002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79885" y="5506973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1176450" y="564481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1069161" y="5902756"/>
            <a:ext cx="12216253" cy="2120496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13389103" y="5492405"/>
            <a:ext cx="72293" cy="56378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13465900" y="5604692"/>
            <a:ext cx="70944" cy="50173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13282741" y="5624041"/>
            <a:ext cx="70944" cy="56378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722855" y="292036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10442837" y="2029439"/>
            <a:ext cx="137032" cy="107629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2198777" y="1472229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11482983" y="1857012"/>
            <a:ext cx="279728" cy="279998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4283020" y="396599"/>
            <a:ext cx="1392709" cy="754216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8276488" y="736479"/>
            <a:ext cx="1172864" cy="621770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346545" y="3137512"/>
            <a:ext cx="1791666" cy="956526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6712761" y="398824"/>
            <a:ext cx="280808" cy="282157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911559" y="186564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2397966" y="4779192"/>
            <a:ext cx="279728" cy="280270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12764285" y="2792028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2804477" y="2985915"/>
            <a:ext cx="142966" cy="106280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12977656" y="2812542"/>
            <a:ext cx="141888" cy="107899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5986601" y="1256905"/>
            <a:ext cx="137032" cy="112486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113648" y="1063954"/>
            <a:ext cx="141888" cy="106280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6224515" y="1322709"/>
            <a:ext cx="138382" cy="107629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91905" y="4495485"/>
            <a:ext cx="136762" cy="107629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824969" y="438913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850596" y="468936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3565608" y="763723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3927262" y="5273941"/>
            <a:ext cx="6777120" cy="11659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pPr fontAlgn="auto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8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8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8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70856187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07392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11680458" y="5383089"/>
            <a:ext cx="2996760" cy="2926424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2839660" y="-1562395"/>
            <a:ext cx="4293406" cy="342172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948441" y="6644199"/>
            <a:ext cx="4293379" cy="342170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9363" y="6912143"/>
            <a:ext cx="1405640" cy="100476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3498602" y="172839"/>
            <a:ext cx="1004760" cy="1405640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908961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783783" y="-1594670"/>
            <a:ext cx="4293397" cy="342172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7185" y="-250718"/>
            <a:ext cx="2549822" cy="2040064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77617" y="-148149"/>
            <a:ext cx="2116322" cy="1555794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1021655" y="615666"/>
            <a:ext cx="741000" cy="799171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317804" y="55752"/>
            <a:ext cx="758267" cy="86885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254748" y="440951"/>
            <a:ext cx="88386" cy="80574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463172" y="424097"/>
            <a:ext cx="85918" cy="78520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460708" y="797575"/>
            <a:ext cx="85918" cy="81192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276615" y="1365504"/>
            <a:ext cx="88181" cy="80782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227064" y="1535699"/>
            <a:ext cx="86125" cy="80782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633785" y="692337"/>
            <a:ext cx="89002" cy="79136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452575" y="1160162"/>
            <a:ext cx="88181" cy="79136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315463" y="-15158"/>
            <a:ext cx="84892" cy="78520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512510" y="-81143"/>
            <a:ext cx="89002" cy="80782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603755" y="1033960"/>
            <a:ext cx="137306" cy="104418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697280" y="869189"/>
            <a:ext cx="137306" cy="109558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773744" y="1051085"/>
            <a:ext cx="137306" cy="109763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431591" y="6771431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819887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10663" y="137986"/>
            <a:ext cx="8296624" cy="8045130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417103" y="2964478"/>
            <a:ext cx="11783680" cy="3171678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43819" y="6581857"/>
            <a:ext cx="2644198" cy="1924234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43835" y="-243854"/>
            <a:ext cx="1956757" cy="1910824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2905901" y="-243854"/>
            <a:ext cx="1968469" cy="1910824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algn="l" fontAlgn="auto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</a:pPr>
                  <a:endParaRPr sz="2200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2117773" y="6549217"/>
            <a:ext cx="2756464" cy="1924234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1152000" y="3920701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3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1152000" y="4988720"/>
            <a:ext cx="12326400" cy="1268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851164" y="5835762"/>
            <a:ext cx="28120" cy="28120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23894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7183760" y="2305800"/>
            <a:ext cx="5888160" cy="30451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marR="760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474459" y="200301"/>
            <a:ext cx="2482858" cy="1669328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11924533" y="175794"/>
            <a:ext cx="2440106" cy="1743979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885800" y="6638416"/>
            <a:ext cx="4063366" cy="167258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238498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4865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900">
                <a:solidFill>
                  <a:schemeClr val="accent1"/>
                </a:solidFill>
              </a:defRPr>
            </a:lvl1pPr>
            <a:lvl2pPr marL="1459646" lvl="1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2189479" lvl="2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919293" lvl="3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649124" lvl="4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4378951" lvl="5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5108806" lvl="6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5838588" lvl="7" indent="-48655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6568400" lvl="8" indent="-486550">
              <a:lnSpc>
                <a:spcPct val="100000"/>
              </a:lnSpc>
              <a:spcBef>
                <a:spcPts val="2560"/>
              </a:spcBef>
              <a:spcAft>
                <a:spcPts val="256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3096835" y="6604628"/>
            <a:ext cx="1411912" cy="1522102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70514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2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9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1"/>
            <a:ext cx="3008314" cy="4691062"/>
          </a:xfrm>
        </p:spPr>
        <p:txBody>
          <a:bodyPr/>
          <a:lstStyle>
            <a:lvl1pPr marL="0" indent="0">
              <a:buNone/>
              <a:defRPr sz="1400"/>
            </a:lvl1pPr>
            <a:lvl2pPr marL="456156" indent="0">
              <a:buNone/>
              <a:defRPr sz="1300"/>
            </a:lvl2pPr>
            <a:lvl3pPr marL="912312" indent="0">
              <a:buNone/>
              <a:defRPr sz="1000"/>
            </a:lvl3pPr>
            <a:lvl4pPr marL="1368466" indent="0">
              <a:buNone/>
              <a:defRPr sz="1000"/>
            </a:lvl4pPr>
            <a:lvl5pPr marL="1824562" indent="0">
              <a:buNone/>
              <a:defRPr sz="1000"/>
            </a:lvl5pPr>
            <a:lvl6pPr marL="2280708" indent="0">
              <a:buNone/>
              <a:defRPr sz="1000"/>
            </a:lvl6pPr>
            <a:lvl7pPr marL="2736850" indent="0">
              <a:buNone/>
              <a:defRPr sz="1000"/>
            </a:lvl7pPr>
            <a:lvl8pPr marL="3192983" indent="0">
              <a:buNone/>
              <a:defRPr sz="1000"/>
            </a:lvl8pPr>
            <a:lvl9pPr marL="364912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686358-2707-4619-BDCB-7ED4604A8F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76401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2697594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2030763" y="-1425324"/>
            <a:ext cx="4125282" cy="3801323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910240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438880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7786579" y="4788880"/>
            <a:ext cx="3933600" cy="168528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7315206" y="4425920"/>
            <a:ext cx="487632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11548329" y="6040395"/>
            <a:ext cx="5115133" cy="5254994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587867" y="7220282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367507" y="686068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433610" y="2211109"/>
            <a:ext cx="1182466" cy="383554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2607693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2469853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3158354" y="589811"/>
            <a:ext cx="1177634" cy="5456843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4" y="6664313"/>
            <a:ext cx="1819184" cy="2361610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2890625" y="6040482"/>
            <a:ext cx="2185304" cy="2830411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2481846" y="724467"/>
            <a:ext cx="1339045" cy="836024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1046457" y="715391"/>
            <a:ext cx="1319341" cy="1215820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121904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88321" y="-445883"/>
            <a:ext cx="1640330" cy="1785910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3634234" y="118130"/>
            <a:ext cx="1582246" cy="1092264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24233" y="6994325"/>
            <a:ext cx="1739490" cy="1243246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3396757" y="6977533"/>
            <a:ext cx="2540461" cy="1092310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86207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970321" y="315699"/>
            <a:ext cx="10195162" cy="7440650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5294341" y="3346240"/>
            <a:ext cx="390144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8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5294341" y="3988920"/>
            <a:ext cx="3901440" cy="1891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433608" y="1817550"/>
            <a:ext cx="13760740" cy="4228963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99501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3527160" y="-4148038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3527160" y="5531563"/>
            <a:ext cx="23342909" cy="574152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2282161" y="5531568"/>
            <a:ext cx="8199101" cy="5092003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588640" y="2105960"/>
            <a:ext cx="9453120" cy="22555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5391103" y="5355481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4518347" y="5375587"/>
            <a:ext cx="790594" cy="559584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5752171" y="6392781"/>
            <a:ext cx="29" cy="4102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5624695" y="5959373"/>
            <a:ext cx="4102" cy="12275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5611417" y="5916535"/>
            <a:ext cx="29" cy="8203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5641013" y="6010366"/>
            <a:ext cx="5106" cy="12275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5734855" y="6341796"/>
            <a:ext cx="29" cy="8174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5595096" y="5869542"/>
            <a:ext cx="122446" cy="21454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7706455" y="6846725"/>
            <a:ext cx="29" cy="9238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7639145" y="6868148"/>
            <a:ext cx="41848" cy="17381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7702379" y="6855857"/>
            <a:ext cx="4102" cy="4102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5748103" y="5644129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5768492" y="5653307"/>
            <a:ext cx="5134" cy="413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5768491" y="5682902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5565180" y="5274606"/>
            <a:ext cx="2202382" cy="2210539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7939576" y="5125313"/>
            <a:ext cx="1754288" cy="2128360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11326862" y="4113070"/>
            <a:ext cx="1604405" cy="2418210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10232642" y="6500385"/>
            <a:ext cx="1019605" cy="790762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981534" y="4953083"/>
            <a:ext cx="2453250" cy="2130448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2020296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599857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949054" y="5364052"/>
            <a:ext cx="71213" cy="56646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2092025" y="5410445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611645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688523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785093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331495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807415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520198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433608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459235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2536449" y="3982427"/>
            <a:ext cx="71213" cy="56378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2962015" y="4524208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2096881" y="5443302"/>
            <a:ext cx="64240" cy="51100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11972539" y="5485225"/>
            <a:ext cx="59616" cy="4647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3950227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3873355" y="5852296"/>
            <a:ext cx="66088" cy="51522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3776779" y="5990133"/>
            <a:ext cx="66088" cy="56378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3158353" y="3265685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2535962" y="181754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3828030" y="2210964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4051381" y="4734456"/>
            <a:ext cx="142966" cy="106550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4030613" y="5034687"/>
            <a:ext cx="138110" cy="111406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3848269" y="128916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11388321" y="6729912"/>
            <a:ext cx="484346" cy="56124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4427843" y="6729970"/>
            <a:ext cx="484354" cy="56125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3338605" y="5125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851165" y="37081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5391107" y="83762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7422651" y="1343107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8965085" y="659405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3222203" y="563308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10064795" y="557577"/>
            <a:ext cx="142960" cy="110288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6410963" y="504799"/>
            <a:ext cx="138118" cy="10657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485928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2376963" y="-1726713"/>
            <a:ext cx="3347299" cy="4382526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2141871" y="5687250"/>
            <a:ext cx="4680486" cy="373069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2360600" y="-984615"/>
            <a:ext cx="4680496" cy="373070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5441984" y="4296600"/>
            <a:ext cx="3746400" cy="89760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7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5441984" y="5246480"/>
            <a:ext cx="3746400" cy="1333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5441984" y="2453720"/>
            <a:ext cx="3746400" cy="124032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223242" y="4833791"/>
            <a:ext cx="3866592" cy="3588436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110917" y="-250719"/>
            <a:ext cx="4163200" cy="413562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41240" y="4324665"/>
            <a:ext cx="359664" cy="382808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3400274" y="4746397"/>
            <a:ext cx="149506" cy="132082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847812" y="2265511"/>
            <a:ext cx="163870" cy="124632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722345" y="7043720"/>
            <a:ext cx="544702" cy="643776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2509330" y="-544418"/>
            <a:ext cx="3254485" cy="3413224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2247869" y="863997"/>
            <a:ext cx="324109" cy="320936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3157796" y="1746752"/>
            <a:ext cx="404347" cy="39165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67587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11737978" y="-325792"/>
            <a:ext cx="2996760" cy="2926424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2556740" y="6597551"/>
            <a:ext cx="4018894" cy="370331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887106" y="7116683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710686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10285058" y="-782724"/>
            <a:ext cx="6503880" cy="267721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273210" y="-912270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1152000" y="3035581"/>
            <a:ext cx="12326400" cy="1842240"/>
          </a:xfrm>
          <a:prstGeom prst="rect">
            <a:avLst/>
          </a:prstGeom>
        </p:spPr>
        <p:txBody>
          <a:bodyPr spcFirstLastPara="1" wrap="square" lIns="145932" tIns="145932" rIns="145932" bIns="145932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1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12913514" y="4911412"/>
            <a:ext cx="2571168" cy="3634862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1026639" y="5969885"/>
            <a:ext cx="3486158" cy="2778766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866625" y="6681623"/>
            <a:ext cx="2015578" cy="1355262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1152000" y="4738906"/>
            <a:ext cx="12326400" cy="61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L="729782" lvl="0" indent="-506816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459646" lvl="1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2pPr>
            <a:lvl3pPr marL="2189479" lvl="2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3pPr>
            <a:lvl4pPr marL="2919293" lvl="3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4pPr>
            <a:lvl5pPr marL="3649124" lvl="4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5pPr>
            <a:lvl6pPr marL="4378951" lvl="5" indent="-506816" algn="ctr">
              <a:spcBef>
                <a:spcPts val="2560"/>
              </a:spcBef>
              <a:spcAft>
                <a:spcPts val="0"/>
              </a:spcAft>
              <a:buSzPts val="1400"/>
              <a:buChar char="■"/>
              <a:defRPr/>
            </a:lvl6pPr>
            <a:lvl7pPr marL="5108806" lvl="6" indent="-506816" algn="ctr">
              <a:spcBef>
                <a:spcPts val="2560"/>
              </a:spcBef>
              <a:spcAft>
                <a:spcPts val="0"/>
              </a:spcAft>
              <a:buSzPts val="1400"/>
              <a:buChar char="●"/>
              <a:defRPr/>
            </a:lvl7pPr>
            <a:lvl8pPr marL="5838588" lvl="7" indent="-506816" algn="ctr">
              <a:spcBef>
                <a:spcPts val="2560"/>
              </a:spcBef>
              <a:spcAft>
                <a:spcPts val="0"/>
              </a:spcAft>
              <a:buSzPts val="1400"/>
              <a:buChar char="○"/>
              <a:defRPr/>
            </a:lvl8pPr>
            <a:lvl9pPr marL="6568400" lvl="8" indent="-506816" algn="ctr">
              <a:spcBef>
                <a:spcPts val="2560"/>
              </a:spcBef>
              <a:spcAft>
                <a:spcPts val="256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252881" y="5643822"/>
            <a:ext cx="2399462" cy="311442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12970145" y="6434998"/>
            <a:ext cx="1937344" cy="2509314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814504" y="-78413"/>
            <a:ext cx="2518282" cy="1884790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1146750" y="454967"/>
            <a:ext cx="139852" cy="13589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1314861" y="127496"/>
            <a:ext cx="119096" cy="119261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770234" y="266194"/>
            <a:ext cx="106411" cy="1074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851862" y="-118273"/>
            <a:ext cx="81702" cy="85656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1528347" y="657743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606001" y="180780"/>
            <a:ext cx="81868" cy="83515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1057229" y="29157"/>
            <a:ext cx="89610" cy="88786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713121" y="385269"/>
            <a:ext cx="65066" cy="6210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1208612" y="-188108"/>
            <a:ext cx="138862" cy="139852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2069130" y="307209"/>
            <a:ext cx="85656" cy="76762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958028" y="700903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2330710" y="213221"/>
            <a:ext cx="73962" cy="82691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2355255" y="532717"/>
            <a:ext cx="127990" cy="9850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195931" y="912574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655178" y="1008605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2237320" y="787384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798611" y="684244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494977" y="-311001"/>
            <a:ext cx="111190" cy="106246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2212768" y="-77913"/>
            <a:ext cx="138698" cy="139686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2572690" y="356627"/>
            <a:ext cx="77750" cy="6605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433867" y="422662"/>
            <a:ext cx="81868" cy="77915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2757065" y="382278"/>
            <a:ext cx="1442672" cy="125536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12353285" y="1381427"/>
            <a:ext cx="1648290" cy="1029064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10347775" y="-81606"/>
            <a:ext cx="1911725" cy="1891181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353936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94332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3310501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3310501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3310560" y="23664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7614293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76142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7614314" y="236639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3310501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3310501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3310520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7614293" y="649137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7614298" y="612841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7614314" y="5108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424590" y="5398259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90799" y="4404244"/>
            <a:ext cx="1014270" cy="934686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11417525" y="-2658427"/>
            <a:ext cx="6005512" cy="6433666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519444" y="6517203"/>
            <a:ext cx="1770430" cy="836600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2144499" y="-1464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2984483" y="6068480"/>
            <a:ext cx="3879200" cy="3375082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2699326" y="6302556"/>
            <a:ext cx="1558157" cy="1679803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462173" y="702446"/>
            <a:ext cx="1122229" cy="836590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716592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2027040" y="2363200"/>
            <a:ext cx="10576320" cy="316368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5056960" y="5274800"/>
            <a:ext cx="4516320" cy="6369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2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587867" y="-471907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2595405" y="-347569"/>
            <a:ext cx="3283714" cy="2179288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2928768" y="6266565"/>
            <a:ext cx="2615298" cy="240992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2733355" y="5647981"/>
            <a:ext cx="1425064" cy="1536317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998911" y="6408833"/>
            <a:ext cx="5163334" cy="212536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988441" y="7011077"/>
            <a:ext cx="1948754" cy="920884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6305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3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4"/>
            <a:ext cx="5486400" cy="4114800"/>
          </a:xfrm>
        </p:spPr>
        <p:txBody>
          <a:bodyPr lIns="91231" tIns="45604" rIns="91231" bIns="45604"/>
          <a:lstStyle>
            <a:lvl1pPr marL="0" indent="0">
              <a:buNone/>
              <a:defRPr sz="3200"/>
            </a:lvl1pPr>
            <a:lvl2pPr marL="456156" indent="0">
              <a:buNone/>
              <a:defRPr sz="2900"/>
            </a:lvl2pPr>
            <a:lvl3pPr marL="912312" indent="0">
              <a:buNone/>
              <a:defRPr sz="2400"/>
            </a:lvl3pPr>
            <a:lvl4pPr marL="1368466" indent="0">
              <a:buNone/>
              <a:defRPr sz="2000"/>
            </a:lvl4pPr>
            <a:lvl5pPr marL="1824562" indent="0">
              <a:buNone/>
              <a:defRPr sz="2000"/>
            </a:lvl5pPr>
            <a:lvl6pPr marL="2280708" indent="0">
              <a:buNone/>
              <a:defRPr sz="2000"/>
            </a:lvl6pPr>
            <a:lvl7pPr marL="2736850" indent="0">
              <a:buNone/>
              <a:defRPr sz="2000"/>
            </a:lvl7pPr>
            <a:lvl8pPr marL="3192983" indent="0">
              <a:buNone/>
              <a:defRPr sz="2000"/>
            </a:lvl8pPr>
            <a:lvl9pPr marL="3649124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6156" indent="0">
              <a:buNone/>
              <a:defRPr sz="1300"/>
            </a:lvl2pPr>
            <a:lvl3pPr marL="912312" indent="0">
              <a:buNone/>
              <a:defRPr sz="1000"/>
            </a:lvl3pPr>
            <a:lvl4pPr marL="1368466" indent="0">
              <a:buNone/>
              <a:defRPr sz="1000"/>
            </a:lvl4pPr>
            <a:lvl5pPr marL="1824562" indent="0">
              <a:buNone/>
              <a:defRPr sz="1000"/>
            </a:lvl5pPr>
            <a:lvl6pPr marL="2280708" indent="0">
              <a:buNone/>
              <a:defRPr sz="1000"/>
            </a:lvl6pPr>
            <a:lvl7pPr marL="2736850" indent="0">
              <a:buNone/>
              <a:defRPr sz="1000"/>
            </a:lvl7pPr>
            <a:lvl8pPr marL="3192983" indent="0">
              <a:buNone/>
              <a:defRPr sz="1000"/>
            </a:lvl8pPr>
            <a:lvl9pPr marL="3649124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1CDDF-F443-4FB4-94D7-A443131B63C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0132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887400" y="6007685"/>
            <a:ext cx="4428000" cy="135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887400" y="4004480"/>
            <a:ext cx="4428000" cy="21456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716291" y="3095651"/>
            <a:ext cx="1654144" cy="4269942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709892" y="-1294547"/>
            <a:ext cx="6377147" cy="3414694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6503997" y="249481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6084131" y="2714375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5343160" y="672656"/>
            <a:ext cx="279728" cy="284045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694529" y="1563383"/>
            <a:ext cx="284584" cy="274334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4155957" y="2111890"/>
            <a:ext cx="138110" cy="10655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532803" y="318517"/>
            <a:ext cx="714086" cy="769834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2177189" y="1969223"/>
            <a:ext cx="404326" cy="391912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7316461" y="780480"/>
            <a:ext cx="6668640" cy="666864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727264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611404" y="2743721"/>
            <a:ext cx="11173918" cy="390510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611479" y="2928285"/>
            <a:ext cx="11407756" cy="3821144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2452785" y="-788479"/>
            <a:ext cx="2820581" cy="259908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315999" y="2381724"/>
            <a:ext cx="604486" cy="557054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3455110" y="2453176"/>
            <a:ext cx="815917" cy="807150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923880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923880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5766086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5766091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9608294" y="4667437"/>
            <a:ext cx="30984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marR="196386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56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9608302" y="4304480"/>
            <a:ext cx="30984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315948" y="1038724"/>
            <a:ext cx="15585115" cy="8872722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30350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228765" y="190002"/>
            <a:ext cx="1405640" cy="100476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2868909" y="106109"/>
            <a:ext cx="1610038" cy="1402696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107248" y="6701627"/>
            <a:ext cx="1231800" cy="1327960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040280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11542869" y="7004520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2199474" y="6596717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528347" y="7437881"/>
            <a:ext cx="61112" cy="61606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958028" y="7294572"/>
            <a:ext cx="168347" cy="161758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1195931" y="7140556"/>
            <a:ext cx="107236" cy="10410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655178" y="7083558"/>
            <a:ext cx="70008" cy="650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2237320" y="7181902"/>
            <a:ext cx="187950" cy="187950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798611" y="7357970"/>
            <a:ext cx="115142" cy="11530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3324051" y="7026792"/>
            <a:ext cx="1506451" cy="1437235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11542869" y="-822337"/>
            <a:ext cx="4914680" cy="2023045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2199474" y="-907328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247663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3027879" y="-1436569"/>
            <a:ext cx="4293336" cy="342167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2625049" y="670490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926511" y="7093702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2178342" y="-1436584"/>
            <a:ext cx="4293341" cy="34216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1158600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1158600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1158619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5462394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5462398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5462413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9766186" y="3749387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9766195" y="338643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9766206" y="2465237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1158600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1158600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1158619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5462394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5462398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5462413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9766186" y="6247534"/>
            <a:ext cx="3705600" cy="111792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9766195" y="5884578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9766206" y="4963382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97994" y="146353"/>
            <a:ext cx="1558370" cy="1206157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2696300" y="81977"/>
            <a:ext cx="1867310" cy="133469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3096835" y="6604628"/>
            <a:ext cx="1411912" cy="1522102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717480" y="6468198"/>
            <a:ext cx="1610928" cy="190610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62825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567790" y="-541604"/>
            <a:ext cx="6111299" cy="2515684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2913514" y="-609396"/>
            <a:ext cx="2571168" cy="363486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52881" y="-609414"/>
            <a:ext cx="2399462" cy="311442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2970145" y="-772509"/>
            <a:ext cx="1937344" cy="2509314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866625" y="111874"/>
            <a:ext cx="2015578" cy="1355262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790067" y="7101223"/>
            <a:ext cx="2641522" cy="1414430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2890070" y="6623923"/>
            <a:ext cx="2820595" cy="259909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934177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4232589" y="7638779"/>
            <a:ext cx="114610" cy="86416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4107138" y="7448669"/>
            <a:ext cx="126056" cy="100894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3942498" y="7307597"/>
            <a:ext cx="140306" cy="120454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3745484" y="7575097"/>
            <a:ext cx="155845" cy="114995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3941210" y="7634759"/>
            <a:ext cx="144475" cy="12894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3651109" y="7352092"/>
            <a:ext cx="141443" cy="134250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4117068" y="7848294"/>
            <a:ext cx="84062" cy="71635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3905509" y="7932659"/>
            <a:ext cx="171460" cy="125380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3859872" y="7425018"/>
            <a:ext cx="62838" cy="5154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3754047" y="7844579"/>
            <a:ext cx="98843" cy="6761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569812" y="453128"/>
            <a:ext cx="252102" cy="6823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785548" y="623691"/>
            <a:ext cx="208782" cy="6497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616149" y="732745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785703" y="835687"/>
            <a:ext cx="190379" cy="61397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925354" y="643604"/>
            <a:ext cx="236630" cy="81430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1076618" y="1030411"/>
            <a:ext cx="171814" cy="7865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761967" y="1099403"/>
            <a:ext cx="160088" cy="61234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1044680" y="1226093"/>
            <a:ext cx="150480" cy="6937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357623" y="802329"/>
            <a:ext cx="181422" cy="6872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87982" y="461832"/>
            <a:ext cx="196080" cy="7084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525816" y="993607"/>
            <a:ext cx="193150" cy="8419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773939" y="1336378"/>
            <a:ext cx="156342" cy="67098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726250" y="262404"/>
            <a:ext cx="205688" cy="84523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509436" y="1287883"/>
            <a:ext cx="151132" cy="7507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336978" y="236680"/>
            <a:ext cx="196243" cy="78498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215730" y="975430"/>
            <a:ext cx="171814" cy="6937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38309" y="571249"/>
            <a:ext cx="193150" cy="6823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3003515" y="173903"/>
            <a:ext cx="1478960" cy="105712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73194" y="6808293"/>
            <a:ext cx="1311923" cy="1284818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857285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81312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813120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813138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8111080" y="4532640"/>
            <a:ext cx="3705600" cy="19425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8111075" y="4169672"/>
            <a:ext cx="370560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8111086" y="3318478"/>
            <a:ext cx="3705600" cy="7032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740480" y="5036013"/>
            <a:ext cx="2571168" cy="363486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63280" y="6559594"/>
            <a:ext cx="1937344" cy="2509314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2582847" y="6620519"/>
            <a:ext cx="2901838" cy="1925836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2908383" y="5643822"/>
            <a:ext cx="2399462" cy="311442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63262" y="-325792"/>
            <a:ext cx="2996760" cy="2926424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11761018" y="-325792"/>
            <a:ext cx="2996760" cy="2926424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305416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736200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954600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7575802" y="5884560"/>
            <a:ext cx="3073440" cy="127920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4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7794202" y="5521600"/>
            <a:ext cx="2636640" cy="38880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587867" y="-502870"/>
            <a:ext cx="3304373" cy="176936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4" y="-539149"/>
            <a:ext cx="1819184" cy="2361610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11548329" y="-2808609"/>
            <a:ext cx="5115133" cy="5254994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2890625" y="-384037"/>
            <a:ext cx="2185304" cy="2830411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2625049" y="6704903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926511" y="7093702"/>
            <a:ext cx="4293322" cy="342166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671320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3270080" y="543580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3270080" y="676636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3270080" y="322404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3270080" y="457992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3270080" y="1012280"/>
            <a:ext cx="8090400" cy="1217760"/>
          </a:xfrm>
          <a:prstGeom prst="rect">
            <a:avLst/>
          </a:prstGeom>
        </p:spPr>
        <p:txBody>
          <a:bodyPr spcFirstLastPara="1" wrap="square" lIns="145932" tIns="145932" rIns="145932" bIns="145932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11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92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3270080" y="2393480"/>
            <a:ext cx="8090400" cy="59184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2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2436071" y="5521000"/>
            <a:ext cx="5260418" cy="281674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11814420" y="-2017556"/>
            <a:ext cx="4203859" cy="4503566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</a:pPr>
                <a:endParaRPr sz="2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654872" y="6388187"/>
            <a:ext cx="1122229" cy="836590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sz="22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789214" y="-304332"/>
            <a:ext cx="5012788" cy="206339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731525" y="1666011"/>
            <a:ext cx="215998" cy="162862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946378" y="1997016"/>
            <a:ext cx="237570" cy="190147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1229886" y="2226228"/>
            <a:ext cx="264427" cy="227005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1572091" y="1732301"/>
            <a:ext cx="293712" cy="216718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1224599" y="1593439"/>
            <a:ext cx="272284" cy="243005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776949" y="2116158"/>
            <a:ext cx="266570" cy="2530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1006883" y="1299084"/>
            <a:ext cx="158428" cy="135004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1240885" y="1038790"/>
            <a:ext cx="323141" cy="236291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1531666" y="2134731"/>
            <a:ext cx="118427" cy="9714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663379" y="1313579"/>
            <a:ext cx="186286" cy="127430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12722764" y="6964289"/>
            <a:ext cx="2840341" cy="226367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13711853" y="7353993"/>
            <a:ext cx="339550" cy="9190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13479703" y="7128677"/>
            <a:ext cx="281206" cy="8752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13732770" y="6986631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13504402" y="6847979"/>
            <a:ext cx="256418" cy="8269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13253819" y="7079710"/>
            <a:ext cx="318714" cy="109674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13137463" y="6562453"/>
            <a:ext cx="231413" cy="10594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13576979" y="6493057"/>
            <a:ext cx="215620" cy="82475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13209137" y="6311306"/>
            <a:ext cx="202678" cy="93442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4092842" y="6883013"/>
            <a:ext cx="244354" cy="92566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4166894" y="7338803"/>
            <a:ext cx="264096" cy="9541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3850582" y="6604559"/>
            <a:ext cx="260147" cy="11340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3565895" y="6165907"/>
            <a:ext cx="210574" cy="90371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3563667" y="7588973"/>
            <a:ext cx="277037" cy="113842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3929334" y="6220509"/>
            <a:ext cx="203555" cy="10112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4100767" y="7631639"/>
            <a:ext cx="264316" cy="105726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4296969" y="6648914"/>
            <a:ext cx="231413" cy="93442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4372501" y="7194902"/>
            <a:ext cx="260147" cy="9190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45932" tIns="145932" rIns="145932" bIns="145932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44024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32.xml"/><Relationship Id="rId7" Type="http://schemas.openxmlformats.org/officeDocument/2006/relationships/slideLayout" Target="../slideLayouts/slideLayout23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231.xml"/><Relationship Id="rId1" Type="http://schemas.openxmlformats.org/officeDocument/2006/relationships/slideLayout" Target="../slideLayouts/slideLayout230.xml"/><Relationship Id="rId6" Type="http://schemas.openxmlformats.org/officeDocument/2006/relationships/slideLayout" Target="../slideLayouts/slideLayout235.xml"/><Relationship Id="rId11" Type="http://schemas.openxmlformats.org/officeDocument/2006/relationships/slideLayout" Target="../slideLayouts/slideLayout240.xml"/><Relationship Id="rId5" Type="http://schemas.openxmlformats.org/officeDocument/2006/relationships/slideLayout" Target="../slideLayouts/slideLayout234.xml"/><Relationship Id="rId10" Type="http://schemas.openxmlformats.org/officeDocument/2006/relationships/slideLayout" Target="../slideLayouts/slideLayout239.xml"/><Relationship Id="rId4" Type="http://schemas.openxmlformats.org/officeDocument/2006/relationships/slideLayout" Target="../slideLayouts/slideLayout233.xml"/><Relationship Id="rId9" Type="http://schemas.openxmlformats.org/officeDocument/2006/relationships/slideLayout" Target="../slideLayouts/slideLayout23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26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79.xml"/><Relationship Id="rId21" Type="http://schemas.openxmlformats.org/officeDocument/2006/relationships/slideLayout" Target="../slideLayouts/slideLayout97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5" Type="http://schemas.openxmlformats.org/officeDocument/2006/relationships/slideLayout" Target="../slideLayouts/slideLayout101.xml"/><Relationship Id="rId33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6.xml"/><Relationship Id="rId29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100.xml"/><Relationship Id="rId32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23" Type="http://schemas.openxmlformats.org/officeDocument/2006/relationships/slideLayout" Target="../slideLayouts/slideLayout99.xml"/><Relationship Id="rId28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31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slideLayout" Target="../slideLayouts/slideLayout98.xml"/><Relationship Id="rId27" Type="http://schemas.openxmlformats.org/officeDocument/2006/relationships/slideLayout" Target="../slideLayouts/slideLayout103.xml"/><Relationship Id="rId30" Type="http://schemas.openxmlformats.org/officeDocument/2006/relationships/slideLayout" Target="../slideLayouts/slideLayout10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13" Type="http://schemas.openxmlformats.org/officeDocument/2006/relationships/slideLayout" Target="../slideLayouts/slideLayout122.xml"/><Relationship Id="rId18" Type="http://schemas.openxmlformats.org/officeDocument/2006/relationships/slideLayout" Target="../slideLayouts/slideLayout127.xml"/><Relationship Id="rId26" Type="http://schemas.openxmlformats.org/officeDocument/2006/relationships/slideLayout" Target="../slideLayouts/slideLayout135.xml"/><Relationship Id="rId3" Type="http://schemas.openxmlformats.org/officeDocument/2006/relationships/slideLayout" Target="../slideLayouts/slideLayout112.xml"/><Relationship Id="rId21" Type="http://schemas.openxmlformats.org/officeDocument/2006/relationships/slideLayout" Target="../slideLayouts/slideLayout130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116.xml"/><Relationship Id="rId12" Type="http://schemas.openxmlformats.org/officeDocument/2006/relationships/slideLayout" Target="../slideLayouts/slideLayout121.xml"/><Relationship Id="rId17" Type="http://schemas.openxmlformats.org/officeDocument/2006/relationships/slideLayout" Target="../slideLayouts/slideLayout126.xml"/><Relationship Id="rId25" Type="http://schemas.openxmlformats.org/officeDocument/2006/relationships/slideLayout" Target="../slideLayouts/slideLayout134.xml"/><Relationship Id="rId33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125.xml"/><Relationship Id="rId20" Type="http://schemas.openxmlformats.org/officeDocument/2006/relationships/slideLayout" Target="../slideLayouts/slideLayout129.xml"/><Relationship Id="rId29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24" Type="http://schemas.openxmlformats.org/officeDocument/2006/relationships/slideLayout" Target="../slideLayouts/slideLayout133.xml"/><Relationship Id="rId32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24.xml"/><Relationship Id="rId23" Type="http://schemas.openxmlformats.org/officeDocument/2006/relationships/slideLayout" Target="../slideLayouts/slideLayout132.xml"/><Relationship Id="rId28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19.xml"/><Relationship Id="rId19" Type="http://schemas.openxmlformats.org/officeDocument/2006/relationships/slideLayout" Target="../slideLayouts/slideLayout128.xml"/><Relationship Id="rId31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Relationship Id="rId22" Type="http://schemas.openxmlformats.org/officeDocument/2006/relationships/slideLayout" Target="../slideLayouts/slideLayout131.xml"/><Relationship Id="rId27" Type="http://schemas.openxmlformats.org/officeDocument/2006/relationships/slideLayout" Target="../slideLayouts/slideLayout136.xml"/><Relationship Id="rId30" Type="http://schemas.openxmlformats.org/officeDocument/2006/relationships/slideLayout" Target="../slideLayouts/slideLayout13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.xml"/><Relationship Id="rId13" Type="http://schemas.openxmlformats.org/officeDocument/2006/relationships/slideLayout" Target="../slideLayouts/slideLayout155.xml"/><Relationship Id="rId18" Type="http://schemas.openxmlformats.org/officeDocument/2006/relationships/slideLayout" Target="../slideLayouts/slideLayout160.xml"/><Relationship Id="rId26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63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49.xml"/><Relationship Id="rId12" Type="http://schemas.openxmlformats.org/officeDocument/2006/relationships/slideLayout" Target="../slideLayouts/slideLayout154.xml"/><Relationship Id="rId17" Type="http://schemas.openxmlformats.org/officeDocument/2006/relationships/slideLayout" Target="../slideLayouts/slideLayout159.xml"/><Relationship Id="rId25" Type="http://schemas.openxmlformats.org/officeDocument/2006/relationships/slideLayout" Target="../slideLayouts/slideLayout167.xml"/><Relationship Id="rId33" Type="http://schemas.openxmlformats.org/officeDocument/2006/relationships/slideLayout" Target="../slideLayouts/slideLayout175.xml"/><Relationship Id="rId2" Type="http://schemas.openxmlformats.org/officeDocument/2006/relationships/slideLayout" Target="../slideLayouts/slideLayout144.xml"/><Relationship Id="rId16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162.xml"/><Relationship Id="rId29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53.xml"/><Relationship Id="rId24" Type="http://schemas.openxmlformats.org/officeDocument/2006/relationships/slideLayout" Target="../slideLayouts/slideLayout166.xml"/><Relationship Id="rId32" Type="http://schemas.openxmlformats.org/officeDocument/2006/relationships/slideLayout" Target="../slideLayouts/slideLayout174.xml"/><Relationship Id="rId5" Type="http://schemas.openxmlformats.org/officeDocument/2006/relationships/slideLayout" Target="../slideLayouts/slideLayout147.xml"/><Relationship Id="rId15" Type="http://schemas.openxmlformats.org/officeDocument/2006/relationships/slideLayout" Target="../slideLayouts/slideLayout157.xml"/><Relationship Id="rId23" Type="http://schemas.openxmlformats.org/officeDocument/2006/relationships/slideLayout" Target="../slideLayouts/slideLayout165.xml"/><Relationship Id="rId28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52.xml"/><Relationship Id="rId19" Type="http://schemas.openxmlformats.org/officeDocument/2006/relationships/slideLayout" Target="../slideLayouts/slideLayout161.xml"/><Relationship Id="rId31" Type="http://schemas.openxmlformats.org/officeDocument/2006/relationships/slideLayout" Target="../slideLayouts/slideLayout173.xml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Relationship Id="rId14" Type="http://schemas.openxmlformats.org/officeDocument/2006/relationships/slideLayout" Target="../slideLayouts/slideLayout156.xml"/><Relationship Id="rId22" Type="http://schemas.openxmlformats.org/officeDocument/2006/relationships/slideLayout" Target="../slideLayouts/slideLayout164.xml"/><Relationship Id="rId27" Type="http://schemas.openxmlformats.org/officeDocument/2006/relationships/slideLayout" Target="../slideLayouts/slideLayout169.xml"/><Relationship Id="rId30" Type="http://schemas.openxmlformats.org/officeDocument/2006/relationships/slideLayout" Target="../slideLayouts/slideLayout17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.xml"/><Relationship Id="rId13" Type="http://schemas.openxmlformats.org/officeDocument/2006/relationships/slideLayout" Target="../slideLayouts/slideLayout188.xml"/><Relationship Id="rId18" Type="http://schemas.openxmlformats.org/officeDocument/2006/relationships/slideLayout" Target="../slideLayouts/slideLayout193.xml"/><Relationship Id="rId26" Type="http://schemas.openxmlformats.org/officeDocument/2006/relationships/slideLayout" Target="../slideLayouts/slideLayout201.xml"/><Relationship Id="rId3" Type="http://schemas.openxmlformats.org/officeDocument/2006/relationships/slideLayout" Target="../slideLayouts/slideLayout178.xml"/><Relationship Id="rId21" Type="http://schemas.openxmlformats.org/officeDocument/2006/relationships/slideLayout" Target="../slideLayouts/slideLayout196.xml"/><Relationship Id="rId7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87.xml"/><Relationship Id="rId17" Type="http://schemas.openxmlformats.org/officeDocument/2006/relationships/slideLayout" Target="../slideLayouts/slideLayout192.xml"/><Relationship Id="rId25" Type="http://schemas.openxmlformats.org/officeDocument/2006/relationships/slideLayout" Target="../slideLayouts/slideLayout200.xml"/><Relationship Id="rId33" Type="http://schemas.openxmlformats.org/officeDocument/2006/relationships/theme" Target="../theme/theme7.xml"/><Relationship Id="rId2" Type="http://schemas.openxmlformats.org/officeDocument/2006/relationships/slideLayout" Target="../slideLayouts/slideLayout177.xml"/><Relationship Id="rId16" Type="http://schemas.openxmlformats.org/officeDocument/2006/relationships/slideLayout" Target="../slideLayouts/slideLayout191.xml"/><Relationship Id="rId20" Type="http://schemas.openxmlformats.org/officeDocument/2006/relationships/slideLayout" Target="../slideLayouts/slideLayout195.xml"/><Relationship Id="rId29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24" Type="http://schemas.openxmlformats.org/officeDocument/2006/relationships/slideLayout" Target="../slideLayouts/slideLayout199.xml"/><Relationship Id="rId32" Type="http://schemas.openxmlformats.org/officeDocument/2006/relationships/slideLayout" Target="../slideLayouts/slideLayout207.xml"/><Relationship Id="rId5" Type="http://schemas.openxmlformats.org/officeDocument/2006/relationships/slideLayout" Target="../slideLayouts/slideLayout180.xml"/><Relationship Id="rId15" Type="http://schemas.openxmlformats.org/officeDocument/2006/relationships/slideLayout" Target="../slideLayouts/slideLayout190.xml"/><Relationship Id="rId23" Type="http://schemas.openxmlformats.org/officeDocument/2006/relationships/slideLayout" Target="../slideLayouts/slideLayout198.xml"/><Relationship Id="rId28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185.xml"/><Relationship Id="rId19" Type="http://schemas.openxmlformats.org/officeDocument/2006/relationships/slideLayout" Target="../slideLayouts/slideLayout194.xml"/><Relationship Id="rId31" Type="http://schemas.openxmlformats.org/officeDocument/2006/relationships/slideLayout" Target="../slideLayouts/slideLayout206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Relationship Id="rId14" Type="http://schemas.openxmlformats.org/officeDocument/2006/relationships/slideLayout" Target="../slideLayouts/slideLayout189.xml"/><Relationship Id="rId22" Type="http://schemas.openxmlformats.org/officeDocument/2006/relationships/slideLayout" Target="../slideLayouts/slideLayout197.xml"/><Relationship Id="rId27" Type="http://schemas.openxmlformats.org/officeDocument/2006/relationships/slideLayout" Target="../slideLayouts/slideLayout202.xml"/><Relationship Id="rId30" Type="http://schemas.openxmlformats.org/officeDocument/2006/relationships/slideLayout" Target="../slideLayouts/slideLayout20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.xml"/><Relationship Id="rId3" Type="http://schemas.openxmlformats.org/officeDocument/2006/relationships/slideLayout" Target="../slideLayouts/slideLayout210.xml"/><Relationship Id="rId7" Type="http://schemas.openxmlformats.org/officeDocument/2006/relationships/slideLayout" Target="../slideLayouts/slideLayout21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09.xml"/><Relationship Id="rId1" Type="http://schemas.openxmlformats.org/officeDocument/2006/relationships/slideLayout" Target="../slideLayouts/slideLayout208.xml"/><Relationship Id="rId6" Type="http://schemas.openxmlformats.org/officeDocument/2006/relationships/slideLayout" Target="../slideLayouts/slideLayout213.xml"/><Relationship Id="rId11" Type="http://schemas.openxmlformats.org/officeDocument/2006/relationships/slideLayout" Target="../slideLayouts/slideLayout218.xml"/><Relationship Id="rId5" Type="http://schemas.openxmlformats.org/officeDocument/2006/relationships/slideLayout" Target="../slideLayouts/slideLayout212.xml"/><Relationship Id="rId10" Type="http://schemas.openxmlformats.org/officeDocument/2006/relationships/slideLayout" Target="../slideLayouts/slideLayout217.xml"/><Relationship Id="rId4" Type="http://schemas.openxmlformats.org/officeDocument/2006/relationships/slideLayout" Target="../slideLayouts/slideLayout211.xml"/><Relationship Id="rId9" Type="http://schemas.openxmlformats.org/officeDocument/2006/relationships/slideLayout" Target="../slideLayouts/slideLayout21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21.xml"/><Relationship Id="rId7" Type="http://schemas.openxmlformats.org/officeDocument/2006/relationships/slideLayout" Target="../slideLayouts/slideLayout22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220.xml"/><Relationship Id="rId1" Type="http://schemas.openxmlformats.org/officeDocument/2006/relationships/slideLayout" Target="../slideLayouts/slideLayout219.xml"/><Relationship Id="rId6" Type="http://schemas.openxmlformats.org/officeDocument/2006/relationships/slideLayout" Target="../slideLayouts/slideLayout224.xml"/><Relationship Id="rId11" Type="http://schemas.openxmlformats.org/officeDocument/2006/relationships/slideLayout" Target="../slideLayouts/slideLayout229.xml"/><Relationship Id="rId5" Type="http://schemas.openxmlformats.org/officeDocument/2006/relationships/slideLayout" Target="../slideLayouts/slideLayout223.xml"/><Relationship Id="rId10" Type="http://schemas.openxmlformats.org/officeDocument/2006/relationships/slideLayout" Target="../slideLayouts/slideLayout228.xml"/><Relationship Id="rId4" Type="http://schemas.openxmlformats.org/officeDocument/2006/relationships/slideLayout" Target="../slideLayouts/slideLayout222.xml"/><Relationship Id="rId9" Type="http://schemas.openxmlformats.org/officeDocument/2006/relationships/slideLayout" Target="../slideLayouts/slideLayout2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31963" y="330200"/>
            <a:ext cx="13166725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274" tIns="65138" rIns="130274" bIns="651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31963" y="1920875"/>
            <a:ext cx="13166725" cy="543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274" tIns="65138" rIns="130274" bIns="651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12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32007" y="7494657"/>
            <a:ext cx="3413125" cy="571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274" tIns="65138" rIns="130274" bIns="65138" numCol="1" anchor="t" anchorCtr="0" compatLnSpc="1">
            <a:prstTxWarp prst="textNoShape">
              <a:avLst/>
            </a:prstTxWarp>
          </a:bodyPr>
          <a:lstStyle>
            <a:lvl1pPr algn="l" defTabSz="1303484">
              <a:defRPr sz="20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999163" y="7494657"/>
            <a:ext cx="4632325" cy="571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274" tIns="65138" rIns="130274" bIns="65138" numCol="1" anchor="t" anchorCtr="0" compatLnSpc="1">
            <a:prstTxWarp prst="textNoShape">
              <a:avLst/>
            </a:prstTxWarp>
          </a:bodyPr>
          <a:lstStyle>
            <a:lvl1pPr defTabSz="1303484">
              <a:defRPr sz="20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0485607" y="7494657"/>
            <a:ext cx="3413125" cy="571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274" tIns="65138" rIns="130274" bIns="65138" numCol="1" anchor="t" anchorCtr="0" compatLnSpc="1">
            <a:prstTxWarp prst="textNoShape">
              <a:avLst/>
            </a:prstTxWarp>
          </a:bodyPr>
          <a:lstStyle>
            <a:lvl1pPr algn="r" defTabSz="1303484">
              <a:defRPr sz="2000"/>
            </a:lvl1pPr>
          </a:lstStyle>
          <a:p>
            <a:pPr>
              <a:defRPr/>
            </a:pPr>
            <a:fld id="{388F931D-C55F-442D-92EB-B2FA1E4D50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iming>
    <p:tnLst>
      <p:par>
        <p:cTn id="1" dur="indefinite" restart="never" nodeType="tmRoot"/>
      </p:par>
    </p:tnLst>
  </p:timing>
  <p:txStyles>
    <p:titleStyle>
      <a:lvl1pPr algn="ctr" defTabSz="1303484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303484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2pPr>
      <a:lvl3pPr algn="ctr" defTabSz="1303484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3pPr>
      <a:lvl4pPr algn="ctr" defTabSz="1303484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4pPr>
      <a:lvl5pPr algn="ctr" defTabSz="1303484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5pPr>
      <a:lvl6pPr marL="45615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2312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684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4562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489407" indent="-489407" algn="l" defTabSz="1303484" rtl="0" eaLnBrk="0" fontAlgn="base" hangingPunct="0">
        <a:spcBef>
          <a:spcPct val="20000"/>
        </a:spcBef>
        <a:spcAft>
          <a:spcPct val="0"/>
        </a:spcAft>
        <a:buChar char="•"/>
        <a:defRPr sz="4600">
          <a:solidFill>
            <a:schemeClr val="tx1"/>
          </a:solidFill>
          <a:latin typeface="+mn-lt"/>
          <a:ea typeface="+mn-ea"/>
          <a:cs typeface="+mn-cs"/>
        </a:defRPr>
      </a:lvl1pPr>
      <a:lvl2pPr marL="1059600" indent="-408618" algn="l" defTabSz="1303484" rtl="0" eaLnBrk="0" fontAlgn="base" hangingPunct="0">
        <a:spcBef>
          <a:spcPct val="20000"/>
        </a:spcBef>
        <a:spcAft>
          <a:spcPct val="0"/>
        </a:spcAft>
        <a:buChar char="–"/>
        <a:defRPr sz="4000">
          <a:solidFill>
            <a:schemeClr val="tx1"/>
          </a:solidFill>
          <a:latin typeface="+mn-lt"/>
        </a:defRPr>
      </a:lvl2pPr>
      <a:lvl3pPr marL="1629710" indent="-326261" algn="l" defTabSz="1303484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</a:defRPr>
      </a:lvl3pPr>
      <a:lvl4pPr marL="2280708" indent="-326261" algn="l" defTabSz="1303484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</a:defRPr>
      </a:lvl4pPr>
      <a:lvl5pPr marL="2931658" indent="-324700" algn="l" defTabSz="1303484" rtl="0" eaLnBrk="0" fontAlgn="base" hangingPunct="0">
        <a:spcBef>
          <a:spcPct val="20000"/>
        </a:spcBef>
        <a:spcAft>
          <a:spcPct val="0"/>
        </a:spcAft>
        <a:buChar char="»"/>
        <a:defRPr sz="2900">
          <a:solidFill>
            <a:schemeClr val="tx1"/>
          </a:solidFill>
          <a:latin typeface="+mn-lt"/>
        </a:defRPr>
      </a:lvl5pPr>
      <a:lvl6pPr marL="2508770" indent="-228077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64910" indent="-228077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1033" indent="-228077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77154" indent="-228077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156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312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8466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4562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0708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6850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2983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9124" algn="l" defTabSz="9123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5840" y="438150"/>
            <a:ext cx="12618720" cy="1590676"/>
          </a:xfrm>
          <a:prstGeom prst="rect">
            <a:avLst/>
          </a:prstGeom>
        </p:spPr>
        <p:txBody>
          <a:bodyPr vert="horz" lIns="109498" tIns="54762" rIns="109498" bIns="54762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5840" y="2190750"/>
            <a:ext cx="12618720" cy="5221606"/>
          </a:xfrm>
          <a:prstGeom prst="rect">
            <a:avLst/>
          </a:prstGeom>
        </p:spPr>
        <p:txBody>
          <a:bodyPr vert="horz" lIns="109498" tIns="54762" rIns="109498" bIns="54762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05840" y="7627624"/>
            <a:ext cx="3291840" cy="438150"/>
          </a:xfrm>
          <a:prstGeom prst="rect">
            <a:avLst/>
          </a:prstGeom>
        </p:spPr>
        <p:txBody>
          <a:bodyPr vert="horz" lIns="109498" tIns="54762" rIns="109498" bIns="547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5036" fontAlgn="auto">
              <a:spcBef>
                <a:spcPts val="0"/>
              </a:spcBef>
              <a:spcAft>
                <a:spcPts val="0"/>
              </a:spcAft>
            </a:pPr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5036" fontAlgn="auto">
                <a:spcBef>
                  <a:spcPts val="0"/>
                </a:spcBef>
                <a:spcAft>
                  <a:spcPts val="0"/>
                </a:spcAft>
              </a:pPr>
              <a:t>10/19/2022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6320" y="7627624"/>
            <a:ext cx="4937760" cy="438150"/>
          </a:xfrm>
          <a:prstGeom prst="rect">
            <a:avLst/>
          </a:prstGeom>
        </p:spPr>
        <p:txBody>
          <a:bodyPr vert="horz" lIns="109498" tIns="54762" rIns="109498" bIns="547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5036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32720" y="7627624"/>
            <a:ext cx="3291840" cy="438150"/>
          </a:xfrm>
          <a:prstGeom prst="rect">
            <a:avLst/>
          </a:prstGeom>
        </p:spPr>
        <p:txBody>
          <a:bodyPr vert="horz" lIns="109498" tIns="54762" rIns="109498" bIns="54762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5036" fontAlgn="auto">
              <a:spcBef>
                <a:spcPts val="0"/>
              </a:spcBef>
              <a:spcAft>
                <a:spcPts val="0"/>
              </a:spcAft>
            </a:pPr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503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80880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txStyles>
    <p:titleStyle>
      <a:lvl1pPr algn="l" defTabSz="1095036" rtl="0" eaLnBrk="1" latinLnBrk="0" hangingPunct="1">
        <a:lnSpc>
          <a:spcPct val="90000"/>
        </a:lnSpc>
        <a:spcBef>
          <a:spcPct val="0"/>
        </a:spcBef>
        <a:buNone/>
        <a:defRPr sz="5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769" indent="-273769" algn="l" defTabSz="1095036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1pPr>
      <a:lvl2pPr marL="821278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368844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916323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463840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3011399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558889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4106416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653954" indent="-273769" algn="l" defTabSz="109503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547518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095036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642554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190092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37616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85108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832654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380178" algn="l" defTabSz="1095036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80694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  <p:sldLayoutId id="2147483754" r:id="rId23"/>
    <p:sldLayoutId id="2147483755" r:id="rId24"/>
    <p:sldLayoutId id="2147483756" r:id="rId25"/>
    <p:sldLayoutId id="2147483757" r:id="rId26"/>
    <p:sldLayoutId id="2147483758" r:id="rId27"/>
    <p:sldLayoutId id="2147483759" r:id="rId28"/>
    <p:sldLayoutId id="2147483760" r:id="rId29"/>
    <p:sldLayoutId id="2147483761" r:id="rId30"/>
    <p:sldLayoutId id="2147483762" r:id="rId31"/>
    <p:sldLayoutId id="2147483763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475436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4" r:id="rId12"/>
    <p:sldLayoutId id="2147483845" r:id="rId13"/>
    <p:sldLayoutId id="2147483846" r:id="rId14"/>
    <p:sldLayoutId id="2147483847" r:id="rId15"/>
    <p:sldLayoutId id="2147483848" r:id="rId16"/>
    <p:sldLayoutId id="2147483849" r:id="rId17"/>
    <p:sldLayoutId id="2147483850" r:id="rId18"/>
    <p:sldLayoutId id="2147483851" r:id="rId19"/>
    <p:sldLayoutId id="2147483852" r:id="rId20"/>
    <p:sldLayoutId id="2147483853" r:id="rId21"/>
    <p:sldLayoutId id="2147483854" r:id="rId22"/>
    <p:sldLayoutId id="2147483855" r:id="rId23"/>
    <p:sldLayoutId id="2147483856" r:id="rId24"/>
    <p:sldLayoutId id="2147483857" r:id="rId25"/>
    <p:sldLayoutId id="2147483858" r:id="rId26"/>
    <p:sldLayoutId id="2147483859" r:id="rId27"/>
    <p:sldLayoutId id="2147483860" r:id="rId28"/>
    <p:sldLayoutId id="2147483861" r:id="rId29"/>
    <p:sldLayoutId id="2147483862" r:id="rId30"/>
    <p:sldLayoutId id="2147483863" r:id="rId31"/>
    <p:sldLayoutId id="2147483864" r:id="rId32"/>
    <p:sldLayoutId id="2147483865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2310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7" r:id="rId1"/>
    <p:sldLayoutId id="2147483868" r:id="rId2"/>
    <p:sldLayoutId id="2147483869" r:id="rId3"/>
    <p:sldLayoutId id="2147483870" r:id="rId4"/>
    <p:sldLayoutId id="2147483871" r:id="rId5"/>
    <p:sldLayoutId id="2147483872" r:id="rId6"/>
    <p:sldLayoutId id="2147483873" r:id="rId7"/>
    <p:sldLayoutId id="2147483874" r:id="rId8"/>
    <p:sldLayoutId id="2147483875" r:id="rId9"/>
    <p:sldLayoutId id="2147483876" r:id="rId10"/>
    <p:sldLayoutId id="2147483877" r:id="rId11"/>
    <p:sldLayoutId id="2147483878" r:id="rId12"/>
    <p:sldLayoutId id="2147483879" r:id="rId13"/>
    <p:sldLayoutId id="2147483880" r:id="rId14"/>
    <p:sldLayoutId id="2147483881" r:id="rId15"/>
    <p:sldLayoutId id="2147483882" r:id="rId16"/>
    <p:sldLayoutId id="2147483883" r:id="rId17"/>
    <p:sldLayoutId id="2147483884" r:id="rId18"/>
    <p:sldLayoutId id="2147483885" r:id="rId19"/>
    <p:sldLayoutId id="2147483886" r:id="rId20"/>
    <p:sldLayoutId id="2147483887" r:id="rId21"/>
    <p:sldLayoutId id="2147483888" r:id="rId22"/>
    <p:sldLayoutId id="2147483889" r:id="rId23"/>
    <p:sldLayoutId id="2147483890" r:id="rId24"/>
    <p:sldLayoutId id="2147483891" r:id="rId25"/>
    <p:sldLayoutId id="2147483892" r:id="rId26"/>
    <p:sldLayoutId id="2147483893" r:id="rId27"/>
    <p:sldLayoutId id="2147483894" r:id="rId28"/>
    <p:sldLayoutId id="2147483895" r:id="rId29"/>
    <p:sldLayoutId id="2147483896" r:id="rId30"/>
    <p:sldLayoutId id="2147483897" r:id="rId31"/>
    <p:sldLayoutId id="2147483898" r:id="rId32"/>
    <p:sldLayoutId id="214748389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21538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69" r:id="rId1"/>
    <p:sldLayoutId id="2147483970" r:id="rId2"/>
    <p:sldLayoutId id="2147483971" r:id="rId3"/>
    <p:sldLayoutId id="2147483972" r:id="rId4"/>
    <p:sldLayoutId id="2147483973" r:id="rId5"/>
    <p:sldLayoutId id="2147483974" r:id="rId6"/>
    <p:sldLayoutId id="2147483975" r:id="rId7"/>
    <p:sldLayoutId id="2147483976" r:id="rId8"/>
    <p:sldLayoutId id="2147483977" r:id="rId9"/>
    <p:sldLayoutId id="2147483978" r:id="rId10"/>
    <p:sldLayoutId id="2147483979" r:id="rId11"/>
    <p:sldLayoutId id="2147483980" r:id="rId12"/>
    <p:sldLayoutId id="2147483981" r:id="rId13"/>
    <p:sldLayoutId id="2147483982" r:id="rId14"/>
    <p:sldLayoutId id="2147483983" r:id="rId15"/>
    <p:sldLayoutId id="2147483984" r:id="rId16"/>
    <p:sldLayoutId id="2147483985" r:id="rId17"/>
    <p:sldLayoutId id="2147483986" r:id="rId18"/>
    <p:sldLayoutId id="2147483987" r:id="rId19"/>
    <p:sldLayoutId id="2147483988" r:id="rId20"/>
    <p:sldLayoutId id="2147483989" r:id="rId21"/>
    <p:sldLayoutId id="2147483990" r:id="rId22"/>
    <p:sldLayoutId id="2147483991" r:id="rId23"/>
    <p:sldLayoutId id="2147483992" r:id="rId24"/>
    <p:sldLayoutId id="2147483993" r:id="rId25"/>
    <p:sldLayoutId id="2147483994" r:id="rId26"/>
    <p:sldLayoutId id="2147483995" r:id="rId27"/>
    <p:sldLayoutId id="2147483996" r:id="rId28"/>
    <p:sldLayoutId id="2147483997" r:id="rId29"/>
    <p:sldLayoutId id="2147483998" r:id="rId30"/>
    <p:sldLayoutId id="2147483999" r:id="rId31"/>
    <p:sldLayoutId id="2147484000" r:id="rId32"/>
    <p:sldLayoutId id="2147484001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60859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  <p:sldLayoutId id="2147484014" r:id="rId12"/>
    <p:sldLayoutId id="2147484015" r:id="rId13"/>
    <p:sldLayoutId id="2147484016" r:id="rId14"/>
    <p:sldLayoutId id="2147484017" r:id="rId15"/>
    <p:sldLayoutId id="2147484018" r:id="rId16"/>
    <p:sldLayoutId id="2147484019" r:id="rId17"/>
    <p:sldLayoutId id="2147484020" r:id="rId18"/>
    <p:sldLayoutId id="2147484021" r:id="rId19"/>
    <p:sldLayoutId id="2147484022" r:id="rId20"/>
    <p:sldLayoutId id="2147484023" r:id="rId21"/>
    <p:sldLayoutId id="2147484024" r:id="rId22"/>
    <p:sldLayoutId id="2147484025" r:id="rId23"/>
    <p:sldLayoutId id="2147484026" r:id="rId24"/>
    <p:sldLayoutId id="2147484027" r:id="rId25"/>
    <p:sldLayoutId id="2147484028" r:id="rId26"/>
    <p:sldLayoutId id="2147484029" r:id="rId27"/>
    <p:sldLayoutId id="2147484030" r:id="rId28"/>
    <p:sldLayoutId id="2147484031" r:id="rId29"/>
    <p:sldLayoutId id="2147484032" r:id="rId30"/>
    <p:sldLayoutId id="2147484033" r:id="rId31"/>
    <p:sldLayoutId id="2147484034" r:id="rId32"/>
    <p:sldLayoutId id="2147484035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2000" y="864000"/>
            <a:ext cx="12326400" cy="764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2000" y="1843960"/>
            <a:ext cx="12326400" cy="55214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5932" tIns="145932" rIns="145932" bIns="145932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22751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71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2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5840" y="438150"/>
            <a:ext cx="12618720" cy="1590676"/>
          </a:xfrm>
          <a:prstGeom prst="rect">
            <a:avLst/>
          </a:prstGeom>
        </p:spPr>
        <p:txBody>
          <a:bodyPr vert="horz" lIns="109466" tIns="54748" rIns="109466" bIns="54748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5840" y="2190750"/>
            <a:ext cx="12618720" cy="5221606"/>
          </a:xfrm>
          <a:prstGeom prst="rect">
            <a:avLst/>
          </a:prstGeom>
        </p:spPr>
        <p:txBody>
          <a:bodyPr vert="horz" lIns="109466" tIns="54748" rIns="109466" bIns="54748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05840" y="7627624"/>
            <a:ext cx="3291840" cy="438150"/>
          </a:xfrm>
          <a:prstGeom prst="rect">
            <a:avLst/>
          </a:prstGeom>
        </p:spPr>
        <p:txBody>
          <a:bodyPr vert="horz" lIns="109466" tIns="54748" rIns="109466" bIns="54748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30" fontAlgn="auto">
              <a:spcBef>
                <a:spcPts val="0"/>
              </a:spcBef>
              <a:spcAft>
                <a:spcPts val="0"/>
              </a:spcAft>
            </a:pPr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4730" fontAlgn="auto">
                <a:spcBef>
                  <a:spcPts val="0"/>
                </a:spcBef>
                <a:spcAft>
                  <a:spcPts val="0"/>
                </a:spcAft>
              </a:pPr>
              <a:t>10/19/2022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6320" y="7627624"/>
            <a:ext cx="4937760" cy="438150"/>
          </a:xfrm>
          <a:prstGeom prst="rect">
            <a:avLst/>
          </a:prstGeom>
        </p:spPr>
        <p:txBody>
          <a:bodyPr vert="horz" lIns="109466" tIns="54748" rIns="109466" bIns="54748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3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32720" y="7627624"/>
            <a:ext cx="3291840" cy="438150"/>
          </a:xfrm>
          <a:prstGeom prst="rect">
            <a:avLst/>
          </a:prstGeom>
        </p:spPr>
        <p:txBody>
          <a:bodyPr vert="horz" lIns="109466" tIns="54748" rIns="109466" bIns="54748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30" fontAlgn="auto">
              <a:spcBef>
                <a:spcPts val="0"/>
              </a:spcBef>
              <a:spcAft>
                <a:spcPts val="0"/>
              </a:spcAft>
            </a:pPr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473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27222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txStyles>
    <p:titleStyle>
      <a:lvl1pPr algn="l" defTabSz="1094730" rtl="0" eaLnBrk="1" latinLnBrk="0" hangingPunct="1">
        <a:lnSpc>
          <a:spcPct val="90000"/>
        </a:lnSpc>
        <a:spcBef>
          <a:spcPct val="0"/>
        </a:spcBef>
        <a:buNone/>
        <a:defRPr sz="5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694" indent="-273694" algn="l" defTabSz="1094730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1pPr>
      <a:lvl2pPr marL="821047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368466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915786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463151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3010559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557892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4105265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652652" indent="-273694" algn="l" defTabSz="109473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547364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094730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642092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189479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36850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84185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831583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378951" algn="l" defTabSz="1094730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5840" y="438150"/>
            <a:ext cx="12618720" cy="1590676"/>
          </a:xfrm>
          <a:prstGeom prst="rect">
            <a:avLst/>
          </a:prstGeom>
        </p:spPr>
        <p:txBody>
          <a:bodyPr vert="horz" lIns="109471" tIns="54750" rIns="109471" bIns="5475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5840" y="2190750"/>
            <a:ext cx="12618720" cy="5221606"/>
          </a:xfrm>
          <a:prstGeom prst="rect">
            <a:avLst/>
          </a:prstGeom>
        </p:spPr>
        <p:txBody>
          <a:bodyPr vert="horz" lIns="109471" tIns="54750" rIns="109471" bIns="5475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05840" y="7627624"/>
            <a:ext cx="3291840" cy="438150"/>
          </a:xfrm>
          <a:prstGeom prst="rect">
            <a:avLst/>
          </a:prstGeom>
        </p:spPr>
        <p:txBody>
          <a:bodyPr vert="horz" lIns="109471" tIns="54750" rIns="109471" bIns="54750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74" fontAlgn="auto">
              <a:spcBef>
                <a:spcPts val="0"/>
              </a:spcBef>
              <a:spcAft>
                <a:spcPts val="0"/>
              </a:spcAft>
            </a:pPr>
            <a:fld id="{7EC71E10-E127-4060-A96E-CF3F99F50F0F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4774" fontAlgn="auto">
                <a:spcBef>
                  <a:spcPts val="0"/>
                </a:spcBef>
                <a:spcAft>
                  <a:spcPts val="0"/>
                </a:spcAft>
              </a:pPr>
              <a:t>10/19/2022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6320" y="7627624"/>
            <a:ext cx="4937760" cy="438150"/>
          </a:xfrm>
          <a:prstGeom prst="rect">
            <a:avLst/>
          </a:prstGeom>
        </p:spPr>
        <p:txBody>
          <a:bodyPr vert="horz" lIns="109471" tIns="54750" rIns="109471" bIns="54750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74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32720" y="7627624"/>
            <a:ext cx="3291840" cy="438150"/>
          </a:xfrm>
          <a:prstGeom prst="rect">
            <a:avLst/>
          </a:prstGeom>
        </p:spPr>
        <p:txBody>
          <a:bodyPr vert="horz" lIns="109471" tIns="54750" rIns="109471" bIns="54750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94774" fontAlgn="auto">
              <a:spcBef>
                <a:spcPts val="0"/>
              </a:spcBef>
              <a:spcAft>
                <a:spcPts val="0"/>
              </a:spcAft>
            </a:pPr>
            <a:fld id="{9A81A1F5-5A22-4F86-845E-701C9415D09F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094774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281797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txStyles>
    <p:titleStyle>
      <a:lvl1pPr algn="l" defTabSz="1094774" rtl="0" eaLnBrk="1" latinLnBrk="0" hangingPunct="1">
        <a:lnSpc>
          <a:spcPct val="90000"/>
        </a:lnSpc>
        <a:spcBef>
          <a:spcPct val="0"/>
        </a:spcBef>
        <a:buNone/>
        <a:defRPr sz="5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73704" indent="-273704" algn="l" defTabSz="1094774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1pPr>
      <a:lvl2pPr marL="821080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368520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915862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463250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3010679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558034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4105429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652838" indent="-273704" algn="l" defTabSz="1094774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547386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094774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642158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189567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36959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84317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831736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379126" algn="l" defTabSz="1094774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76.xml"/><Relationship Id="rId1" Type="http://schemas.openxmlformats.org/officeDocument/2006/relationships/video" Target="file:///C:\Users\Admin\Desktop\MAKET%20GVG%201.mp4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2.xml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5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5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0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notesSlide" Target="../notesSlides/notesSlide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0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185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gi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8.xml"/><Relationship Id="rId7" Type="http://schemas.openxmlformats.org/officeDocument/2006/relationships/image" Target="../media/image28.gif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jp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wav"/><Relationship Id="rId13" Type="http://schemas.openxmlformats.org/officeDocument/2006/relationships/image" Target="../media/image29.PNG"/><Relationship Id="rId18" Type="http://schemas.openxmlformats.org/officeDocument/2006/relationships/image" Target="../media/image27.png"/><Relationship Id="rId3" Type="http://schemas.microsoft.com/office/2007/relationships/media" Target="../media/media4.mp3"/><Relationship Id="rId7" Type="http://schemas.microsoft.com/office/2007/relationships/media" Target="../media/media6.wav"/><Relationship Id="rId12" Type="http://schemas.openxmlformats.org/officeDocument/2006/relationships/audio" Target="../media/audio7.wav"/><Relationship Id="rId17" Type="http://schemas.openxmlformats.org/officeDocument/2006/relationships/image" Target="../media/image33.png"/><Relationship Id="rId2" Type="http://schemas.openxmlformats.org/officeDocument/2006/relationships/audio" Target="../media/media3.wav"/><Relationship Id="rId16" Type="http://schemas.openxmlformats.org/officeDocument/2006/relationships/image" Target="../media/image32.png"/><Relationship Id="rId1" Type="http://schemas.microsoft.com/office/2007/relationships/media" Target="../media/media3.wav"/><Relationship Id="rId6" Type="http://schemas.openxmlformats.org/officeDocument/2006/relationships/audio" Target="../media/media5.wav"/><Relationship Id="rId11" Type="http://schemas.openxmlformats.org/officeDocument/2006/relationships/slideLayout" Target="../slideLayouts/slideLayout220.xml"/><Relationship Id="rId5" Type="http://schemas.microsoft.com/office/2007/relationships/media" Target="../media/media5.wav"/><Relationship Id="rId15" Type="http://schemas.openxmlformats.org/officeDocument/2006/relationships/image" Target="../media/image31.png"/><Relationship Id="rId10" Type="http://schemas.openxmlformats.org/officeDocument/2006/relationships/audio" Target="../media/media7.wav"/><Relationship Id="rId4" Type="http://schemas.openxmlformats.org/officeDocument/2006/relationships/audio" Target="../media/media4.mp3"/><Relationship Id="rId9" Type="http://schemas.microsoft.com/office/2007/relationships/media" Target="../media/media7.wav"/><Relationship Id="rId14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wav"/><Relationship Id="rId13" Type="http://schemas.openxmlformats.org/officeDocument/2006/relationships/image" Target="../media/image29.PNG"/><Relationship Id="rId18" Type="http://schemas.openxmlformats.org/officeDocument/2006/relationships/image" Target="../media/image27.png"/><Relationship Id="rId3" Type="http://schemas.microsoft.com/office/2007/relationships/media" Target="../media/media4.mp3"/><Relationship Id="rId7" Type="http://schemas.microsoft.com/office/2007/relationships/media" Target="../media/media6.wav"/><Relationship Id="rId12" Type="http://schemas.openxmlformats.org/officeDocument/2006/relationships/audio" Target="../media/audio7.wav"/><Relationship Id="rId17" Type="http://schemas.openxmlformats.org/officeDocument/2006/relationships/image" Target="../media/image33.png"/><Relationship Id="rId2" Type="http://schemas.openxmlformats.org/officeDocument/2006/relationships/audio" Target="../media/media3.wav"/><Relationship Id="rId16" Type="http://schemas.openxmlformats.org/officeDocument/2006/relationships/image" Target="../media/image32.png"/><Relationship Id="rId1" Type="http://schemas.microsoft.com/office/2007/relationships/media" Target="../media/media3.wav"/><Relationship Id="rId6" Type="http://schemas.openxmlformats.org/officeDocument/2006/relationships/audio" Target="../media/media5.wav"/><Relationship Id="rId11" Type="http://schemas.openxmlformats.org/officeDocument/2006/relationships/slideLayout" Target="../slideLayouts/slideLayout231.xml"/><Relationship Id="rId5" Type="http://schemas.microsoft.com/office/2007/relationships/media" Target="../media/media5.wav"/><Relationship Id="rId15" Type="http://schemas.openxmlformats.org/officeDocument/2006/relationships/image" Target="../media/image31.png"/><Relationship Id="rId10" Type="http://schemas.openxmlformats.org/officeDocument/2006/relationships/audio" Target="../media/media7.wav"/><Relationship Id="rId4" Type="http://schemas.openxmlformats.org/officeDocument/2006/relationships/audio" Target="../media/media4.mp3"/><Relationship Id="rId9" Type="http://schemas.microsoft.com/office/2007/relationships/media" Target="../media/media7.wav"/><Relationship Id="rId14" Type="http://schemas.openxmlformats.org/officeDocument/2006/relationships/image" Target="../media/image3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png"/><Relationship Id="rId7" Type="http://schemas.openxmlformats.org/officeDocument/2006/relationships/image" Target="../media/image38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H:\giao%20an%20chuyen%20de%20cum\AVSEQ02.mp3" TargetMode="External"/><Relationship Id="rId6" Type="http://schemas.openxmlformats.org/officeDocument/2006/relationships/image" Target="../media/image37.gif"/><Relationship Id="rId5" Type="http://schemas.openxmlformats.org/officeDocument/2006/relationships/image" Target="../media/image36.gif"/><Relationship Id="rId4" Type="http://schemas.openxmlformats.org/officeDocument/2006/relationships/image" Target="../media/image35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185.xml"/><Relationship Id="rId4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5.wav"/><Relationship Id="rId3" Type="http://schemas.openxmlformats.org/officeDocument/2006/relationships/notesSlide" Target="../notesSlides/notesSlide1.xml"/><Relationship Id="rId7" Type="http://schemas.openxmlformats.org/officeDocument/2006/relationships/audio" Target="../media/audio4.wav"/><Relationship Id="rId12" Type="http://schemas.openxmlformats.org/officeDocument/2006/relationships/image" Target="../media/image6.gif"/><Relationship Id="rId2" Type="http://schemas.openxmlformats.org/officeDocument/2006/relationships/slideLayout" Target="../slideLayouts/slideLayout185.xml"/><Relationship Id="rId1" Type="http://schemas.openxmlformats.org/officeDocument/2006/relationships/tags" Target="../tags/tag2.xml"/><Relationship Id="rId6" Type="http://schemas.openxmlformats.org/officeDocument/2006/relationships/audio" Target="../media/audio3.wav"/><Relationship Id="rId11" Type="http://schemas.openxmlformats.org/officeDocument/2006/relationships/audio" Target="../media/audio6.wav"/><Relationship Id="rId5" Type="http://schemas.openxmlformats.org/officeDocument/2006/relationships/audio" Target="../media/audio2.wav"/><Relationship Id="rId10" Type="http://schemas.openxmlformats.org/officeDocument/2006/relationships/image" Target="../media/image9.jpeg"/><Relationship Id="rId4" Type="http://schemas.openxmlformats.org/officeDocument/2006/relationships/audio" Target="../media/audio1.wav"/><Relationship Id="rId9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1.wav"/><Relationship Id="rId7" Type="http://schemas.openxmlformats.org/officeDocument/2006/relationships/audio" Target="../media/audio5.wav"/><Relationship Id="rId2" Type="http://schemas.openxmlformats.org/officeDocument/2006/relationships/slideLayout" Target="../slideLayouts/slideLayout185.xml"/><Relationship Id="rId1" Type="http://schemas.openxmlformats.org/officeDocument/2006/relationships/tags" Target="../tags/tag3.xml"/><Relationship Id="rId6" Type="http://schemas.openxmlformats.org/officeDocument/2006/relationships/audio" Target="../media/audio4.wav"/><Relationship Id="rId5" Type="http://schemas.openxmlformats.org/officeDocument/2006/relationships/audio" Target="../media/audio3.wav"/><Relationship Id="rId10" Type="http://schemas.openxmlformats.org/officeDocument/2006/relationships/audio" Target="../media/audio6.wav"/><Relationship Id="rId4" Type="http://schemas.openxmlformats.org/officeDocument/2006/relationships/audio" Target="../media/audio2.wav"/><Relationship Id="rId9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/>
          <p:cNvSpPr>
            <a:spLocks noGrp="1"/>
          </p:cNvSpPr>
          <p:nvPr>
            <p:ph type="ctrTitle"/>
          </p:nvPr>
        </p:nvSpPr>
        <p:spPr>
          <a:xfrm>
            <a:off x="1097280" y="2556511"/>
            <a:ext cx="12435840" cy="1764030"/>
          </a:xfrm>
        </p:spPr>
        <p:txBody>
          <a:bodyPr/>
          <a:lstStyle/>
          <a:p>
            <a:endParaRPr lang="en-US" altLang="en-US" smtClean="0"/>
          </a:p>
        </p:txBody>
      </p:sp>
      <p:sp>
        <p:nvSpPr>
          <p:cNvPr id="13315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altLang="en-US" smtClean="0"/>
          </a:p>
        </p:txBody>
      </p:sp>
      <p:pic>
        <p:nvPicPr>
          <p:cNvPr id="2" name="MAKET GVG 1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" y="0"/>
            <a:ext cx="14523720" cy="822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9273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914400"/>
            <a:ext cx="7162800" cy="6096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800" y="914400"/>
            <a:ext cx="6019800" cy="6096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8953500" y="0"/>
            <a:ext cx="4724400" cy="914400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MÁY</a:t>
            </a:r>
            <a:r>
              <a:rPr kumimoji="0" lang="en-US" sz="2400" b="0" i="0" u="none" strike="noStrike" cap="none" normalizeH="0" dirty="0" smtClean="0">
                <a:ln>
                  <a:noFill/>
                </a:ln>
                <a:solidFill>
                  <a:srgbClr val="0000FF"/>
                </a:solidFill>
                <a:effectLst/>
                <a:latin typeface="Arial" charset="0"/>
              </a:rPr>
              <a:t> PHÁT ĐIỆN </a:t>
            </a:r>
            <a:endParaRPr kumimoji="0" lang="en-US" sz="2400" b="0" i="0" u="none" strike="noStrike" cap="none" normalizeH="0" baseline="0" dirty="0" smtClean="0">
              <a:ln>
                <a:noFill/>
              </a:ln>
              <a:solidFill>
                <a:srgbClr val="0000FF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2070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Rectangle 14"/>
          <p:cNvGrpSpPr>
            <a:grpSpLocks/>
          </p:cNvGrpSpPr>
          <p:nvPr/>
        </p:nvGrpSpPr>
        <p:grpSpPr bwMode="auto">
          <a:xfrm>
            <a:off x="395289" y="2473395"/>
            <a:ext cx="6534150" cy="1573213"/>
            <a:chOff x="156" y="1298"/>
            <a:chExt cx="2572" cy="826"/>
          </a:xfrm>
        </p:grpSpPr>
        <p:pic>
          <p:nvPicPr>
            <p:cNvPr id="6" name="Rectangle 14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" y="1298"/>
              <a:ext cx="2546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Text Box 3"/>
            <p:cNvSpPr txBox="1">
              <a:spLocks noChangeArrowheads="1"/>
            </p:cNvSpPr>
            <p:nvPr/>
          </p:nvSpPr>
          <p:spPr bwMode="auto">
            <a:xfrm>
              <a:off x="234" y="1401"/>
              <a:ext cx="2494" cy="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30622" tIns="65311" rIns="130622" bIns="65311" anchor="ctr"/>
            <a:lstStyle>
              <a:lvl1pPr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Những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từ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chỉ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hoạt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động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của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sự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vật</a:t>
              </a:r>
              <a:endParaRPr lang="en-US" sz="400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8" name="Rectangle 16"/>
          <p:cNvGrpSpPr>
            <a:grpSpLocks/>
          </p:cNvGrpSpPr>
          <p:nvPr/>
        </p:nvGrpSpPr>
        <p:grpSpPr bwMode="auto">
          <a:xfrm>
            <a:off x="7331395" y="2473395"/>
            <a:ext cx="6370637" cy="1573213"/>
            <a:chOff x="2972" y="1609"/>
            <a:chExt cx="2508" cy="826"/>
          </a:xfrm>
        </p:grpSpPr>
        <p:pic>
          <p:nvPicPr>
            <p:cNvPr id="9" name="Rectangle 16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2" y="1609"/>
              <a:ext cx="250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 Box 6"/>
            <p:cNvSpPr txBox="1">
              <a:spLocks noChangeArrowheads="1"/>
            </p:cNvSpPr>
            <p:nvPr/>
          </p:nvSpPr>
          <p:spPr bwMode="auto">
            <a:xfrm>
              <a:off x="3057" y="1682"/>
              <a:ext cx="2347" cy="6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30622" tIns="65311" rIns="130622" bIns="65311" anchor="ctr"/>
            <a:lstStyle>
              <a:lvl1pPr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1306513" eaLnBrk="0" hangingPunct="0">
                <a:defRPr sz="2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defTabSz="1306513" eaLnBrk="0" fontAlgn="base" hangingPunct="0">
                <a:spcBef>
                  <a:spcPct val="0"/>
                </a:spcBef>
                <a:spcAft>
                  <a:spcPct val="0"/>
                </a:spcAft>
                <a:defRPr sz="2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Những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từ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chỉ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trạng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thái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của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sự</a:t>
              </a:r>
              <a:r>
                <a:rPr lang="en-US" sz="4000" dirty="0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4000" dirty="0" err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vật</a:t>
              </a:r>
              <a:endParaRPr lang="en-US" sz="400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cxnSp>
        <p:nvCxnSpPr>
          <p:cNvPr id="11" name="Straight Connector 10"/>
          <p:cNvCxnSpPr/>
          <p:nvPr/>
        </p:nvCxnSpPr>
        <p:spPr>
          <a:xfrm>
            <a:off x="7070036" y="2021681"/>
            <a:ext cx="76200" cy="3886200"/>
          </a:xfrm>
          <a:prstGeom prst="line">
            <a:avLst/>
          </a:prstGeom>
          <a:noFill/>
          <a:ln w="38100" cap="flat" cmpd="sng" algn="ctr">
            <a:solidFill>
              <a:srgbClr val="FF33CC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</p:cxnSp>
      <p:sp>
        <p:nvSpPr>
          <p:cNvPr id="13" name="Right Brace 12"/>
          <p:cNvSpPr>
            <a:spLocks/>
          </p:cNvSpPr>
          <p:nvPr/>
        </p:nvSpPr>
        <p:spPr bwMode="auto">
          <a:xfrm rot="16200000">
            <a:off x="6618393" y="-1135857"/>
            <a:ext cx="903286" cy="6315076"/>
          </a:xfrm>
          <a:prstGeom prst="rightBrace">
            <a:avLst>
              <a:gd name="adj1" fmla="val 16216"/>
              <a:gd name="adj2" fmla="val 49653"/>
            </a:avLst>
          </a:prstGeom>
          <a:noFill/>
          <a:ln w="28575" algn="ctr">
            <a:solidFill>
              <a:srgbClr val="FF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lIns="130274" tIns="65138" rIns="130274" bIns="65138" anchor="ctr"/>
          <a:lstStyle/>
          <a:p>
            <a:pPr defTabSz="1303484" fontAlgn="auto">
              <a:spcBef>
                <a:spcPts val="0"/>
              </a:spcBef>
              <a:spcAft>
                <a:spcPts val="0"/>
              </a:spcAft>
            </a:pPr>
            <a:endParaRPr lang="en-US" sz="1800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5512450" y="685800"/>
            <a:ext cx="3224502" cy="919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30274" tIns="65138" rIns="130274" bIns="65138">
            <a:spAutoFit/>
          </a:bodyPr>
          <a:lstStyle>
            <a:lvl1pPr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5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ĐỘNG TỪ</a:t>
            </a:r>
          </a:p>
        </p:txBody>
      </p:sp>
      <p:sp>
        <p:nvSpPr>
          <p:cNvPr id="15" name="Rectangle 24"/>
          <p:cNvSpPr>
            <a:spLocks noChangeArrowheads="1"/>
          </p:cNvSpPr>
          <p:nvPr/>
        </p:nvSpPr>
        <p:spPr bwMode="auto">
          <a:xfrm>
            <a:off x="593448" y="4079859"/>
            <a:ext cx="6157912" cy="156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/>
          <a:lstStyle/>
          <a:p>
            <a:pPr indent="506816" algn="l" defTabSz="1303484">
              <a:lnSpc>
                <a:spcPct val="90000"/>
              </a:lnSpc>
              <a:spcBef>
                <a:spcPct val="20000"/>
              </a:spcBef>
            </a:pP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nhìn</a:t>
            </a:r>
            <a:r>
              <a:rPr lang="en-US" sz="4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nghĩ</a:t>
            </a:r>
            <a:r>
              <a:rPr lang="en-US" sz="4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4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              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chạy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giặt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chơi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uống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nói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,…</a:t>
            </a:r>
          </a:p>
          <a:p>
            <a:pPr indent="506816" defTabSz="1303484">
              <a:lnSpc>
                <a:spcPct val="90000"/>
              </a:lnSpc>
              <a:spcBef>
                <a:spcPct val="20000"/>
              </a:spcBef>
            </a:pPr>
            <a:endParaRPr lang="en-US" sz="40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Rectangle 27"/>
          <p:cNvSpPr>
            <a:spLocks noChangeArrowheads="1"/>
          </p:cNvSpPr>
          <p:nvPr/>
        </p:nvSpPr>
        <p:spPr bwMode="auto">
          <a:xfrm>
            <a:off x="7286833" y="4307307"/>
            <a:ext cx="6827838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/>
          <a:lstStyle/>
          <a:p>
            <a:pPr indent="506816" algn="l" defTabSz="1303484">
              <a:lnSpc>
                <a:spcPct val="90000"/>
              </a:lnSpc>
              <a:spcBef>
                <a:spcPct val="20000"/>
              </a:spcBef>
            </a:pPr>
            <a:r>
              <a:rPr lang="en-US" sz="4000" dirty="0" smtClean="0">
                <a:latin typeface="Times New Roman" pitchFamily="18" charset="0"/>
                <a:cs typeface="Times New Roman" pitchFamily="18" charset="0"/>
              </a:rPr>
              <a:t> - </a:t>
            </a: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đổ</a:t>
            </a:r>
            <a:r>
              <a:rPr lang="en-US" sz="4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đứng</a:t>
            </a:r>
            <a:r>
              <a:rPr lang="en-US" sz="4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nằm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ngồi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vui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buồn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ngủ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sợ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tức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40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giận</a:t>
            </a:r>
            <a:r>
              <a:rPr lang="en-US" sz="4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…</a:t>
            </a:r>
            <a:endParaRPr lang="en-US" sz="40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99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15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Box 51"/>
          <p:cNvSpPr txBox="1">
            <a:spLocks noChangeArrowheads="1"/>
          </p:cNvSpPr>
          <p:nvPr/>
        </p:nvSpPr>
        <p:spPr bwMode="auto">
          <a:xfrm>
            <a:off x="9631366" y="5761141"/>
            <a:ext cx="4754562" cy="1239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>
            <a:spAutoFit/>
          </a:bodyPr>
          <a:lstStyle>
            <a:lvl1pPr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endParaRPr lang="en-US" sz="2900" kern="0">
              <a:solidFill>
                <a:srgbClr val="0000FF"/>
              </a:solidFill>
            </a:endParaRPr>
          </a:p>
          <a:p>
            <a:pPr algn="l"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endParaRPr lang="en-US" sz="2900" kern="0">
              <a:solidFill>
                <a:srgbClr val="0000FF"/>
              </a:solidFill>
            </a:endParaRPr>
          </a:p>
        </p:txBody>
      </p:sp>
      <p:sp>
        <p:nvSpPr>
          <p:cNvPr id="28" name="Text Box 56"/>
          <p:cNvSpPr txBox="1">
            <a:spLocks noChangeArrowheads="1"/>
          </p:cNvSpPr>
          <p:nvPr/>
        </p:nvSpPr>
        <p:spPr bwMode="auto">
          <a:xfrm>
            <a:off x="854075" y="4176441"/>
            <a:ext cx="13411200" cy="2824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>
            <a:spAutoFit/>
          </a:bodyPr>
          <a:lstStyle>
            <a:lvl1pPr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r>
              <a:rPr lang="en-US" sz="4600" b="1" kern="0" dirty="0" smtClean="0">
                <a:solidFill>
                  <a:srgbClr val="FF0000"/>
                </a:solidFill>
              </a:rPr>
              <a:t>- </a:t>
            </a:r>
            <a:r>
              <a:rPr lang="en-US" sz="4600" b="1" kern="0" dirty="0" err="1" smtClean="0">
                <a:solidFill>
                  <a:srgbClr val="FF0000"/>
                </a:solidFill>
              </a:rPr>
              <a:t>Các</a:t>
            </a:r>
            <a:r>
              <a:rPr lang="en-US" sz="4600" b="1" kern="0" dirty="0" smtClean="0">
                <a:solidFill>
                  <a:srgbClr val="FF0000"/>
                </a:solidFill>
              </a:rPr>
              <a:t> </a:t>
            </a:r>
            <a:r>
              <a:rPr lang="en-US" sz="4600" b="1" kern="0" dirty="0" err="1">
                <a:solidFill>
                  <a:srgbClr val="FF0000"/>
                </a:solidFill>
              </a:rPr>
              <a:t>hoạt</a:t>
            </a:r>
            <a:r>
              <a:rPr lang="en-US" sz="4600" b="1" kern="0" dirty="0">
                <a:solidFill>
                  <a:srgbClr val="FF0000"/>
                </a:solidFill>
              </a:rPr>
              <a:t> </a:t>
            </a:r>
            <a:r>
              <a:rPr lang="en-US" sz="4600" b="1" kern="0" dirty="0" err="1">
                <a:solidFill>
                  <a:srgbClr val="FF0000"/>
                </a:solidFill>
              </a:rPr>
              <a:t>động</a:t>
            </a:r>
            <a:r>
              <a:rPr lang="en-US" sz="4600" b="1" kern="0" dirty="0">
                <a:solidFill>
                  <a:srgbClr val="FF0000"/>
                </a:solidFill>
              </a:rPr>
              <a:t> ở </a:t>
            </a:r>
            <a:r>
              <a:rPr lang="en-US" sz="4600" b="1" kern="0" dirty="0" err="1">
                <a:solidFill>
                  <a:srgbClr val="FF0000"/>
                </a:solidFill>
              </a:rPr>
              <a:t>nhà</a:t>
            </a:r>
            <a:r>
              <a:rPr lang="en-US" sz="4600" b="1" kern="0" dirty="0">
                <a:solidFill>
                  <a:srgbClr val="000000"/>
                </a:solidFill>
              </a:rPr>
              <a:t>        M: </a:t>
            </a:r>
            <a:r>
              <a:rPr lang="en-US" sz="4600" b="1" kern="0" dirty="0" err="1">
                <a:solidFill>
                  <a:srgbClr val="000000"/>
                </a:solidFill>
              </a:rPr>
              <a:t>quét</a:t>
            </a:r>
            <a:r>
              <a:rPr lang="en-US" sz="4600" b="1" kern="0" dirty="0">
                <a:solidFill>
                  <a:srgbClr val="000000"/>
                </a:solidFill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</a:rPr>
              <a:t>nhà</a:t>
            </a:r>
            <a:endParaRPr lang="en-US" sz="4600" b="1" kern="0" dirty="0">
              <a:solidFill>
                <a:srgbClr val="000000"/>
              </a:solidFill>
            </a:endParaRPr>
          </a:p>
          <a:p>
            <a:pPr algn="l" defTabSz="1303484" eaLnBrk="1" fontAlgn="auto" hangingPunct="1">
              <a:spcBef>
                <a:spcPct val="50000"/>
              </a:spcBef>
              <a:spcAft>
                <a:spcPts val="0"/>
              </a:spcAft>
              <a:buFontTx/>
              <a:buChar char="-"/>
            </a:pPr>
            <a:r>
              <a:rPr lang="en-US" sz="4600" b="1" kern="0" dirty="0">
                <a:solidFill>
                  <a:srgbClr val="FF0000"/>
                </a:solidFill>
              </a:rPr>
              <a:t> </a:t>
            </a:r>
            <a:r>
              <a:rPr lang="en-US" sz="4600" b="1" kern="0" dirty="0" err="1">
                <a:solidFill>
                  <a:srgbClr val="FF0000"/>
                </a:solidFill>
              </a:rPr>
              <a:t>Các</a:t>
            </a:r>
            <a:r>
              <a:rPr lang="en-US" sz="4600" b="1" kern="0" dirty="0">
                <a:solidFill>
                  <a:srgbClr val="FF0000"/>
                </a:solidFill>
              </a:rPr>
              <a:t> </a:t>
            </a:r>
            <a:r>
              <a:rPr lang="en-US" sz="4600" b="1" kern="0" dirty="0" err="1">
                <a:solidFill>
                  <a:srgbClr val="FF0000"/>
                </a:solidFill>
              </a:rPr>
              <a:t>hoạt</a:t>
            </a:r>
            <a:r>
              <a:rPr lang="en-US" sz="4600" b="1" kern="0" dirty="0">
                <a:solidFill>
                  <a:srgbClr val="FF0000"/>
                </a:solidFill>
              </a:rPr>
              <a:t> </a:t>
            </a:r>
            <a:r>
              <a:rPr lang="en-US" sz="4600" b="1" kern="0" dirty="0" err="1">
                <a:solidFill>
                  <a:srgbClr val="FF0000"/>
                </a:solidFill>
              </a:rPr>
              <a:t>động</a:t>
            </a:r>
            <a:r>
              <a:rPr lang="en-US" sz="4600" b="1" kern="0" dirty="0">
                <a:solidFill>
                  <a:srgbClr val="FF0000"/>
                </a:solidFill>
              </a:rPr>
              <a:t> ở </a:t>
            </a:r>
            <a:r>
              <a:rPr lang="en-US" sz="4600" b="1" kern="0" dirty="0" err="1">
                <a:solidFill>
                  <a:srgbClr val="FF0000"/>
                </a:solidFill>
              </a:rPr>
              <a:t>trường</a:t>
            </a:r>
            <a:r>
              <a:rPr lang="en-US" sz="4600" b="1" kern="0" dirty="0">
                <a:solidFill>
                  <a:srgbClr val="FF0000"/>
                </a:solidFill>
              </a:rPr>
              <a:t>  </a:t>
            </a:r>
            <a:r>
              <a:rPr lang="en-US" sz="4600" b="1" kern="0" dirty="0">
                <a:solidFill>
                  <a:srgbClr val="000000"/>
                </a:solidFill>
              </a:rPr>
              <a:t>M: </a:t>
            </a:r>
            <a:r>
              <a:rPr lang="en-US" sz="4600" b="1" kern="0" dirty="0" err="1">
                <a:solidFill>
                  <a:srgbClr val="000000"/>
                </a:solidFill>
              </a:rPr>
              <a:t>làm</a:t>
            </a:r>
            <a:r>
              <a:rPr lang="en-US" sz="4600" b="1" kern="0" dirty="0">
                <a:solidFill>
                  <a:srgbClr val="000000"/>
                </a:solidFill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</a:rPr>
              <a:t>bài</a:t>
            </a:r>
            <a:endParaRPr lang="en-US" sz="4600" b="1" kern="0" dirty="0">
              <a:solidFill>
                <a:srgbClr val="000000"/>
              </a:solidFill>
            </a:endParaRPr>
          </a:p>
          <a:p>
            <a:pPr algn="l"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endParaRPr lang="en-US" sz="4000" b="1" kern="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" name="Line 43"/>
          <p:cNvSpPr>
            <a:spLocks noChangeShapeType="1"/>
          </p:cNvSpPr>
          <p:nvPr/>
        </p:nvSpPr>
        <p:spPr bwMode="auto">
          <a:xfrm>
            <a:off x="9529098" y="4953000"/>
            <a:ext cx="91030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231" tIns="45604" rIns="91231" bIns="45604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328" y="1649816"/>
            <a:ext cx="143256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r>
              <a:rPr lang="en-US" sz="3600" b="1" kern="0" dirty="0">
                <a:solidFill>
                  <a:srgbClr val="000066"/>
                </a:solidFill>
              </a:rPr>
              <a:t>BÀI 1: </a:t>
            </a:r>
            <a:r>
              <a:rPr lang="en-US" sz="3600" b="1" kern="0" dirty="0" err="1">
                <a:solidFill>
                  <a:srgbClr val="000066"/>
                </a:solidFill>
              </a:rPr>
              <a:t>Viết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tên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các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 smtClean="0">
                <a:solidFill>
                  <a:srgbClr val="000066"/>
                </a:solidFill>
              </a:rPr>
              <a:t>hoạt</a:t>
            </a:r>
            <a:r>
              <a:rPr lang="en-US" sz="3600" b="1" kern="0" dirty="0" smtClean="0">
                <a:solidFill>
                  <a:srgbClr val="000066"/>
                </a:solidFill>
              </a:rPr>
              <a:t> động </a:t>
            </a:r>
            <a:r>
              <a:rPr lang="en-US" sz="3600" b="1" kern="0" dirty="0" err="1">
                <a:solidFill>
                  <a:srgbClr val="000066"/>
                </a:solidFill>
              </a:rPr>
              <a:t>em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thường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làm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hằng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ngày</a:t>
            </a:r>
            <a:r>
              <a:rPr lang="en-US" sz="3600" b="1" kern="0" dirty="0">
                <a:solidFill>
                  <a:srgbClr val="000066"/>
                </a:solidFill>
              </a:rPr>
              <a:t> ở </a:t>
            </a:r>
            <a:r>
              <a:rPr lang="en-US" sz="3600" b="1" kern="0" dirty="0" err="1">
                <a:solidFill>
                  <a:srgbClr val="000066"/>
                </a:solidFill>
              </a:rPr>
              <a:t>nhà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và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smtClean="0">
                <a:solidFill>
                  <a:srgbClr val="000066"/>
                </a:solidFill>
              </a:rPr>
              <a:t>ở </a:t>
            </a:r>
            <a:r>
              <a:rPr lang="en-US" sz="3600" b="1" kern="0" dirty="0" err="1">
                <a:solidFill>
                  <a:srgbClr val="000066"/>
                </a:solidFill>
              </a:rPr>
              <a:t>trường</a:t>
            </a:r>
            <a:r>
              <a:rPr lang="en-US" sz="3600" b="1" kern="0" dirty="0">
                <a:solidFill>
                  <a:srgbClr val="000066"/>
                </a:solidFill>
              </a:rPr>
              <a:t>. </a:t>
            </a:r>
            <a:endParaRPr lang="en-US" sz="3600" b="1" kern="0" dirty="0" smtClean="0">
              <a:solidFill>
                <a:srgbClr val="000066"/>
              </a:solidFill>
            </a:endParaRPr>
          </a:p>
          <a:p>
            <a:pPr algn="just" defTabSz="1303484" eaLnBrk="1" fontAlgn="auto" hangingPunct="1">
              <a:spcBef>
                <a:spcPct val="50000"/>
              </a:spcBef>
              <a:spcAft>
                <a:spcPts val="0"/>
              </a:spcAft>
            </a:pPr>
            <a:r>
              <a:rPr lang="en-US" sz="3600" b="1" kern="0" dirty="0" smtClean="0">
                <a:solidFill>
                  <a:srgbClr val="000066"/>
                </a:solidFill>
              </a:rPr>
              <a:t>Gạch </a:t>
            </a:r>
            <a:r>
              <a:rPr lang="en-US" sz="3600" b="1" kern="0" dirty="0" err="1">
                <a:solidFill>
                  <a:srgbClr val="000066"/>
                </a:solidFill>
              </a:rPr>
              <a:t>dưới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smtClean="0">
                <a:solidFill>
                  <a:srgbClr val="000066"/>
                </a:solidFill>
              </a:rPr>
              <a:t>động </a:t>
            </a:r>
            <a:r>
              <a:rPr lang="en-US" sz="3600" b="1" kern="0" dirty="0" err="1">
                <a:solidFill>
                  <a:srgbClr val="000066"/>
                </a:solidFill>
              </a:rPr>
              <a:t>từ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trong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các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cụm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từ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chỉ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những</a:t>
            </a:r>
            <a:r>
              <a:rPr lang="en-US" sz="3600" b="1" kern="0" dirty="0">
                <a:solidFill>
                  <a:srgbClr val="000066"/>
                </a:solidFill>
              </a:rPr>
              <a:t> </a:t>
            </a:r>
            <a:r>
              <a:rPr lang="en-US" sz="3600" b="1" kern="0" dirty="0" err="1">
                <a:solidFill>
                  <a:srgbClr val="000066"/>
                </a:solidFill>
              </a:rPr>
              <a:t>hoạt</a:t>
            </a:r>
            <a:r>
              <a:rPr lang="en-US" sz="3600" b="1" kern="0" dirty="0">
                <a:solidFill>
                  <a:srgbClr val="000066"/>
                </a:solidFill>
              </a:rPr>
              <a:t> động </a:t>
            </a:r>
            <a:r>
              <a:rPr lang="en-US" sz="3600" b="1" kern="0" dirty="0" err="1">
                <a:solidFill>
                  <a:srgbClr val="000066"/>
                </a:solidFill>
              </a:rPr>
              <a:t>ấy</a:t>
            </a:r>
            <a:r>
              <a:rPr lang="en-US" sz="3600" b="1" kern="0" dirty="0">
                <a:solidFill>
                  <a:srgbClr val="000066"/>
                </a:solidFill>
              </a:rPr>
              <a:t>:</a:t>
            </a:r>
          </a:p>
        </p:txBody>
      </p:sp>
      <p:sp>
        <p:nvSpPr>
          <p:cNvPr id="21" name="Line 43"/>
          <p:cNvSpPr>
            <a:spLocks noChangeShapeType="1"/>
          </p:cNvSpPr>
          <p:nvPr/>
        </p:nvSpPr>
        <p:spPr bwMode="auto">
          <a:xfrm>
            <a:off x="9296400" y="5943600"/>
            <a:ext cx="944566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231" tIns="45604" rIns="91231" bIns="45604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" name="Cloud Callout 2"/>
          <p:cNvSpPr/>
          <p:nvPr/>
        </p:nvSpPr>
        <p:spPr>
          <a:xfrm>
            <a:off x="2805112" y="144349"/>
            <a:ext cx="9509125" cy="1295400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THẢO LUẬN NHÓM </a:t>
            </a:r>
            <a:r>
              <a:rPr lang="en-US" b="1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2(3</a:t>
            </a:r>
            <a:r>
              <a:rPr lang="en-US" b="1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’)</a:t>
            </a:r>
            <a:endParaRPr lang="en-US" b="1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Minus 3"/>
          <p:cNvSpPr/>
          <p:nvPr/>
        </p:nvSpPr>
        <p:spPr>
          <a:xfrm>
            <a:off x="1581172" y="2209800"/>
            <a:ext cx="2157412" cy="4571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19" name="Minus 18"/>
          <p:cNvSpPr/>
          <p:nvPr/>
        </p:nvSpPr>
        <p:spPr>
          <a:xfrm>
            <a:off x="4168373" y="2164081"/>
            <a:ext cx="2867822" cy="91438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0" name="Minus 19"/>
          <p:cNvSpPr/>
          <p:nvPr/>
        </p:nvSpPr>
        <p:spPr>
          <a:xfrm flipV="1">
            <a:off x="7380312" y="2214271"/>
            <a:ext cx="3363888" cy="4571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3" name="Minus 22"/>
          <p:cNvSpPr/>
          <p:nvPr/>
        </p:nvSpPr>
        <p:spPr>
          <a:xfrm>
            <a:off x="12522228" y="2255519"/>
            <a:ext cx="1743047" cy="4571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4" name="Minus 23"/>
          <p:cNvSpPr/>
          <p:nvPr/>
        </p:nvSpPr>
        <p:spPr>
          <a:xfrm>
            <a:off x="6160295" y="2819974"/>
            <a:ext cx="2618578" cy="4571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5" name="Minus 24"/>
          <p:cNvSpPr/>
          <p:nvPr/>
        </p:nvSpPr>
        <p:spPr>
          <a:xfrm flipV="1">
            <a:off x="0" y="3501442"/>
            <a:ext cx="1447800" cy="102328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31" name="Minus 30"/>
          <p:cNvSpPr/>
          <p:nvPr/>
        </p:nvSpPr>
        <p:spPr>
          <a:xfrm>
            <a:off x="2286000" y="3624781"/>
            <a:ext cx="2157412" cy="4571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32" name="Minus 31"/>
          <p:cNvSpPr/>
          <p:nvPr/>
        </p:nvSpPr>
        <p:spPr>
          <a:xfrm>
            <a:off x="6391696" y="3618741"/>
            <a:ext cx="1977232" cy="5175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33" name="Minus 32"/>
          <p:cNvSpPr/>
          <p:nvPr/>
        </p:nvSpPr>
        <p:spPr>
          <a:xfrm>
            <a:off x="10514804" y="3552011"/>
            <a:ext cx="2667796" cy="51759"/>
          </a:xfrm>
          <a:prstGeom prst="mathMinus">
            <a:avLst/>
          </a:prstGeom>
          <a:solidFill>
            <a:srgbClr val="FF0000"/>
          </a:solidFill>
          <a:ln w="38100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57150"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87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2" grpId="0"/>
      <p:bldP spid="21" grpId="0" animBg="1"/>
      <p:bldP spid="3" grpId="0" animBg="1"/>
      <p:bldP spid="4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31" grpId="0" animBg="1"/>
      <p:bldP spid="32" grpId="0" animBg="1"/>
      <p:bldP spid="3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9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6326" y="1447800"/>
            <a:ext cx="6886074" cy="61722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2400" y="1447800"/>
            <a:ext cx="6781800" cy="61722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033963" y="533400"/>
            <a:ext cx="2590800" cy="76416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rgbClr val="0000FF"/>
                </a:solidFill>
              </a:rPr>
              <a:t>YẾT KIẾN 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10744200" y="533400"/>
            <a:ext cx="2505600" cy="76416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DÙI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2008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2209800"/>
            <a:ext cx="4114800" cy="4648200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6400800" y="3810000"/>
            <a:ext cx="2971800" cy="1905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BIẾN THÀNH </a:t>
            </a:r>
            <a:endParaRPr lang="en-US" b="1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0" y="2705100"/>
            <a:ext cx="3971925" cy="415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5733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048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" name="Google Shape;4096;p60"/>
          <p:cNvSpPr txBox="1">
            <a:spLocks noGrp="1"/>
          </p:cNvSpPr>
          <p:nvPr>
            <p:ph type="title"/>
          </p:nvPr>
        </p:nvSpPr>
        <p:spPr>
          <a:xfrm>
            <a:off x="1003566" y="1463279"/>
            <a:ext cx="12326400" cy="764160"/>
          </a:xfrm>
          <a:prstGeom prst="rect">
            <a:avLst/>
          </a:prstGeom>
        </p:spPr>
        <p:txBody>
          <a:bodyPr spcFirstLastPara="1" wrap="square" lIns="145932" tIns="145932" rIns="145932" bIns="145932" anchor="t" anchorCtr="0">
            <a:noAutofit/>
          </a:bodyPr>
          <a:lstStyle/>
          <a:p>
            <a:r>
              <a:rPr lang="en" sz="6600" dirty="0"/>
              <a:t>TRÒ CHƠI</a:t>
            </a:r>
            <a:endParaRPr sz="6600" dirty="0"/>
          </a:p>
        </p:txBody>
      </p:sp>
      <p:sp>
        <p:nvSpPr>
          <p:cNvPr id="4098" name="Google Shape;4098;p60"/>
          <p:cNvSpPr/>
          <p:nvPr/>
        </p:nvSpPr>
        <p:spPr>
          <a:xfrm>
            <a:off x="4756339" y="2662539"/>
            <a:ext cx="4820861" cy="2640584"/>
          </a:xfrm>
          <a:custGeom>
            <a:avLst/>
            <a:gdLst/>
            <a:ahLst/>
            <a:cxnLst/>
            <a:rect l="l" t="t" r="r" b="b"/>
            <a:pathLst>
              <a:path w="136985" h="109230" extrusionOk="0">
                <a:moveTo>
                  <a:pt x="130648" y="5124"/>
                </a:moveTo>
                <a:lnTo>
                  <a:pt x="130648" y="75445"/>
                </a:lnTo>
                <a:lnTo>
                  <a:pt x="5722" y="75445"/>
                </a:lnTo>
                <a:lnTo>
                  <a:pt x="5722" y="5124"/>
                </a:lnTo>
                <a:close/>
                <a:moveTo>
                  <a:pt x="4219" y="1"/>
                </a:moveTo>
                <a:cubicBezTo>
                  <a:pt x="2029" y="1"/>
                  <a:pt x="1" y="1358"/>
                  <a:pt x="1" y="3622"/>
                </a:cubicBezTo>
                <a:lnTo>
                  <a:pt x="1" y="81239"/>
                </a:lnTo>
                <a:lnTo>
                  <a:pt x="1" y="88861"/>
                </a:lnTo>
                <a:lnTo>
                  <a:pt x="1" y="89314"/>
                </a:lnTo>
                <a:cubicBezTo>
                  <a:pt x="1" y="91504"/>
                  <a:pt x="2029" y="93550"/>
                  <a:pt x="4219" y="93550"/>
                </a:cubicBezTo>
                <a:lnTo>
                  <a:pt x="54769" y="93550"/>
                </a:lnTo>
                <a:cubicBezTo>
                  <a:pt x="54769" y="93550"/>
                  <a:pt x="54679" y="98602"/>
                  <a:pt x="52723" y="101915"/>
                </a:cubicBezTo>
                <a:cubicBezTo>
                  <a:pt x="52506" y="102295"/>
                  <a:pt x="52198" y="102675"/>
                  <a:pt x="51890" y="102965"/>
                </a:cubicBezTo>
                <a:cubicBezTo>
                  <a:pt x="51057" y="103870"/>
                  <a:pt x="50080" y="104776"/>
                  <a:pt x="49247" y="105536"/>
                </a:cubicBezTo>
                <a:cubicBezTo>
                  <a:pt x="47672" y="106966"/>
                  <a:pt x="46767" y="108107"/>
                  <a:pt x="48577" y="108632"/>
                </a:cubicBezTo>
                <a:cubicBezTo>
                  <a:pt x="49247" y="109012"/>
                  <a:pt x="50388" y="109229"/>
                  <a:pt x="52343" y="109229"/>
                </a:cubicBezTo>
                <a:lnTo>
                  <a:pt x="85620" y="109229"/>
                </a:lnTo>
                <a:cubicBezTo>
                  <a:pt x="88934" y="109229"/>
                  <a:pt x="90147" y="108940"/>
                  <a:pt x="90147" y="107727"/>
                </a:cubicBezTo>
                <a:cubicBezTo>
                  <a:pt x="90219" y="106821"/>
                  <a:pt x="87811" y="104776"/>
                  <a:pt x="86073" y="102965"/>
                </a:cubicBezTo>
                <a:cubicBezTo>
                  <a:pt x="85620" y="102603"/>
                  <a:pt x="85313" y="102060"/>
                  <a:pt x="85005" y="101535"/>
                </a:cubicBezTo>
                <a:lnTo>
                  <a:pt x="84552" y="101535"/>
                </a:lnTo>
                <a:cubicBezTo>
                  <a:pt x="82742" y="98221"/>
                  <a:pt x="82669" y="93550"/>
                  <a:pt x="82669" y="93550"/>
                </a:cubicBezTo>
                <a:lnTo>
                  <a:pt x="132531" y="93550"/>
                </a:lnTo>
                <a:cubicBezTo>
                  <a:pt x="134794" y="93550"/>
                  <a:pt x="136985" y="91504"/>
                  <a:pt x="136985" y="89314"/>
                </a:cubicBezTo>
                <a:lnTo>
                  <a:pt x="136985" y="88861"/>
                </a:lnTo>
                <a:lnTo>
                  <a:pt x="136985" y="81239"/>
                </a:lnTo>
                <a:lnTo>
                  <a:pt x="136985" y="3622"/>
                </a:lnTo>
                <a:cubicBezTo>
                  <a:pt x="136985" y="1358"/>
                  <a:pt x="134794" y="1"/>
                  <a:pt x="1325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217" tIns="91217" rIns="91217" bIns="91217" anchor="ctr" anchorCtr="0">
            <a:no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</a:pPr>
            <a:endParaRPr sz="2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900764" y="3200400"/>
            <a:ext cx="4532011" cy="923330"/>
          </a:xfrm>
          <a:prstGeom prst="rect">
            <a:avLst/>
          </a:prstGeom>
        </p:spPr>
        <p:txBody>
          <a:bodyPr wrap="none" lIns="91231" tIns="45604" rIns="91231" bIns="45604">
            <a:spAutoFit/>
          </a:bodyPr>
          <a:lstStyle/>
          <a:p>
            <a:r>
              <a:rPr lang="en-US" sz="5400" dirty="0" err="1">
                <a:solidFill>
                  <a:srgbClr val="0000FF"/>
                </a:solidFill>
              </a:rPr>
              <a:t>Xem</a:t>
            </a:r>
            <a:r>
              <a:rPr lang="en-US" sz="5400" dirty="0">
                <a:solidFill>
                  <a:srgbClr val="0000FF"/>
                </a:solidFill>
              </a:rPr>
              <a:t> </a:t>
            </a:r>
            <a:r>
              <a:rPr lang="en-US" sz="5400" dirty="0" err="1">
                <a:solidFill>
                  <a:srgbClr val="0000FF"/>
                </a:solidFill>
              </a:rPr>
              <a:t>kịch</a:t>
            </a:r>
            <a:r>
              <a:rPr lang="en-US" sz="5400" dirty="0">
                <a:solidFill>
                  <a:srgbClr val="0000FF"/>
                </a:solidFill>
              </a:rPr>
              <a:t> </a:t>
            </a:r>
            <a:r>
              <a:rPr lang="en-US" sz="5400" dirty="0" err="1">
                <a:solidFill>
                  <a:srgbClr val="0000FF"/>
                </a:solidFill>
              </a:rPr>
              <a:t>câm</a:t>
            </a:r>
            <a:endParaRPr lang="en-US" sz="540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802144" y="5533834"/>
            <a:ext cx="13106400" cy="13630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30274" tIns="65138" rIns="130274" bIns="65138">
            <a:spAutoFit/>
          </a:bodyPr>
          <a:lstStyle>
            <a:lvl1pPr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1306513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1306513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Nói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tên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các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hoạt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động,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trạng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thái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được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bạn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quan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sát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được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trong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video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thể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hiện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bằng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cử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chỉ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, động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tác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không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7030A0"/>
                </a:solidFill>
                <a:latin typeface="Times New Roman" pitchFamily="18" charset="0"/>
              </a:rPr>
              <a:t>lời</a:t>
            </a:r>
            <a:r>
              <a:rPr lang="en-US" sz="4000" b="1" dirty="0">
                <a:solidFill>
                  <a:srgbClr val="7030A0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1447800" y="1295400"/>
            <a:ext cx="1700086" cy="84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 lIns="130274" tIns="65138" rIns="130274" bIns="65138">
            <a:spAutoFit/>
          </a:bodyPr>
          <a:lstStyle/>
          <a:p>
            <a:pPr defTabSz="1303484"/>
            <a:r>
              <a:rPr lang="en-US" sz="4600" u="sng" dirty="0" err="1">
                <a:solidFill>
                  <a:srgbClr val="FF0000"/>
                </a:solidFill>
                <a:latin typeface="Times New Roman" pitchFamily="18" charset="0"/>
              </a:rPr>
              <a:t>Bài</a:t>
            </a:r>
            <a:r>
              <a:rPr lang="en-US" sz="4600" u="sng" dirty="0">
                <a:solidFill>
                  <a:srgbClr val="FF0000"/>
                </a:solidFill>
                <a:latin typeface="Times New Roman" pitchFamily="18" charset="0"/>
              </a:rPr>
              <a:t> 3</a:t>
            </a:r>
            <a:r>
              <a:rPr lang="en-US" sz="4600" dirty="0">
                <a:solidFill>
                  <a:srgbClr val="FF0000"/>
                </a:solidFill>
                <a:latin typeface="Times New Roman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413313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" grpId="0"/>
      <p:bldP spid="2" grpId="0"/>
      <p:bldP spid="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4" y="1130972"/>
            <a:ext cx="5340350" cy="354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4"/>
          <p:cNvSpPr txBox="1">
            <a:spLocks noChangeArrowheads="1"/>
          </p:cNvSpPr>
          <p:nvPr/>
        </p:nvSpPr>
        <p:spPr bwMode="auto">
          <a:xfrm>
            <a:off x="8686800" y="2881006"/>
            <a:ext cx="3200400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31" tIns="45604" rIns="91231" bIns="45604">
            <a:spAutoFit/>
          </a:bodyPr>
          <a:lstStyle>
            <a:lvl1pPr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38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cúi</a:t>
            </a:r>
            <a:endParaRPr lang="en-US" sz="138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j0212243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7818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783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4744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j0212243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7818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3" y="1143069"/>
            <a:ext cx="5900738" cy="355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4"/>
          <p:cNvSpPr txBox="1">
            <a:spLocks noChangeArrowheads="1"/>
          </p:cNvSpPr>
          <p:nvPr/>
        </p:nvSpPr>
        <p:spPr bwMode="auto">
          <a:xfrm>
            <a:off x="8153400" y="2880938"/>
            <a:ext cx="4724400" cy="2215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231" tIns="45604" rIns="91231" bIns="45604">
            <a:spAutoFit/>
          </a:bodyPr>
          <a:lstStyle>
            <a:lvl1pPr eaLnBrk="0" hangingPunct="0">
              <a:defRPr sz="2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6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38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ngủ</a:t>
            </a:r>
            <a:r>
              <a:rPr lang="en-US" sz="138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68432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44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3"/>
          <p:cNvSpPr txBox="1">
            <a:spLocks noChangeArrowheads="1"/>
          </p:cNvSpPr>
          <p:nvPr/>
        </p:nvSpPr>
        <p:spPr bwMode="auto">
          <a:xfrm>
            <a:off x="2822286" y="323851"/>
            <a:ext cx="184731" cy="5355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88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363" name="Text Box 4"/>
          <p:cNvSpPr txBox="1">
            <a:spLocks noChangeArrowheads="1"/>
          </p:cNvSpPr>
          <p:nvPr/>
        </p:nvSpPr>
        <p:spPr bwMode="auto">
          <a:xfrm>
            <a:off x="1212561" y="3341371"/>
            <a:ext cx="184731" cy="5355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 sz="288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28" name="WordArt 8"/>
          <p:cNvSpPr>
            <a:spLocks noChangeArrowheads="1" noChangeShapeType="1" noTextEdit="1"/>
          </p:cNvSpPr>
          <p:nvPr/>
        </p:nvSpPr>
        <p:spPr bwMode="auto">
          <a:xfrm>
            <a:off x="1859280" y="822960"/>
            <a:ext cx="11948160" cy="2322196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798888"/>
              </a:avLst>
            </a:prstTxWarp>
          </a:bodyPr>
          <a:lstStyle/>
          <a:p>
            <a:pPr algn="ctr"/>
            <a:r>
              <a:rPr lang="en-US" sz="6480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bg2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NHIỆT LIỆT CHÀO MỪNG </a:t>
            </a:r>
            <a:endParaRPr lang="en-US" sz="6480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chemeClr val="bg2">
                  <a:lumMod val="60000"/>
                  <a:lumOff val="4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29" name="WordArt 9"/>
          <p:cNvSpPr>
            <a:spLocks noChangeArrowheads="1" noChangeShapeType="1" noTextEdit="1"/>
          </p:cNvSpPr>
          <p:nvPr/>
        </p:nvSpPr>
        <p:spPr bwMode="auto">
          <a:xfrm>
            <a:off x="2438400" y="2143126"/>
            <a:ext cx="10972800" cy="101727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 dirty="0" smtClean="0">
                <a:ln w="38100">
                  <a:solidFill>
                    <a:schemeClr val="tx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THẦY CÔ GIÁO </a:t>
            </a:r>
            <a:endParaRPr lang="en-US" sz="4320" kern="10" dirty="0">
              <a:ln w="38100">
                <a:solidFill>
                  <a:schemeClr val="tx1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0" name="WordArt 10"/>
          <p:cNvSpPr>
            <a:spLocks noChangeArrowheads="1" noChangeShapeType="1" noTextEdit="1"/>
          </p:cNvSpPr>
          <p:nvPr/>
        </p:nvSpPr>
        <p:spPr bwMode="auto">
          <a:xfrm>
            <a:off x="321946" y="3914776"/>
            <a:ext cx="13723620" cy="150876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 dirty="0" err="1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4320" kern="10" dirty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20" kern="10" dirty="0" err="1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4320" kern="10" dirty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20" kern="10" dirty="0" err="1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4320" kern="10" dirty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20" kern="10" dirty="0" err="1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4320" kern="10" dirty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LTVC  </a:t>
            </a:r>
          </a:p>
          <a:p>
            <a:pPr algn="ctr"/>
            <a:r>
              <a:rPr lang="en-US" sz="4320" kern="10" dirty="0" err="1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4320" kern="10" dirty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20" kern="10" dirty="0" smtClean="0">
                <a:ln w="38100">
                  <a:solidFill>
                    <a:srgbClr val="0000CC"/>
                  </a:solidFill>
                  <a:round/>
                  <a:headEnd/>
                  <a:tailEnd/>
                </a:ln>
                <a:solidFill>
                  <a:srgbClr val="3366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4E</a:t>
            </a:r>
            <a:endParaRPr lang="en-US" sz="4320" kern="10" dirty="0">
              <a:ln w="38100">
                <a:solidFill>
                  <a:srgbClr val="0000CC"/>
                </a:solidFill>
                <a:round/>
                <a:headEnd/>
                <a:tailEnd/>
              </a:ln>
              <a:solidFill>
                <a:srgbClr val="3366FF">
                  <a:alpha val="50195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367" name="Picture 11" descr="dungtqbirthday_balloons_with_presents_hg_clr_658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1540" y="4297681"/>
            <a:ext cx="2308860" cy="4255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5" name="Text Box 15"/>
          <p:cNvSpPr txBox="1">
            <a:spLocks noChangeArrowheads="1"/>
          </p:cNvSpPr>
          <p:nvPr/>
        </p:nvSpPr>
        <p:spPr bwMode="auto">
          <a:xfrm>
            <a:off x="4474844" y="6244591"/>
            <a:ext cx="7846696" cy="75713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432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 </a:t>
            </a:r>
            <a:r>
              <a:rPr lang="en-US" altLang="en-US" sz="4320" b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432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320" b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432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altLang="en-US" sz="4320" b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altLang="en-US" sz="4320" b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320" b="1" dirty="0" err="1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altLang="en-US" sz="4320" b="1" dirty="0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320" b="1" dirty="0" err="1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altLang="en-US" sz="4320" b="1" dirty="0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altLang="en-US" sz="4320" b="1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6244591"/>
            <a:ext cx="4714876" cy="1459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图片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" y="7269480"/>
            <a:ext cx="3970020" cy="86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16272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0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0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3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!c_lite2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1750"/>
            <a:ext cx="14630400" cy="54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1" name="Picture 3" descr="!c_lite2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3807619" y="3748888"/>
            <a:ext cx="82296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4" descr="!c_lite2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208419" y="3748888"/>
            <a:ext cx="82296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413" name="WordArt 5"/>
          <p:cNvSpPr>
            <a:spLocks noChangeArrowheads="1" noChangeShapeType="1" noTextEdit="1"/>
          </p:cNvSpPr>
          <p:nvPr/>
        </p:nvSpPr>
        <p:spPr bwMode="auto">
          <a:xfrm>
            <a:off x="2944816" y="830266"/>
            <a:ext cx="8458200" cy="1608138"/>
          </a:xfrm>
          <a:prstGeom prst="rect">
            <a:avLst/>
          </a:prstGeom>
        </p:spPr>
        <p:txBody>
          <a:bodyPr wrap="none" lIns="91231" tIns="45604" rIns="91231" bIns="45604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4000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CỦNG CỐ DẶN DÒ</a:t>
            </a:r>
          </a:p>
        </p:txBody>
      </p:sp>
      <p:pic>
        <p:nvPicPr>
          <p:cNvPr id="48134" name="Picture 10" descr="!c_lite2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0" y="7680493"/>
            <a:ext cx="1463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5" name="Google Shape;1231;p51"/>
          <p:cNvGrpSpPr>
            <a:grpSpLocks/>
          </p:cNvGrpSpPr>
          <p:nvPr/>
        </p:nvGrpSpPr>
        <p:grpSpPr bwMode="auto">
          <a:xfrm>
            <a:off x="4624451" y="2578102"/>
            <a:ext cx="5676901" cy="4419600"/>
            <a:chOff x="3604125" y="2790424"/>
            <a:chExt cx="2319774" cy="1851284"/>
          </a:xfrm>
        </p:grpSpPr>
        <p:sp>
          <p:nvSpPr>
            <p:cNvPr id="12" name="Google Shape;1232;p51"/>
            <p:cNvSpPr/>
            <p:nvPr/>
          </p:nvSpPr>
          <p:spPr>
            <a:xfrm>
              <a:off x="3604125" y="3774584"/>
              <a:ext cx="2319774" cy="867124"/>
            </a:xfrm>
            <a:custGeom>
              <a:avLst/>
              <a:gdLst/>
              <a:ahLst/>
              <a:cxnLst/>
              <a:rect l="l" t="t" r="r" b="b"/>
              <a:pathLst>
                <a:path w="58788" h="21973" extrusionOk="0">
                  <a:moveTo>
                    <a:pt x="11774" y="0"/>
                  </a:moveTo>
                  <a:cubicBezTo>
                    <a:pt x="7842" y="0"/>
                    <a:pt x="4719" y="1837"/>
                    <a:pt x="3210" y="4723"/>
                  </a:cubicBezTo>
                  <a:cubicBezTo>
                    <a:pt x="0" y="10864"/>
                    <a:pt x="1186" y="17011"/>
                    <a:pt x="3629" y="21972"/>
                  </a:cubicBezTo>
                  <a:lnTo>
                    <a:pt x="56885" y="21972"/>
                  </a:lnTo>
                  <a:cubicBezTo>
                    <a:pt x="58137" y="19800"/>
                    <a:pt x="58788" y="16859"/>
                    <a:pt x="56885" y="14224"/>
                  </a:cubicBezTo>
                  <a:cubicBezTo>
                    <a:pt x="54985" y="11592"/>
                    <a:pt x="58036" y="8154"/>
                    <a:pt x="57362" y="5216"/>
                  </a:cubicBezTo>
                  <a:cubicBezTo>
                    <a:pt x="56907" y="3239"/>
                    <a:pt x="55488" y="1716"/>
                    <a:pt x="53294" y="1716"/>
                  </a:cubicBezTo>
                  <a:cubicBezTo>
                    <a:pt x="52230" y="1716"/>
                    <a:pt x="50983" y="2075"/>
                    <a:pt x="49576" y="2914"/>
                  </a:cubicBezTo>
                  <a:cubicBezTo>
                    <a:pt x="46744" y="4603"/>
                    <a:pt x="40008" y="7775"/>
                    <a:pt x="33230" y="7775"/>
                  </a:cubicBezTo>
                  <a:cubicBezTo>
                    <a:pt x="29705" y="7775"/>
                    <a:pt x="26169" y="6918"/>
                    <a:pt x="23165" y="4548"/>
                  </a:cubicBezTo>
                  <a:cubicBezTo>
                    <a:pt x="19112" y="1351"/>
                    <a:pt x="15146" y="0"/>
                    <a:pt x="11774" y="0"/>
                  </a:cubicBezTo>
                  <a:close/>
                </a:path>
              </a:pathLst>
            </a:custGeom>
            <a:gradFill>
              <a:gsLst>
                <a:gs pos="0">
                  <a:srgbClr val="D4EBDE"/>
                </a:gs>
                <a:gs pos="100000">
                  <a:srgbClr val="70CACD"/>
                </a:gs>
              </a:gsLst>
              <a:lin ang="5400700" scaled="0"/>
            </a:gra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Google Shape;1233;p51"/>
            <p:cNvSpPr/>
            <p:nvPr/>
          </p:nvSpPr>
          <p:spPr>
            <a:xfrm>
              <a:off x="4498691" y="3722051"/>
              <a:ext cx="1334389" cy="919657"/>
            </a:xfrm>
            <a:custGeom>
              <a:avLst/>
              <a:gdLst/>
              <a:ahLst/>
              <a:cxnLst/>
              <a:rect l="l" t="t" r="r" b="b"/>
              <a:pathLst>
                <a:path w="14928" h="10285" extrusionOk="0">
                  <a:moveTo>
                    <a:pt x="7437" y="1"/>
                  </a:moveTo>
                  <a:cubicBezTo>
                    <a:pt x="7394" y="1"/>
                    <a:pt x="7350" y="1"/>
                    <a:pt x="7306" y="1"/>
                  </a:cubicBezTo>
                  <a:cubicBezTo>
                    <a:pt x="0" y="99"/>
                    <a:pt x="1907" y="9478"/>
                    <a:pt x="2085" y="10284"/>
                  </a:cubicBezTo>
                  <a:lnTo>
                    <a:pt x="12361" y="10284"/>
                  </a:lnTo>
                  <a:cubicBezTo>
                    <a:pt x="13830" y="8275"/>
                    <a:pt x="14927" y="1"/>
                    <a:pt x="7437" y="1"/>
                  </a:cubicBezTo>
                  <a:close/>
                </a:path>
              </a:pathLst>
            </a:custGeom>
            <a:gradFill>
              <a:gsLst>
                <a:gs pos="0">
                  <a:srgbClr val="EEC9C3"/>
                </a:gs>
                <a:gs pos="100000">
                  <a:srgbClr val="FF8C8C"/>
                </a:gs>
              </a:gsLst>
              <a:lin ang="5400700" scaled="0"/>
            </a:gra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Google Shape;1234;p51"/>
            <p:cNvSpPr/>
            <p:nvPr/>
          </p:nvSpPr>
          <p:spPr>
            <a:xfrm>
              <a:off x="4786068" y="4022619"/>
              <a:ext cx="164771" cy="518014"/>
            </a:xfrm>
            <a:custGeom>
              <a:avLst/>
              <a:gdLst/>
              <a:ahLst/>
              <a:cxnLst/>
              <a:rect l="l" t="t" r="r" b="b"/>
              <a:pathLst>
                <a:path w="1843" h="5791" extrusionOk="0">
                  <a:moveTo>
                    <a:pt x="1192" y="0"/>
                  </a:moveTo>
                  <a:lnTo>
                    <a:pt x="0" y="292"/>
                  </a:lnTo>
                  <a:cubicBezTo>
                    <a:pt x="0" y="1011"/>
                    <a:pt x="876" y="5791"/>
                    <a:pt x="876" y="5791"/>
                  </a:cubicBezTo>
                  <a:lnTo>
                    <a:pt x="1843" y="5791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Google Shape;1235;p51"/>
            <p:cNvSpPr/>
            <p:nvPr/>
          </p:nvSpPr>
          <p:spPr>
            <a:xfrm>
              <a:off x="4778932" y="4540632"/>
              <a:ext cx="185530" cy="101076"/>
            </a:xfrm>
            <a:custGeom>
              <a:avLst/>
              <a:gdLst/>
              <a:ahLst/>
              <a:cxnLst/>
              <a:rect l="l" t="t" r="r" b="b"/>
              <a:pathLst>
                <a:path w="2072" h="1133" extrusionOk="0">
                  <a:moveTo>
                    <a:pt x="950" y="1"/>
                  </a:moveTo>
                  <a:lnTo>
                    <a:pt x="994" y="608"/>
                  </a:lnTo>
                  <a:lnTo>
                    <a:pt x="0" y="1132"/>
                  </a:lnTo>
                  <a:lnTo>
                    <a:pt x="2072" y="1132"/>
                  </a:lnTo>
                  <a:lnTo>
                    <a:pt x="1917" y="1"/>
                  </a:lnTo>
                  <a:close/>
                </a:path>
              </a:pathLst>
            </a:custGeom>
            <a:solidFill>
              <a:srgbClr val="1F1A3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Google Shape;1236;p51"/>
            <p:cNvSpPr/>
            <p:nvPr/>
          </p:nvSpPr>
          <p:spPr>
            <a:xfrm>
              <a:off x="4512962" y="4032593"/>
              <a:ext cx="130390" cy="508039"/>
            </a:xfrm>
            <a:custGeom>
              <a:avLst/>
              <a:gdLst/>
              <a:ahLst/>
              <a:cxnLst/>
              <a:rect l="l" t="t" r="r" b="b"/>
              <a:pathLst>
                <a:path w="1461" h="5681" extrusionOk="0">
                  <a:moveTo>
                    <a:pt x="293" y="1"/>
                  </a:moveTo>
                  <a:cubicBezTo>
                    <a:pt x="158" y="719"/>
                    <a:pt x="0" y="5591"/>
                    <a:pt x="0" y="5591"/>
                  </a:cubicBezTo>
                  <a:lnTo>
                    <a:pt x="967" y="5681"/>
                  </a:lnTo>
                  <a:lnTo>
                    <a:pt x="1461" y="138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Google Shape;1237;p51"/>
            <p:cNvSpPr/>
            <p:nvPr/>
          </p:nvSpPr>
          <p:spPr>
            <a:xfrm>
              <a:off x="4391006" y="4531988"/>
              <a:ext cx="208235" cy="109720"/>
            </a:xfrm>
            <a:custGeom>
              <a:avLst/>
              <a:gdLst/>
              <a:ahLst/>
              <a:cxnLst/>
              <a:rect l="l" t="t" r="r" b="b"/>
              <a:pathLst>
                <a:path w="2332" h="1223" extrusionOk="0">
                  <a:moveTo>
                    <a:pt x="1364" y="1"/>
                  </a:moveTo>
                  <a:lnTo>
                    <a:pt x="1304" y="537"/>
                  </a:lnTo>
                  <a:lnTo>
                    <a:pt x="1" y="937"/>
                  </a:lnTo>
                  <a:lnTo>
                    <a:pt x="2331" y="1222"/>
                  </a:lnTo>
                  <a:lnTo>
                    <a:pt x="2331" y="9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1F1A3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Google Shape;1238;p51"/>
            <p:cNvSpPr/>
            <p:nvPr/>
          </p:nvSpPr>
          <p:spPr>
            <a:xfrm>
              <a:off x="4575887" y="2790424"/>
              <a:ext cx="365870" cy="379700"/>
            </a:xfrm>
            <a:custGeom>
              <a:avLst/>
              <a:gdLst/>
              <a:ahLst/>
              <a:cxnLst/>
              <a:rect l="l" t="t" r="r" b="b"/>
              <a:pathLst>
                <a:path w="4090" h="4246" extrusionOk="0">
                  <a:moveTo>
                    <a:pt x="1435" y="1"/>
                  </a:moveTo>
                  <a:cubicBezTo>
                    <a:pt x="1376" y="1"/>
                    <a:pt x="1313" y="4"/>
                    <a:pt x="1246" y="12"/>
                  </a:cubicBezTo>
                  <a:cubicBezTo>
                    <a:pt x="276" y="126"/>
                    <a:pt x="296" y="590"/>
                    <a:pt x="380" y="1056"/>
                  </a:cubicBezTo>
                  <a:cubicBezTo>
                    <a:pt x="464" y="1523"/>
                    <a:pt x="0" y="2251"/>
                    <a:pt x="672" y="2520"/>
                  </a:cubicBezTo>
                  <a:cubicBezTo>
                    <a:pt x="1347" y="2792"/>
                    <a:pt x="1522" y="2745"/>
                    <a:pt x="1565" y="3221"/>
                  </a:cubicBezTo>
                  <a:cubicBezTo>
                    <a:pt x="1595" y="3553"/>
                    <a:pt x="2264" y="4245"/>
                    <a:pt x="2899" y="4245"/>
                  </a:cubicBezTo>
                  <a:cubicBezTo>
                    <a:pt x="3177" y="4245"/>
                    <a:pt x="3449" y="4112"/>
                    <a:pt x="3657" y="3755"/>
                  </a:cubicBezTo>
                  <a:cubicBezTo>
                    <a:pt x="3925" y="3302"/>
                    <a:pt x="4089" y="2802"/>
                    <a:pt x="3613" y="2359"/>
                  </a:cubicBezTo>
                  <a:cubicBezTo>
                    <a:pt x="3136" y="1916"/>
                    <a:pt x="3281" y="1174"/>
                    <a:pt x="2804" y="905"/>
                  </a:cubicBezTo>
                  <a:cubicBezTo>
                    <a:pt x="2360" y="655"/>
                    <a:pt x="2233" y="1"/>
                    <a:pt x="1435" y="1"/>
                  </a:cubicBezTo>
                  <a:close/>
                </a:path>
              </a:pathLst>
            </a:custGeom>
            <a:solidFill>
              <a:srgbClr val="1F1A3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Google Shape;1239;p51"/>
            <p:cNvSpPr/>
            <p:nvPr/>
          </p:nvSpPr>
          <p:spPr>
            <a:xfrm>
              <a:off x="4464958" y="3481996"/>
              <a:ext cx="519614" cy="911678"/>
            </a:xfrm>
            <a:custGeom>
              <a:avLst/>
              <a:gdLst/>
              <a:ahLst/>
              <a:cxnLst/>
              <a:rect l="l" t="t" r="r" b="b"/>
              <a:pathLst>
                <a:path w="5813" h="10191" extrusionOk="0">
                  <a:moveTo>
                    <a:pt x="4684" y="0"/>
                  </a:moveTo>
                  <a:lnTo>
                    <a:pt x="1072" y="124"/>
                  </a:lnTo>
                  <a:lnTo>
                    <a:pt x="1" y="9850"/>
                  </a:lnTo>
                  <a:cubicBezTo>
                    <a:pt x="893" y="10103"/>
                    <a:pt x="1786" y="10190"/>
                    <a:pt x="2594" y="10190"/>
                  </a:cubicBezTo>
                  <a:cubicBezTo>
                    <a:pt x="4417" y="10190"/>
                    <a:pt x="5812" y="9745"/>
                    <a:pt x="5812" y="9745"/>
                  </a:cubicBezTo>
                  <a:cubicBezTo>
                    <a:pt x="5588" y="7590"/>
                    <a:pt x="4684" y="0"/>
                    <a:pt x="4684" y="0"/>
                  </a:cubicBezTo>
                  <a:close/>
                </a:path>
              </a:pathLst>
            </a:custGeom>
            <a:solidFill>
              <a:srgbClr val="423A6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Google Shape;1240;p51"/>
            <p:cNvSpPr/>
            <p:nvPr/>
          </p:nvSpPr>
          <p:spPr>
            <a:xfrm>
              <a:off x="4560318" y="3037129"/>
              <a:ext cx="330191" cy="468141"/>
            </a:xfrm>
            <a:custGeom>
              <a:avLst/>
              <a:gdLst/>
              <a:ahLst/>
              <a:cxnLst/>
              <a:rect l="l" t="t" r="r" b="b"/>
              <a:pathLst>
                <a:path w="3690" h="5240" extrusionOk="0">
                  <a:moveTo>
                    <a:pt x="2565" y="1"/>
                  </a:moveTo>
                  <a:lnTo>
                    <a:pt x="2565" y="5"/>
                  </a:lnTo>
                  <a:lnTo>
                    <a:pt x="1632" y="357"/>
                  </a:lnTo>
                  <a:lnTo>
                    <a:pt x="836" y="35"/>
                  </a:lnTo>
                  <a:cubicBezTo>
                    <a:pt x="329" y="129"/>
                    <a:pt x="0" y="253"/>
                    <a:pt x="0" y="253"/>
                  </a:cubicBezTo>
                  <a:lnTo>
                    <a:pt x="0" y="5104"/>
                  </a:lnTo>
                  <a:cubicBezTo>
                    <a:pt x="473" y="5204"/>
                    <a:pt x="956" y="5240"/>
                    <a:pt x="1408" y="5240"/>
                  </a:cubicBezTo>
                  <a:cubicBezTo>
                    <a:pt x="2619" y="5240"/>
                    <a:pt x="3612" y="4980"/>
                    <a:pt x="3612" y="4980"/>
                  </a:cubicBezTo>
                  <a:lnTo>
                    <a:pt x="3690" y="287"/>
                  </a:lnTo>
                  <a:cubicBezTo>
                    <a:pt x="3690" y="287"/>
                    <a:pt x="3193" y="102"/>
                    <a:pt x="2565" y="1"/>
                  </a:cubicBezTo>
                  <a:close/>
                </a:path>
              </a:pathLst>
            </a:custGeom>
            <a:solidFill>
              <a:srgbClr val="FFE58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Google Shape;1241;p51"/>
            <p:cNvSpPr/>
            <p:nvPr/>
          </p:nvSpPr>
          <p:spPr>
            <a:xfrm>
              <a:off x="4623243" y="3212017"/>
              <a:ext cx="171907" cy="270644"/>
            </a:xfrm>
            <a:custGeom>
              <a:avLst/>
              <a:gdLst/>
              <a:ahLst/>
              <a:cxnLst/>
              <a:rect l="l" t="t" r="r" b="b"/>
              <a:pathLst>
                <a:path w="1922" h="3020" extrusionOk="0">
                  <a:moveTo>
                    <a:pt x="0" y="1"/>
                  </a:moveTo>
                  <a:lnTo>
                    <a:pt x="0" y="3019"/>
                  </a:lnTo>
                  <a:lnTo>
                    <a:pt x="1921" y="3019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Google Shape;1242;p51"/>
            <p:cNvSpPr/>
            <p:nvPr/>
          </p:nvSpPr>
          <p:spPr>
            <a:xfrm>
              <a:off x="4569400" y="3349001"/>
              <a:ext cx="107036" cy="91766"/>
            </a:xfrm>
            <a:custGeom>
              <a:avLst/>
              <a:gdLst/>
              <a:ahLst/>
              <a:cxnLst/>
              <a:rect l="l" t="t" r="r" b="b"/>
              <a:pathLst>
                <a:path w="1196" h="1028" extrusionOk="0">
                  <a:moveTo>
                    <a:pt x="589" y="1"/>
                  </a:moveTo>
                  <a:cubicBezTo>
                    <a:pt x="551" y="1"/>
                    <a:pt x="446" y="13"/>
                    <a:pt x="272" y="126"/>
                  </a:cubicBezTo>
                  <a:cubicBezTo>
                    <a:pt x="54" y="270"/>
                    <a:pt x="145" y="293"/>
                    <a:pt x="0" y="400"/>
                  </a:cubicBezTo>
                  <a:lnTo>
                    <a:pt x="54" y="908"/>
                  </a:lnTo>
                  <a:cubicBezTo>
                    <a:pt x="54" y="908"/>
                    <a:pt x="198" y="921"/>
                    <a:pt x="410" y="931"/>
                  </a:cubicBezTo>
                  <a:cubicBezTo>
                    <a:pt x="625" y="941"/>
                    <a:pt x="716" y="998"/>
                    <a:pt x="773" y="1022"/>
                  </a:cubicBezTo>
                  <a:cubicBezTo>
                    <a:pt x="781" y="1026"/>
                    <a:pt x="789" y="1028"/>
                    <a:pt x="799" y="1028"/>
                  </a:cubicBezTo>
                  <a:cubicBezTo>
                    <a:pt x="852" y="1028"/>
                    <a:pt x="916" y="965"/>
                    <a:pt x="830" y="904"/>
                  </a:cubicBezTo>
                  <a:cubicBezTo>
                    <a:pt x="756" y="854"/>
                    <a:pt x="591" y="807"/>
                    <a:pt x="591" y="807"/>
                  </a:cubicBezTo>
                  <a:cubicBezTo>
                    <a:pt x="591" y="807"/>
                    <a:pt x="796" y="794"/>
                    <a:pt x="987" y="713"/>
                  </a:cubicBezTo>
                  <a:cubicBezTo>
                    <a:pt x="1179" y="629"/>
                    <a:pt x="1128" y="525"/>
                    <a:pt x="1081" y="515"/>
                  </a:cubicBezTo>
                  <a:cubicBezTo>
                    <a:pt x="1081" y="515"/>
                    <a:pt x="1196" y="448"/>
                    <a:pt x="1172" y="371"/>
                  </a:cubicBezTo>
                  <a:cubicBezTo>
                    <a:pt x="1158" y="317"/>
                    <a:pt x="1112" y="309"/>
                    <a:pt x="1084" y="309"/>
                  </a:cubicBezTo>
                  <a:cubicBezTo>
                    <a:pt x="1073" y="309"/>
                    <a:pt x="1064" y="310"/>
                    <a:pt x="1064" y="310"/>
                  </a:cubicBezTo>
                  <a:cubicBezTo>
                    <a:pt x="1064" y="310"/>
                    <a:pt x="1145" y="239"/>
                    <a:pt x="1108" y="166"/>
                  </a:cubicBezTo>
                  <a:cubicBezTo>
                    <a:pt x="1093" y="140"/>
                    <a:pt x="1045" y="132"/>
                    <a:pt x="981" y="132"/>
                  </a:cubicBezTo>
                  <a:cubicBezTo>
                    <a:pt x="868" y="132"/>
                    <a:pt x="707" y="160"/>
                    <a:pt x="604" y="172"/>
                  </a:cubicBezTo>
                  <a:lnTo>
                    <a:pt x="604" y="2"/>
                  </a:lnTo>
                  <a:cubicBezTo>
                    <a:pt x="604" y="2"/>
                    <a:pt x="599" y="1"/>
                    <a:pt x="589" y="1"/>
                  </a:cubicBez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Google Shape;1243;p51"/>
            <p:cNvSpPr/>
            <p:nvPr/>
          </p:nvSpPr>
          <p:spPr>
            <a:xfrm>
              <a:off x="4621297" y="3376930"/>
              <a:ext cx="40220" cy="12635"/>
            </a:xfrm>
            <a:custGeom>
              <a:avLst/>
              <a:gdLst/>
              <a:ahLst/>
              <a:cxnLst/>
              <a:rect l="l" t="t" r="r" b="b"/>
              <a:pathLst>
                <a:path w="447" h="137" extrusionOk="0">
                  <a:moveTo>
                    <a:pt x="419" y="1"/>
                  </a:moveTo>
                  <a:cubicBezTo>
                    <a:pt x="417" y="1"/>
                    <a:pt x="415" y="1"/>
                    <a:pt x="413" y="2"/>
                  </a:cubicBezTo>
                  <a:cubicBezTo>
                    <a:pt x="279" y="45"/>
                    <a:pt x="27" y="89"/>
                    <a:pt x="23" y="89"/>
                  </a:cubicBezTo>
                  <a:cubicBezTo>
                    <a:pt x="10" y="89"/>
                    <a:pt x="0" y="102"/>
                    <a:pt x="3" y="116"/>
                  </a:cubicBezTo>
                  <a:cubicBezTo>
                    <a:pt x="7" y="126"/>
                    <a:pt x="17" y="136"/>
                    <a:pt x="27" y="136"/>
                  </a:cubicBezTo>
                  <a:lnTo>
                    <a:pt x="31" y="136"/>
                  </a:lnTo>
                  <a:cubicBezTo>
                    <a:pt x="40" y="133"/>
                    <a:pt x="292" y="93"/>
                    <a:pt x="426" y="45"/>
                  </a:cubicBezTo>
                  <a:cubicBezTo>
                    <a:pt x="440" y="42"/>
                    <a:pt x="446" y="29"/>
                    <a:pt x="443" y="15"/>
                  </a:cubicBezTo>
                  <a:cubicBezTo>
                    <a:pt x="438" y="7"/>
                    <a:pt x="428" y="1"/>
                    <a:pt x="419" y="1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Google Shape;1244;p51"/>
            <p:cNvSpPr/>
            <p:nvPr/>
          </p:nvSpPr>
          <p:spPr>
            <a:xfrm>
              <a:off x="4621945" y="3394884"/>
              <a:ext cx="41517" cy="13299"/>
            </a:xfrm>
            <a:custGeom>
              <a:avLst/>
              <a:gdLst/>
              <a:ahLst/>
              <a:cxnLst/>
              <a:rect l="l" t="t" r="r" b="b"/>
              <a:pathLst>
                <a:path w="461" h="146" extrusionOk="0">
                  <a:moveTo>
                    <a:pt x="430" y="0"/>
                  </a:moveTo>
                  <a:cubicBezTo>
                    <a:pt x="428" y="0"/>
                    <a:pt x="426" y="0"/>
                    <a:pt x="423" y="1"/>
                  </a:cubicBezTo>
                  <a:cubicBezTo>
                    <a:pt x="303" y="41"/>
                    <a:pt x="87" y="92"/>
                    <a:pt x="24" y="98"/>
                  </a:cubicBezTo>
                  <a:cubicBezTo>
                    <a:pt x="10" y="98"/>
                    <a:pt x="0" y="112"/>
                    <a:pt x="0" y="122"/>
                  </a:cubicBezTo>
                  <a:cubicBezTo>
                    <a:pt x="4" y="135"/>
                    <a:pt x="13" y="145"/>
                    <a:pt x="24" y="145"/>
                  </a:cubicBezTo>
                  <a:lnTo>
                    <a:pt x="27" y="145"/>
                  </a:lnTo>
                  <a:cubicBezTo>
                    <a:pt x="98" y="139"/>
                    <a:pt x="312" y="88"/>
                    <a:pt x="440" y="44"/>
                  </a:cubicBezTo>
                  <a:cubicBezTo>
                    <a:pt x="453" y="41"/>
                    <a:pt x="461" y="27"/>
                    <a:pt x="453" y="15"/>
                  </a:cubicBezTo>
                  <a:cubicBezTo>
                    <a:pt x="451" y="6"/>
                    <a:pt x="441" y="0"/>
                    <a:pt x="430" y="0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Google Shape;1245;p51"/>
            <p:cNvSpPr/>
            <p:nvPr/>
          </p:nvSpPr>
          <p:spPr>
            <a:xfrm>
              <a:off x="4740010" y="3350331"/>
              <a:ext cx="107685" cy="90436"/>
            </a:xfrm>
            <a:custGeom>
              <a:avLst/>
              <a:gdLst/>
              <a:ahLst/>
              <a:cxnLst/>
              <a:rect l="l" t="t" r="r" b="b"/>
              <a:pathLst>
                <a:path w="1200" h="1017" extrusionOk="0">
                  <a:moveTo>
                    <a:pt x="623" y="1"/>
                  </a:moveTo>
                  <a:cubicBezTo>
                    <a:pt x="616" y="1"/>
                    <a:pt x="612" y="2"/>
                    <a:pt x="612" y="2"/>
                  </a:cubicBezTo>
                  <a:lnTo>
                    <a:pt x="612" y="190"/>
                  </a:lnTo>
                  <a:cubicBezTo>
                    <a:pt x="492" y="170"/>
                    <a:pt x="298" y="116"/>
                    <a:pt x="185" y="116"/>
                  </a:cubicBezTo>
                  <a:cubicBezTo>
                    <a:pt x="144" y="116"/>
                    <a:pt x="113" y="124"/>
                    <a:pt x="101" y="143"/>
                  </a:cubicBezTo>
                  <a:cubicBezTo>
                    <a:pt x="61" y="210"/>
                    <a:pt x="138" y="287"/>
                    <a:pt x="138" y="287"/>
                  </a:cubicBezTo>
                  <a:cubicBezTo>
                    <a:pt x="138" y="287"/>
                    <a:pt x="129" y="284"/>
                    <a:pt x="115" y="284"/>
                  </a:cubicBezTo>
                  <a:cubicBezTo>
                    <a:pt x="88" y="284"/>
                    <a:pt x="46" y="293"/>
                    <a:pt x="28" y="344"/>
                  </a:cubicBezTo>
                  <a:cubicBezTo>
                    <a:pt x="1" y="418"/>
                    <a:pt x="112" y="488"/>
                    <a:pt x="112" y="488"/>
                  </a:cubicBezTo>
                  <a:cubicBezTo>
                    <a:pt x="65" y="499"/>
                    <a:pt x="11" y="599"/>
                    <a:pt x="199" y="694"/>
                  </a:cubicBezTo>
                  <a:cubicBezTo>
                    <a:pt x="387" y="784"/>
                    <a:pt x="589" y="804"/>
                    <a:pt x="589" y="804"/>
                  </a:cubicBezTo>
                  <a:cubicBezTo>
                    <a:pt x="589" y="804"/>
                    <a:pt x="424" y="844"/>
                    <a:pt x="347" y="891"/>
                  </a:cubicBezTo>
                  <a:cubicBezTo>
                    <a:pt x="255" y="947"/>
                    <a:pt x="321" y="1016"/>
                    <a:pt x="377" y="1016"/>
                  </a:cubicBezTo>
                  <a:cubicBezTo>
                    <a:pt x="385" y="1016"/>
                    <a:pt x="393" y="1015"/>
                    <a:pt x="400" y="1012"/>
                  </a:cubicBezTo>
                  <a:cubicBezTo>
                    <a:pt x="454" y="989"/>
                    <a:pt x="552" y="939"/>
                    <a:pt x="763" y="939"/>
                  </a:cubicBezTo>
                  <a:cubicBezTo>
                    <a:pt x="978" y="935"/>
                    <a:pt x="1119" y="928"/>
                    <a:pt x="1119" y="928"/>
                  </a:cubicBezTo>
                  <a:lnTo>
                    <a:pt x="1200" y="425"/>
                  </a:lnTo>
                  <a:cubicBezTo>
                    <a:pt x="1059" y="311"/>
                    <a:pt x="1149" y="294"/>
                    <a:pt x="938" y="139"/>
                  </a:cubicBezTo>
                  <a:cubicBezTo>
                    <a:pt x="764" y="12"/>
                    <a:pt x="656" y="1"/>
                    <a:pt x="623" y="1"/>
                  </a:cubicBez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Google Shape;1246;p51"/>
            <p:cNvSpPr/>
            <p:nvPr/>
          </p:nvSpPr>
          <p:spPr>
            <a:xfrm>
              <a:off x="4755579" y="3376265"/>
              <a:ext cx="39571" cy="13964"/>
            </a:xfrm>
            <a:custGeom>
              <a:avLst/>
              <a:gdLst/>
              <a:ahLst/>
              <a:cxnLst/>
              <a:rect l="l" t="t" r="r" b="b"/>
              <a:pathLst>
                <a:path w="447" h="157" extrusionOk="0">
                  <a:moveTo>
                    <a:pt x="25" y="0"/>
                  </a:moveTo>
                  <a:cubicBezTo>
                    <a:pt x="17" y="0"/>
                    <a:pt x="8" y="7"/>
                    <a:pt x="3" y="16"/>
                  </a:cubicBezTo>
                  <a:cubicBezTo>
                    <a:pt x="0" y="26"/>
                    <a:pt x="3" y="43"/>
                    <a:pt x="17" y="47"/>
                  </a:cubicBezTo>
                  <a:cubicBezTo>
                    <a:pt x="148" y="100"/>
                    <a:pt x="406" y="154"/>
                    <a:pt x="416" y="157"/>
                  </a:cubicBezTo>
                  <a:lnTo>
                    <a:pt x="420" y="157"/>
                  </a:lnTo>
                  <a:cubicBezTo>
                    <a:pt x="433" y="157"/>
                    <a:pt x="440" y="150"/>
                    <a:pt x="443" y="137"/>
                  </a:cubicBezTo>
                  <a:cubicBezTo>
                    <a:pt x="446" y="124"/>
                    <a:pt x="440" y="113"/>
                    <a:pt x="426" y="110"/>
                  </a:cubicBezTo>
                  <a:cubicBezTo>
                    <a:pt x="423" y="110"/>
                    <a:pt x="161" y="53"/>
                    <a:pt x="33" y="3"/>
                  </a:cubicBezTo>
                  <a:cubicBezTo>
                    <a:pt x="30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Google Shape;1247;p51"/>
            <p:cNvSpPr/>
            <p:nvPr/>
          </p:nvSpPr>
          <p:spPr>
            <a:xfrm>
              <a:off x="4752335" y="3393554"/>
              <a:ext cx="41517" cy="15294"/>
            </a:xfrm>
            <a:custGeom>
              <a:avLst/>
              <a:gdLst/>
              <a:ahLst/>
              <a:cxnLst/>
              <a:rect l="l" t="t" r="r" b="b"/>
              <a:pathLst>
                <a:path w="464" h="168" extrusionOk="0">
                  <a:moveTo>
                    <a:pt x="26" y="0"/>
                  </a:moveTo>
                  <a:cubicBezTo>
                    <a:pt x="17" y="0"/>
                    <a:pt x="10" y="7"/>
                    <a:pt x="7" y="16"/>
                  </a:cubicBezTo>
                  <a:cubicBezTo>
                    <a:pt x="0" y="27"/>
                    <a:pt x="7" y="39"/>
                    <a:pt x="20" y="47"/>
                  </a:cubicBezTo>
                  <a:cubicBezTo>
                    <a:pt x="141" y="97"/>
                    <a:pt x="363" y="157"/>
                    <a:pt x="434" y="168"/>
                  </a:cubicBezTo>
                  <a:lnTo>
                    <a:pt x="437" y="168"/>
                  </a:lnTo>
                  <a:cubicBezTo>
                    <a:pt x="450" y="168"/>
                    <a:pt x="460" y="157"/>
                    <a:pt x="460" y="147"/>
                  </a:cubicBezTo>
                  <a:cubicBezTo>
                    <a:pt x="464" y="134"/>
                    <a:pt x="454" y="120"/>
                    <a:pt x="440" y="120"/>
                  </a:cubicBezTo>
                  <a:cubicBezTo>
                    <a:pt x="373" y="110"/>
                    <a:pt x="155" y="50"/>
                    <a:pt x="37" y="3"/>
                  </a:cubicBezTo>
                  <a:cubicBezTo>
                    <a:pt x="34" y="1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Google Shape;1248;p51"/>
            <p:cNvSpPr/>
            <p:nvPr/>
          </p:nvSpPr>
          <p:spPr>
            <a:xfrm>
              <a:off x="4832775" y="3062398"/>
              <a:ext cx="204991" cy="375709"/>
            </a:xfrm>
            <a:custGeom>
              <a:avLst/>
              <a:gdLst/>
              <a:ahLst/>
              <a:cxnLst/>
              <a:rect l="l" t="t" r="r" b="b"/>
              <a:pathLst>
                <a:path w="2294" h="4198" extrusionOk="0">
                  <a:moveTo>
                    <a:pt x="602" y="1"/>
                  </a:moveTo>
                  <a:lnTo>
                    <a:pt x="545" y="3502"/>
                  </a:lnTo>
                  <a:lnTo>
                    <a:pt x="108" y="3596"/>
                  </a:lnTo>
                  <a:lnTo>
                    <a:pt x="1" y="4191"/>
                  </a:lnTo>
                  <a:cubicBezTo>
                    <a:pt x="1" y="4191"/>
                    <a:pt x="118" y="4198"/>
                    <a:pt x="283" y="4198"/>
                  </a:cubicBezTo>
                  <a:cubicBezTo>
                    <a:pt x="517" y="4198"/>
                    <a:pt x="849" y="4184"/>
                    <a:pt x="1082" y="4117"/>
                  </a:cubicBezTo>
                  <a:cubicBezTo>
                    <a:pt x="2038" y="3838"/>
                    <a:pt x="2294" y="3432"/>
                    <a:pt x="2125" y="2478"/>
                  </a:cubicBezTo>
                  <a:cubicBezTo>
                    <a:pt x="1955" y="1525"/>
                    <a:pt x="1561" y="400"/>
                    <a:pt x="602" y="1"/>
                  </a:cubicBezTo>
                  <a:close/>
                </a:path>
              </a:pathLst>
            </a:custGeom>
            <a:solidFill>
              <a:srgbClr val="FFE58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Google Shape;1249;p51"/>
            <p:cNvSpPr/>
            <p:nvPr/>
          </p:nvSpPr>
          <p:spPr>
            <a:xfrm>
              <a:off x="4409169" y="3059738"/>
              <a:ext cx="175800" cy="380364"/>
            </a:xfrm>
            <a:custGeom>
              <a:avLst/>
              <a:gdLst/>
              <a:ahLst/>
              <a:cxnLst/>
              <a:rect l="l" t="t" r="r" b="b"/>
              <a:pathLst>
                <a:path w="1965" h="4254" extrusionOk="0">
                  <a:moveTo>
                    <a:pt x="1736" y="0"/>
                  </a:moveTo>
                  <a:cubicBezTo>
                    <a:pt x="440" y="400"/>
                    <a:pt x="0" y="2890"/>
                    <a:pt x="158" y="3660"/>
                  </a:cubicBezTo>
                  <a:cubicBezTo>
                    <a:pt x="262" y="4167"/>
                    <a:pt x="1015" y="4253"/>
                    <a:pt x="1516" y="4253"/>
                  </a:cubicBezTo>
                  <a:cubicBezTo>
                    <a:pt x="1774" y="4253"/>
                    <a:pt x="1964" y="4230"/>
                    <a:pt x="1964" y="4230"/>
                  </a:cubicBezTo>
                  <a:lnTo>
                    <a:pt x="1898" y="3602"/>
                  </a:lnTo>
                  <a:lnTo>
                    <a:pt x="1736" y="3602"/>
                  </a:lnTo>
                  <a:lnTo>
                    <a:pt x="1736" y="34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FFE58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Google Shape;1250;p51"/>
            <p:cNvSpPr/>
            <p:nvPr/>
          </p:nvSpPr>
          <p:spPr>
            <a:xfrm>
              <a:off x="4635568" y="3031144"/>
              <a:ext cx="154392" cy="52533"/>
            </a:xfrm>
            <a:custGeom>
              <a:avLst/>
              <a:gdLst/>
              <a:ahLst/>
              <a:cxnLst/>
              <a:rect l="l" t="t" r="r" b="b"/>
              <a:pathLst>
                <a:path w="1731" h="585" extrusionOk="0">
                  <a:moveTo>
                    <a:pt x="982" y="0"/>
                  </a:moveTo>
                  <a:cubicBezTo>
                    <a:pt x="942" y="0"/>
                    <a:pt x="901" y="1"/>
                    <a:pt x="861" y="2"/>
                  </a:cubicBezTo>
                  <a:cubicBezTo>
                    <a:pt x="542" y="16"/>
                    <a:pt x="253" y="53"/>
                    <a:pt x="1" y="97"/>
                  </a:cubicBezTo>
                  <a:cubicBezTo>
                    <a:pt x="139" y="321"/>
                    <a:pt x="387" y="570"/>
                    <a:pt x="827" y="583"/>
                  </a:cubicBezTo>
                  <a:cubicBezTo>
                    <a:pt x="843" y="584"/>
                    <a:pt x="860" y="584"/>
                    <a:pt x="876" y="584"/>
                  </a:cubicBezTo>
                  <a:cubicBezTo>
                    <a:pt x="1488" y="584"/>
                    <a:pt x="1677" y="217"/>
                    <a:pt x="1730" y="67"/>
                  </a:cubicBezTo>
                  <a:cubicBezTo>
                    <a:pt x="1492" y="26"/>
                    <a:pt x="1237" y="0"/>
                    <a:pt x="982" y="0"/>
                  </a:cubicBez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Google Shape;1251;p51"/>
            <p:cNvSpPr/>
            <p:nvPr/>
          </p:nvSpPr>
          <p:spPr>
            <a:xfrm>
              <a:off x="4620648" y="2864236"/>
              <a:ext cx="154392" cy="200157"/>
            </a:xfrm>
            <a:custGeom>
              <a:avLst/>
              <a:gdLst/>
              <a:ahLst/>
              <a:cxnLst/>
              <a:rect l="l" t="t" r="r" b="b"/>
              <a:pathLst>
                <a:path w="1733" h="2234" extrusionOk="0">
                  <a:moveTo>
                    <a:pt x="600" y="1"/>
                  </a:moveTo>
                  <a:cubicBezTo>
                    <a:pt x="409" y="1"/>
                    <a:pt x="205" y="118"/>
                    <a:pt x="205" y="118"/>
                  </a:cubicBezTo>
                  <a:cubicBezTo>
                    <a:pt x="219" y="457"/>
                    <a:pt x="0" y="840"/>
                    <a:pt x="0" y="840"/>
                  </a:cubicBezTo>
                  <a:cubicBezTo>
                    <a:pt x="43" y="888"/>
                    <a:pt x="113" y="896"/>
                    <a:pt x="153" y="896"/>
                  </a:cubicBezTo>
                  <a:cubicBezTo>
                    <a:pt x="172" y="896"/>
                    <a:pt x="185" y="894"/>
                    <a:pt x="185" y="894"/>
                  </a:cubicBezTo>
                  <a:lnTo>
                    <a:pt x="185" y="894"/>
                  </a:lnTo>
                  <a:cubicBezTo>
                    <a:pt x="182" y="1556"/>
                    <a:pt x="767" y="1562"/>
                    <a:pt x="789" y="1562"/>
                  </a:cubicBezTo>
                  <a:cubicBezTo>
                    <a:pt x="789" y="1562"/>
                    <a:pt x="789" y="1562"/>
                    <a:pt x="789" y="1562"/>
                  </a:cubicBezTo>
                  <a:lnTo>
                    <a:pt x="816" y="2197"/>
                  </a:lnTo>
                  <a:cubicBezTo>
                    <a:pt x="897" y="2224"/>
                    <a:pt x="979" y="2234"/>
                    <a:pt x="1055" y="2234"/>
                  </a:cubicBezTo>
                  <a:cubicBezTo>
                    <a:pt x="1228" y="2234"/>
                    <a:pt x="1363" y="2183"/>
                    <a:pt x="1363" y="2183"/>
                  </a:cubicBezTo>
                  <a:lnTo>
                    <a:pt x="1333" y="924"/>
                  </a:lnTo>
                  <a:cubicBezTo>
                    <a:pt x="1725" y="837"/>
                    <a:pt x="1733" y="259"/>
                    <a:pt x="1434" y="203"/>
                  </a:cubicBezTo>
                  <a:cubicBezTo>
                    <a:pt x="1416" y="199"/>
                    <a:pt x="1399" y="197"/>
                    <a:pt x="1384" y="197"/>
                  </a:cubicBezTo>
                  <a:cubicBezTo>
                    <a:pt x="1146" y="197"/>
                    <a:pt x="1229" y="615"/>
                    <a:pt x="1085" y="615"/>
                  </a:cubicBezTo>
                  <a:cubicBezTo>
                    <a:pt x="937" y="615"/>
                    <a:pt x="1051" y="440"/>
                    <a:pt x="863" y="135"/>
                  </a:cubicBezTo>
                  <a:cubicBezTo>
                    <a:pt x="800" y="34"/>
                    <a:pt x="702" y="1"/>
                    <a:pt x="600" y="1"/>
                  </a:cubicBezTo>
                  <a:close/>
                </a:path>
              </a:pathLst>
            </a:custGeom>
            <a:solidFill>
              <a:srgbClr val="FFADB7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Google Shape;1252;p51"/>
            <p:cNvSpPr/>
            <p:nvPr/>
          </p:nvSpPr>
          <p:spPr>
            <a:xfrm>
              <a:off x="4738712" y="2888175"/>
              <a:ext cx="22705" cy="31919"/>
            </a:xfrm>
            <a:custGeom>
              <a:avLst/>
              <a:gdLst/>
              <a:ahLst/>
              <a:cxnLst/>
              <a:rect l="l" t="t" r="r" b="b"/>
              <a:pathLst>
                <a:path w="249" h="354" extrusionOk="0">
                  <a:moveTo>
                    <a:pt x="57" y="0"/>
                  </a:moveTo>
                  <a:cubicBezTo>
                    <a:pt x="42" y="0"/>
                    <a:pt x="28" y="4"/>
                    <a:pt x="17" y="11"/>
                  </a:cubicBezTo>
                  <a:cubicBezTo>
                    <a:pt x="4" y="18"/>
                    <a:pt x="1" y="31"/>
                    <a:pt x="7" y="45"/>
                  </a:cubicBezTo>
                  <a:cubicBezTo>
                    <a:pt x="11" y="52"/>
                    <a:pt x="19" y="55"/>
                    <a:pt x="28" y="55"/>
                  </a:cubicBezTo>
                  <a:cubicBezTo>
                    <a:pt x="32" y="55"/>
                    <a:pt x="37" y="54"/>
                    <a:pt x="41" y="51"/>
                  </a:cubicBezTo>
                  <a:cubicBezTo>
                    <a:pt x="46" y="48"/>
                    <a:pt x="52" y="47"/>
                    <a:pt x="60" y="47"/>
                  </a:cubicBezTo>
                  <a:cubicBezTo>
                    <a:pt x="67" y="47"/>
                    <a:pt x="76" y="48"/>
                    <a:pt x="84" y="51"/>
                  </a:cubicBezTo>
                  <a:cubicBezTo>
                    <a:pt x="168" y="65"/>
                    <a:pt x="198" y="163"/>
                    <a:pt x="198" y="240"/>
                  </a:cubicBezTo>
                  <a:cubicBezTo>
                    <a:pt x="202" y="270"/>
                    <a:pt x="198" y="297"/>
                    <a:pt x="192" y="327"/>
                  </a:cubicBezTo>
                  <a:cubicBezTo>
                    <a:pt x="188" y="337"/>
                    <a:pt x="195" y="350"/>
                    <a:pt x="208" y="354"/>
                  </a:cubicBezTo>
                  <a:lnTo>
                    <a:pt x="215" y="354"/>
                  </a:lnTo>
                  <a:cubicBezTo>
                    <a:pt x="225" y="354"/>
                    <a:pt x="235" y="347"/>
                    <a:pt x="235" y="337"/>
                  </a:cubicBezTo>
                  <a:cubicBezTo>
                    <a:pt x="245" y="307"/>
                    <a:pt x="249" y="273"/>
                    <a:pt x="249" y="240"/>
                  </a:cubicBezTo>
                  <a:cubicBezTo>
                    <a:pt x="245" y="146"/>
                    <a:pt x="205" y="25"/>
                    <a:pt x="94" y="5"/>
                  </a:cubicBezTo>
                  <a:cubicBezTo>
                    <a:pt x="80" y="2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Google Shape;1253;p51"/>
            <p:cNvSpPr/>
            <p:nvPr/>
          </p:nvSpPr>
          <p:spPr>
            <a:xfrm>
              <a:off x="4742604" y="2893495"/>
              <a:ext cx="14920" cy="17289"/>
            </a:xfrm>
            <a:custGeom>
              <a:avLst/>
              <a:gdLst/>
              <a:ahLst/>
              <a:cxnLst/>
              <a:rect l="l" t="t" r="r" b="b"/>
              <a:pathLst>
                <a:path w="166" h="192" extrusionOk="0">
                  <a:moveTo>
                    <a:pt x="139" y="1"/>
                  </a:moveTo>
                  <a:cubicBezTo>
                    <a:pt x="135" y="1"/>
                    <a:pt x="131" y="2"/>
                    <a:pt x="128" y="4"/>
                  </a:cubicBezTo>
                  <a:cubicBezTo>
                    <a:pt x="34" y="51"/>
                    <a:pt x="4" y="156"/>
                    <a:pt x="4" y="162"/>
                  </a:cubicBezTo>
                  <a:cubicBezTo>
                    <a:pt x="1" y="172"/>
                    <a:pt x="7" y="185"/>
                    <a:pt x="21" y="189"/>
                  </a:cubicBezTo>
                  <a:cubicBezTo>
                    <a:pt x="21" y="192"/>
                    <a:pt x="24" y="192"/>
                    <a:pt x="27" y="192"/>
                  </a:cubicBezTo>
                  <a:cubicBezTo>
                    <a:pt x="37" y="192"/>
                    <a:pt x="48" y="185"/>
                    <a:pt x="48" y="172"/>
                  </a:cubicBezTo>
                  <a:cubicBezTo>
                    <a:pt x="51" y="172"/>
                    <a:pt x="74" y="85"/>
                    <a:pt x="148" y="44"/>
                  </a:cubicBezTo>
                  <a:cubicBezTo>
                    <a:pt x="162" y="38"/>
                    <a:pt x="165" y="24"/>
                    <a:pt x="158" y="15"/>
                  </a:cubicBezTo>
                  <a:cubicBezTo>
                    <a:pt x="154" y="5"/>
                    <a:pt x="146" y="1"/>
                    <a:pt x="139" y="1"/>
                  </a:cubicBezTo>
                  <a:close/>
                </a:path>
              </a:pathLst>
            </a:custGeom>
            <a:solidFill>
              <a:srgbClr val="EF8998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Google Shape;1254;p51"/>
            <p:cNvSpPr/>
            <p:nvPr/>
          </p:nvSpPr>
          <p:spPr>
            <a:xfrm>
              <a:off x="4646081" y="2928309"/>
              <a:ext cx="60806" cy="59285"/>
            </a:xfrm>
            <a:custGeom>
              <a:avLst/>
              <a:gdLst/>
              <a:ahLst/>
              <a:cxnLst/>
              <a:rect l="l" t="t" r="r" b="b"/>
              <a:pathLst>
                <a:path w="680" h="663" extrusionOk="0">
                  <a:moveTo>
                    <a:pt x="341" y="0"/>
                  </a:moveTo>
                  <a:cubicBezTo>
                    <a:pt x="335" y="0"/>
                    <a:pt x="329" y="0"/>
                    <a:pt x="323" y="1"/>
                  </a:cubicBezTo>
                  <a:cubicBezTo>
                    <a:pt x="139" y="11"/>
                    <a:pt x="1" y="165"/>
                    <a:pt x="11" y="350"/>
                  </a:cubicBezTo>
                  <a:cubicBezTo>
                    <a:pt x="21" y="525"/>
                    <a:pt x="166" y="663"/>
                    <a:pt x="339" y="663"/>
                  </a:cubicBezTo>
                  <a:cubicBezTo>
                    <a:pt x="345" y="663"/>
                    <a:pt x="351" y="663"/>
                    <a:pt x="357" y="662"/>
                  </a:cubicBezTo>
                  <a:cubicBezTo>
                    <a:pt x="541" y="652"/>
                    <a:pt x="679" y="495"/>
                    <a:pt x="669" y="313"/>
                  </a:cubicBezTo>
                  <a:cubicBezTo>
                    <a:pt x="659" y="138"/>
                    <a:pt x="514" y="0"/>
                    <a:pt x="341" y="0"/>
                  </a:cubicBezTo>
                  <a:close/>
                </a:path>
              </a:pathLst>
            </a:custGeom>
            <a:gradFill>
              <a:gsLst>
                <a:gs pos="0">
                  <a:srgbClr val="F05757"/>
                </a:gs>
                <a:gs pos="73000">
                  <a:srgbClr val="FFFFFF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Google Shape;1255;p51"/>
            <p:cNvSpPr/>
            <p:nvPr/>
          </p:nvSpPr>
          <p:spPr>
            <a:xfrm>
              <a:off x="4690708" y="3001221"/>
              <a:ext cx="29192" cy="26599"/>
            </a:xfrm>
            <a:custGeom>
              <a:avLst/>
              <a:gdLst/>
              <a:ahLst/>
              <a:cxnLst/>
              <a:rect l="l" t="t" r="r" b="b"/>
              <a:pathLst>
                <a:path w="323" h="295" extrusionOk="0">
                  <a:moveTo>
                    <a:pt x="322" y="0"/>
                  </a:moveTo>
                  <a:lnTo>
                    <a:pt x="322" y="0"/>
                  </a:lnTo>
                  <a:cubicBezTo>
                    <a:pt x="322" y="0"/>
                    <a:pt x="228" y="30"/>
                    <a:pt x="0" y="30"/>
                  </a:cubicBezTo>
                  <a:lnTo>
                    <a:pt x="14" y="295"/>
                  </a:lnTo>
                  <a:cubicBezTo>
                    <a:pt x="292" y="231"/>
                    <a:pt x="322" y="0"/>
                    <a:pt x="3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34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3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3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314211" y="1234102"/>
            <a:ext cx="6592466" cy="2659141"/>
          </a:xfrm>
          <a:prstGeom prst="rect">
            <a:avLst/>
          </a:prstGeom>
          <a:noFill/>
        </p:spPr>
        <p:txBody>
          <a:bodyPr wrap="none" lIns="109462" tIns="54746" rIns="109462" bIns="54746">
            <a:spAutoFit/>
          </a:bodyPr>
          <a:lstStyle/>
          <a:p>
            <a:pPr defTabSz="1094687" fontAlgn="auto">
              <a:spcBef>
                <a:spcPts val="0"/>
              </a:spcBef>
              <a:spcAft>
                <a:spcPts val="0"/>
              </a:spcAft>
            </a:pPr>
            <a:r>
              <a:rPr lang="en-US" sz="16600" b="1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.VnMystical" panose="020B7200000000000000" pitchFamily="34" charset="0"/>
              </a:rPr>
              <a:t>ĐI TÌM</a:t>
            </a:r>
          </a:p>
        </p:txBody>
      </p:sp>
      <p:sp>
        <p:nvSpPr>
          <p:cNvPr id="7" name="Rectangle 6"/>
          <p:cNvSpPr/>
          <p:nvPr/>
        </p:nvSpPr>
        <p:spPr>
          <a:xfrm>
            <a:off x="3261349" y="3375012"/>
            <a:ext cx="10129973" cy="2659141"/>
          </a:xfrm>
          <a:prstGeom prst="rect">
            <a:avLst/>
          </a:prstGeom>
          <a:noFill/>
        </p:spPr>
        <p:txBody>
          <a:bodyPr wrap="none" lIns="109462" tIns="54746" rIns="109462" bIns="54746">
            <a:spAutoFit/>
          </a:bodyPr>
          <a:lstStyle/>
          <a:p>
            <a:pPr defTabSz="1094687" fontAlgn="auto">
              <a:spcBef>
                <a:spcPts val="0"/>
              </a:spcBef>
              <a:spcAft>
                <a:spcPts val="0"/>
              </a:spcAft>
            </a:pPr>
            <a:r>
              <a:rPr lang="en-US" sz="16600" b="1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00B0F0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.VnMystical" panose="020B7200000000000000" pitchFamily="34" charset="0"/>
              </a:rPr>
              <a:t>KHO BÁU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983234"/>
            <a:ext cx="4023360" cy="52463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1550179" y="7589142"/>
            <a:ext cx="2870478" cy="480132"/>
          </a:xfrm>
          <a:prstGeom prst="rect">
            <a:avLst/>
          </a:prstGeom>
          <a:noFill/>
        </p:spPr>
        <p:txBody>
          <a:bodyPr wrap="none" lIns="109462" tIns="54746" rIns="109462" bIns="54746">
            <a:spAutoFit/>
          </a:bodyPr>
          <a:lstStyle/>
          <a:p>
            <a:pPr defTabSz="1094687" fontAlgn="auto">
              <a:spcBef>
                <a:spcPts val="0"/>
              </a:spcBef>
              <a:spcAft>
                <a:spcPts val="0"/>
              </a:spcAft>
            </a:pPr>
            <a:r>
              <a:rPr lang="en-US" sz="2400" b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/>
              </a:rPr>
              <a:t>POWERPOINT GAME</a:t>
            </a:r>
          </a:p>
        </p:txBody>
      </p:sp>
      <p:pic>
        <p:nvPicPr>
          <p:cNvPr id="11" name="Smoked_Kielbasa_Polk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985417" y="-891846"/>
            <a:ext cx="731520" cy="7315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4109">
            <a:off x="8854627" y="1193902"/>
            <a:ext cx="6035040" cy="33147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7108067" y="5590913"/>
            <a:ext cx="3031600" cy="449354"/>
          </a:xfrm>
          <a:prstGeom prst="rect">
            <a:avLst/>
          </a:prstGeom>
          <a:noFill/>
        </p:spPr>
        <p:txBody>
          <a:bodyPr wrap="none" lIns="109462" tIns="54746" rIns="109462" bIns="54746" rtlCol="0">
            <a:spAutoFit/>
          </a:bodyPr>
          <a:lstStyle/>
          <a:p>
            <a:pPr algn="l" defTabSz="1094687" fontAlgn="auto">
              <a:spcBef>
                <a:spcPts val="0"/>
              </a:spcBef>
              <a:spcAft>
                <a:spcPts val="0"/>
              </a:spcAft>
            </a:pPr>
            <a:r>
              <a:rPr lang="en-US" sz="2200">
                <a:solidFill>
                  <a:prstClr val="white">
                    <a:lumMod val="50000"/>
                  </a:prstClr>
                </a:solidFill>
                <a:latin typeface="Calibri"/>
              </a:rPr>
              <a:t>Design by Vo Van Xin Em</a:t>
            </a:r>
          </a:p>
        </p:txBody>
      </p:sp>
    </p:spTree>
    <p:extLst>
      <p:ext uri="{BB962C8B-B14F-4D97-AF65-F5344CB8AC3E}">
        <p14:creationId xmlns:p14="http://schemas.microsoft.com/office/powerpoint/2010/main" val="249477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9292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5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5" grpId="0"/>
      <p:bldP spid="7" grpId="0"/>
      <p:bldP spid="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2255520"/>
            <a:ext cx="3498252" cy="59620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1651" y="2255520"/>
            <a:ext cx="3635413" cy="597408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8585" y="5733906"/>
            <a:ext cx="1056474" cy="89071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3246" y="5733906"/>
            <a:ext cx="1056474" cy="8907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6901" y="5418800"/>
            <a:ext cx="3224897" cy="3232211"/>
          </a:xfrm>
          <a:prstGeom prst="rect">
            <a:avLst/>
          </a:prstGeom>
        </p:spPr>
      </p:pic>
      <p:pic>
        <p:nvPicPr>
          <p:cNvPr id="2" name="open doo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407640" y="7540115"/>
            <a:ext cx="731520" cy="731520"/>
          </a:xfrm>
          <a:prstGeom prst="rect">
            <a:avLst/>
          </a:prstGeom>
        </p:spPr>
      </p:pic>
      <p:pic>
        <p:nvPicPr>
          <p:cNvPr id="3" name="yeah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407640" y="6669076"/>
            <a:ext cx="731520" cy="731520"/>
          </a:xfrm>
          <a:prstGeom prst="rect">
            <a:avLst/>
          </a:prstGeom>
        </p:spPr>
      </p:pic>
      <p:pic>
        <p:nvPicPr>
          <p:cNvPr id="5" name="close door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6390620" y="7540115"/>
            <a:ext cx="731520" cy="731520"/>
          </a:xfrm>
          <a:prstGeom prst="rect">
            <a:avLst/>
          </a:prstGeom>
        </p:spPr>
      </p:pic>
      <p:pic>
        <p:nvPicPr>
          <p:cNvPr id="7" name="knock 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6390620" y="6669076"/>
            <a:ext cx="731520" cy="731520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1328585" y="-338072"/>
            <a:ext cx="13530415" cy="3809440"/>
          </a:xfrm>
          <a:prstGeom prst="cloudCallout">
            <a:avLst>
              <a:gd name="adj1" fmla="val -23459"/>
              <a:gd name="adj2" fmla="val 78599"/>
            </a:avLst>
          </a:prstGeom>
          <a:solidFill>
            <a:srgbClr val="FFC000">
              <a:alpha val="80000"/>
            </a:srgb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66" tIns="54748" rIns="109466" bIns="54748" rtlCol="0" anchor="ctr"/>
          <a:lstStyle/>
          <a:p>
            <a:pPr lvl="0" algn="l">
              <a:spcBef>
                <a:spcPct val="50000"/>
              </a:spcBef>
            </a:pP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Động </a:t>
            </a:r>
            <a:r>
              <a:rPr lang="en-US" sz="4600" b="1" dirty="0" err="1">
                <a:solidFill>
                  <a:srgbClr val="0000FF"/>
                </a:solidFill>
                <a:latin typeface="Arial" charset="0"/>
                <a:cs typeface="Arial" charset="0"/>
              </a:rPr>
              <a:t>từ</a:t>
            </a: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dirty="0" err="1">
                <a:solidFill>
                  <a:srgbClr val="0000FF"/>
                </a:solidFill>
                <a:latin typeface="Arial" charset="0"/>
                <a:cs typeface="Arial" charset="0"/>
              </a:rPr>
              <a:t>trong</a:t>
            </a: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dirty="0" err="1">
                <a:solidFill>
                  <a:srgbClr val="0000FF"/>
                </a:solidFill>
                <a:latin typeface="Arial" charset="0"/>
                <a:cs typeface="Arial" charset="0"/>
              </a:rPr>
              <a:t>câu</a:t>
            </a: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: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Chúng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em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chăm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sóc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công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trình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i="1" dirty="0" err="1">
                <a:solidFill>
                  <a:srgbClr val="CC3300"/>
                </a:solidFill>
                <a:latin typeface="Arial" charset="0"/>
                <a:cs typeface="Arial" charset="0"/>
              </a:rPr>
              <a:t>măng</a:t>
            </a:r>
            <a:r>
              <a:rPr lang="en-US" sz="4600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non</a:t>
            </a: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dirty="0" err="1">
                <a:solidFill>
                  <a:srgbClr val="0000FF"/>
                </a:solidFill>
                <a:latin typeface="Arial" charset="0"/>
                <a:cs typeface="Arial" charset="0"/>
              </a:rPr>
              <a:t>là</a:t>
            </a:r>
            <a:r>
              <a:rPr lang="en-US" sz="4600" b="1" dirty="0">
                <a:solidFill>
                  <a:srgbClr val="0000FF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13" name="Rounded Rectangular Callout 12"/>
          <p:cNvSpPr/>
          <p:nvPr/>
        </p:nvSpPr>
        <p:spPr>
          <a:xfrm>
            <a:off x="817974" y="2943223"/>
            <a:ext cx="3102101" cy="2403689"/>
          </a:xfrm>
          <a:prstGeom prst="wedgeRoundRectCallout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66" tIns="54748" rIns="109466" bIns="54748" rtlCol="0" anchor="ctr"/>
          <a:lstStyle/>
          <a:p>
            <a:pPr algn="l" defTabSz="1094730" fontAlgn="auto">
              <a:spcBef>
                <a:spcPts val="0"/>
              </a:spcBef>
              <a:spcAft>
                <a:spcPts val="0"/>
              </a:spcAft>
            </a:pPr>
            <a:r>
              <a:rPr lang="en-US" sz="4400" dirty="0" err="1">
                <a:solidFill>
                  <a:srgbClr val="7030A0"/>
                </a:solidFill>
              </a:rPr>
              <a:t>Chăm</a:t>
            </a:r>
            <a:r>
              <a:rPr lang="en-US" sz="4400" dirty="0">
                <a:solidFill>
                  <a:srgbClr val="7030A0"/>
                </a:solidFill>
              </a:rPr>
              <a:t> </a:t>
            </a:r>
            <a:r>
              <a:rPr lang="en-US" sz="4400" dirty="0" err="1">
                <a:solidFill>
                  <a:srgbClr val="7030A0"/>
                </a:solidFill>
              </a:rPr>
              <a:t>sóc</a:t>
            </a:r>
            <a:endParaRPr lang="en-US" sz="4400" dirty="0">
              <a:solidFill>
                <a:srgbClr val="7030A0"/>
              </a:solidFill>
            </a:endParaRPr>
          </a:p>
        </p:txBody>
      </p:sp>
      <p:sp>
        <p:nvSpPr>
          <p:cNvPr id="21" name="Rounded Rectangular Callout 20"/>
          <p:cNvSpPr/>
          <p:nvPr/>
        </p:nvSpPr>
        <p:spPr>
          <a:xfrm>
            <a:off x="10618669" y="2943223"/>
            <a:ext cx="3102101" cy="2403689"/>
          </a:xfrm>
          <a:prstGeom prst="wedgeRoundRectCallout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66" tIns="54748" rIns="109466" bIns="54748" rtlCol="0" anchor="ctr"/>
          <a:lstStyle/>
          <a:p>
            <a:pPr algn="l" defTabSz="1094730" fontAlgn="auto">
              <a:spcBef>
                <a:spcPts val="0"/>
              </a:spcBef>
              <a:spcAft>
                <a:spcPts val="0"/>
              </a:spcAft>
            </a:pPr>
            <a:r>
              <a:rPr lang="en-US" sz="4400" dirty="0" err="1">
                <a:solidFill>
                  <a:srgbClr val="7030A0"/>
                </a:solidFill>
              </a:rPr>
              <a:t>Công</a:t>
            </a:r>
            <a:r>
              <a:rPr lang="en-US" sz="4400" dirty="0">
                <a:solidFill>
                  <a:srgbClr val="7030A0"/>
                </a:solidFill>
              </a:rPr>
              <a:t> </a:t>
            </a:r>
            <a:r>
              <a:rPr lang="en-US" sz="4400" dirty="0" err="1">
                <a:solidFill>
                  <a:srgbClr val="7030A0"/>
                </a:solidFill>
              </a:rPr>
              <a:t>trình</a:t>
            </a:r>
            <a:endParaRPr lang="en-US" sz="4400" dirty="0">
              <a:solidFill>
                <a:srgbClr val="7030A0"/>
              </a:solidFill>
            </a:endParaRPr>
          </a:p>
        </p:txBody>
      </p:sp>
      <p:pic>
        <p:nvPicPr>
          <p:cNvPr id="23" name="trick or treat">
            <a:hlinkClick r:id="" action="ppaction://media"/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041880" y="3105605"/>
            <a:ext cx="731520" cy="731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526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5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650"/>
                            </p:stCondLst>
                            <p:childTnLst>
                              <p:par>
                                <p:cTn id="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53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184"/>
                            </p:stCondLst>
                            <p:childTnLst>
                              <p:par>
                                <p:cTn id="1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102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205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205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705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205"/>
                            </p:stCondLst>
                            <p:childTnLst>
                              <p:par>
                                <p:cTn id="3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6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498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6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71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12" grpId="0" animBg="1"/>
      <p:bldP spid="13" grpId="0" animBg="1"/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2255520"/>
            <a:ext cx="3498252" cy="59620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1651" y="2255520"/>
            <a:ext cx="3635413" cy="597408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8585" y="5733906"/>
            <a:ext cx="1056474" cy="89071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3246" y="5733906"/>
            <a:ext cx="1056474" cy="8907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6901" y="5418793"/>
            <a:ext cx="3224897" cy="3232211"/>
          </a:xfrm>
          <a:prstGeom prst="rect">
            <a:avLst/>
          </a:prstGeom>
        </p:spPr>
      </p:pic>
      <p:pic>
        <p:nvPicPr>
          <p:cNvPr id="2" name="open doo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407640" y="7540115"/>
            <a:ext cx="731520" cy="731520"/>
          </a:xfrm>
          <a:prstGeom prst="rect">
            <a:avLst/>
          </a:prstGeom>
        </p:spPr>
      </p:pic>
      <p:pic>
        <p:nvPicPr>
          <p:cNvPr id="3" name="yeah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407640" y="6669076"/>
            <a:ext cx="731520" cy="731520"/>
          </a:xfrm>
          <a:prstGeom prst="rect">
            <a:avLst/>
          </a:prstGeom>
        </p:spPr>
      </p:pic>
      <p:pic>
        <p:nvPicPr>
          <p:cNvPr id="5" name="close door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6390620" y="7540115"/>
            <a:ext cx="731520" cy="731520"/>
          </a:xfrm>
          <a:prstGeom prst="rect">
            <a:avLst/>
          </a:prstGeom>
        </p:spPr>
      </p:pic>
      <p:pic>
        <p:nvPicPr>
          <p:cNvPr id="7" name="knock ">
            <a:hlinkClick r:id="" action="ppaction://media"/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6390620" y="6669076"/>
            <a:ext cx="731520" cy="731520"/>
          </a:xfrm>
          <a:prstGeom prst="rect">
            <a:avLst/>
          </a:prstGeom>
        </p:spPr>
      </p:pic>
      <p:sp>
        <p:nvSpPr>
          <p:cNvPr id="12" name="Cloud Callout 11"/>
          <p:cNvSpPr/>
          <p:nvPr/>
        </p:nvSpPr>
        <p:spPr>
          <a:xfrm>
            <a:off x="4191000" y="-304800"/>
            <a:ext cx="8225315" cy="3809440"/>
          </a:xfrm>
          <a:prstGeom prst="cloudCallout">
            <a:avLst>
              <a:gd name="adj1" fmla="val -23459"/>
              <a:gd name="adj2" fmla="val 78599"/>
            </a:avLst>
          </a:prstGeom>
          <a:solidFill>
            <a:srgbClr val="FFC000">
              <a:alpha val="80000"/>
            </a:srgb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94" tIns="54760" rIns="109494" bIns="54760" rtlCol="0" anchor="ctr"/>
          <a:lstStyle/>
          <a:p>
            <a:pPr algn="l" defTabSz="1303484" fontAlgn="auto">
              <a:spcBef>
                <a:spcPct val="50000"/>
              </a:spcBef>
              <a:spcAft>
                <a:spcPts val="0"/>
              </a:spcAft>
            </a:pP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Chọn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câu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trả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lời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đúng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 </a:t>
            </a:r>
            <a:r>
              <a:rPr lang="en-US" sz="4600" b="1" kern="0" dirty="0" err="1">
                <a:solidFill>
                  <a:srgbClr val="000000"/>
                </a:solidFill>
                <a:latin typeface="Arial" charset="0"/>
                <a:cs typeface="Arial" charset="0"/>
              </a:rPr>
              <a:t>nhất</a:t>
            </a:r>
            <a:r>
              <a:rPr lang="en-US" sz="4600" b="1" kern="0" dirty="0">
                <a:solidFill>
                  <a:srgbClr val="00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13" name="Rounded Rectangular Callout 12"/>
          <p:cNvSpPr/>
          <p:nvPr/>
        </p:nvSpPr>
        <p:spPr>
          <a:xfrm>
            <a:off x="457200" y="2057401"/>
            <a:ext cx="3733800" cy="3289512"/>
          </a:xfrm>
          <a:prstGeom prst="wedgeRoundRectCallout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94" tIns="54760" rIns="109494" bIns="54760" rtlCol="0" anchor="ctr"/>
          <a:lstStyle/>
          <a:p>
            <a:pPr algn="l" defTabSz="109499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Động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từ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là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những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từ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chỉ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người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,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trạng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thái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của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sự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</a:t>
            </a:r>
            <a:r>
              <a:rPr lang="en-US" sz="4000" b="1" kern="0" dirty="0" err="1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vật</a:t>
            </a:r>
            <a:r>
              <a:rPr lang="en-US" sz="4000" b="1" kern="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.</a:t>
            </a:r>
            <a:endParaRPr lang="en-US" sz="2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1" name="Rounded Rectangular Callout 20"/>
          <p:cNvSpPr/>
          <p:nvPr/>
        </p:nvSpPr>
        <p:spPr>
          <a:xfrm>
            <a:off x="10562910" y="1904108"/>
            <a:ext cx="3706933" cy="3522203"/>
          </a:xfrm>
          <a:prstGeom prst="wedgeRoundRectCallout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494" tIns="54760" rIns="109494" bIns="54760" rtlCol="0" anchor="ctr"/>
          <a:lstStyle/>
          <a:p>
            <a:pPr algn="l" defTabSz="109486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3800" b="1" dirty="0">
                <a:solidFill>
                  <a:prstClr val="black"/>
                </a:solidFill>
              </a:rPr>
              <a:t>Động từ là những từ chỉ hoạt động, trạng thái của sự vật.</a:t>
            </a:r>
          </a:p>
        </p:txBody>
      </p:sp>
      <p:pic>
        <p:nvPicPr>
          <p:cNvPr id="8" name="trick or treat">
            <a:hlinkClick r:id="" action="ppaction://media"/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5407640" y="5733906"/>
            <a:ext cx="731520" cy="731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8319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5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65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650"/>
                            </p:stCondLst>
                            <p:childTnLst>
                              <p:par>
                                <p:cTn id="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53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184"/>
                            </p:stCondLst>
                            <p:childTnLst>
                              <p:par>
                                <p:cTn id="1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102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205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205"/>
                            </p:stCondLst>
                            <p:childTnLst>
                              <p:par>
                                <p:cTn id="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705"/>
                            </p:stCondLst>
                            <p:childTnLst>
                              <p:par>
                                <p:cTn id="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205"/>
                            </p:stCondLst>
                            <p:childTnLst>
                              <p:par>
                                <p:cTn id="3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6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71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6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498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12" grpId="0" animBg="1"/>
      <p:bldP spid="13" grpId="0" animBg="1"/>
      <p:bldP spid="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" descr="8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4630400" cy="822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-609600" y="2468563"/>
            <a:ext cx="15240000" cy="747418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chemeClr val="accent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43" tIns="65120" rIns="130243" bIns="65120">
            <a:spAutoFit/>
          </a:bodyPr>
          <a:lstStyle>
            <a:lvl1pPr defTabSz="1306513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1062038" indent="-409575" defTabSz="1306513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633538" indent="-327025" defTabSz="1306513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2286000" indent="-327025" defTabSz="1306513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938463" indent="-325438" defTabSz="1306513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3395663" indent="-325438" algn="ctr" defTabSz="13065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852863" indent="-325438" algn="ctr" defTabSz="13065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4310063" indent="-325438" algn="ctr" defTabSz="13065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767263" indent="-325438" algn="ctr" defTabSz="13065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endParaRPr lang="en-US" sz="40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52228" name="Picture 5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4933" y="5761207"/>
            <a:ext cx="1387475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6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70" y="5304007"/>
            <a:ext cx="1387475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7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24" y="4389604"/>
            <a:ext cx="1384301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1" name="Picture 8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1432" y="5851526"/>
            <a:ext cx="1387475" cy="1500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2" name="Picture 9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70" y="5361156"/>
            <a:ext cx="1387475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3" name="Picture 10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17279" y="4903956"/>
            <a:ext cx="1385888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4" name="Picture 11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6642" y="6037266"/>
            <a:ext cx="1385886" cy="1495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5" name="Picture 12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677" y="4754565"/>
            <a:ext cx="1384301" cy="1495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6" name="Picture 13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5032" y="6126165"/>
            <a:ext cx="1387475" cy="1495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7" name="Picture 14" descr="an_rose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68176" y="4446756"/>
            <a:ext cx="1390650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8" name="Picture 15" descr="Picture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1044" y="5486404"/>
            <a:ext cx="1584325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9" name="Picture 16" descr="Picture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928" y="6400804"/>
            <a:ext cx="1585914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0" name="Picture 17" descr="Picture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1774" y="6400804"/>
            <a:ext cx="1587502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1" name="Picture 18" descr="Picture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2967" y="5486404"/>
            <a:ext cx="1585912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2" name="Picture 19" descr="Picture8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7" y="6400804"/>
            <a:ext cx="1585912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3" name="Picture 20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7528" y="2468563"/>
            <a:ext cx="2195514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4" name="Picture 21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1775" y="2286000"/>
            <a:ext cx="2012950" cy="1335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5" name="Picture 22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0725" y="1435099"/>
            <a:ext cx="15240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6" name="Picture 23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368" y="2192338"/>
            <a:ext cx="1889125" cy="12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7" name="Picture 24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3600" y="1800224"/>
            <a:ext cx="15240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8" name="Picture 25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3763" y="731843"/>
            <a:ext cx="3048000" cy="10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49" name="Picture 26" descr="nnbutterfly2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9528" y="5211832"/>
            <a:ext cx="1281114" cy="56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0" name="Picture 27" descr="nnbutterfly2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2328" y="5303909"/>
            <a:ext cx="1281114" cy="56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1" name="Picture 28" descr="nnbutterfly2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1774" y="4754632"/>
            <a:ext cx="1282702" cy="56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2" name="Picture 29" descr="nnbutterfly2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3044" y="4665662"/>
            <a:ext cx="127952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3" name="Picture 30" descr="nnbutterfly2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85607" y="4480093"/>
            <a:ext cx="1279525" cy="56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4" name="Picture 31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768" y="1189038"/>
            <a:ext cx="2193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55" name="Picture 32" descr="Picture5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768" y="3108396"/>
            <a:ext cx="2193925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46" name="AVSEQ02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6095" y="8779044"/>
            <a:ext cx="365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57" name="WordArt 37"/>
          <p:cNvSpPr>
            <a:spLocks noChangeArrowheads="1" noChangeShapeType="1" noTextEdit="1"/>
          </p:cNvSpPr>
          <p:nvPr/>
        </p:nvSpPr>
        <p:spPr bwMode="auto">
          <a:xfrm>
            <a:off x="1828804" y="1646242"/>
            <a:ext cx="10485438" cy="4297362"/>
          </a:xfrm>
          <a:prstGeom prst="rect">
            <a:avLst/>
          </a:prstGeom>
        </p:spPr>
        <p:txBody>
          <a:bodyPr wrap="none" lIns="91231" tIns="45604" rIns="91231" bIns="45604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76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r>
              <a:rPr lang="en-US" sz="3700" b="1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+mj-lt"/>
              </a:rPr>
              <a:t>CHÀO </a:t>
            </a:r>
            <a:r>
              <a:rPr lang="en-US" sz="3700" b="1" kern="10" dirty="0" smtClean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+mj-lt"/>
              </a:rPr>
              <a:t>TẠM BIỆT </a:t>
            </a:r>
            <a:endParaRPr lang="en-US" sz="3700" b="1" kern="10" dirty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repeatCount="indefinite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6" dur="20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20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20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20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21935" fill="hold"/>
                                        <p:tgtEl>
                                          <p:spTgt spid="133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12" repeatCount="indefinite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46"/>
                </p:tgtEl>
              </p:cMediaNode>
            </p:audio>
          </p:childTnLst>
        </p:cTn>
      </p:par>
    </p:tnLst>
    <p:bldLst>
      <p:bldP spid="1331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14"/>
          <p:cNvGrpSpPr>
            <a:grpSpLocks/>
          </p:cNvGrpSpPr>
          <p:nvPr/>
        </p:nvGrpSpPr>
        <p:grpSpPr bwMode="auto">
          <a:xfrm>
            <a:off x="1828800" y="6541771"/>
            <a:ext cx="11094720" cy="1687830"/>
            <a:chOff x="1958" y="372"/>
            <a:chExt cx="1884" cy="742"/>
          </a:xfrm>
        </p:grpSpPr>
        <p:pic>
          <p:nvPicPr>
            <p:cNvPr id="25609" name="Picture 15" descr="flower1_div_md_wht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8" y="372"/>
              <a:ext cx="188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10" name="Picture 16" descr="Bellcoll"/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6" y="480"/>
              <a:ext cx="86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03" name="WordArt 18"/>
          <p:cNvSpPr>
            <a:spLocks noChangeArrowheads="1" noChangeShapeType="1" noTextEdit="1"/>
          </p:cNvSpPr>
          <p:nvPr/>
        </p:nvSpPr>
        <p:spPr bwMode="auto">
          <a:xfrm>
            <a:off x="853440" y="3878580"/>
            <a:ext cx="11216640" cy="480060"/>
          </a:xfrm>
          <a:prstGeom prst="rect">
            <a:avLst/>
          </a:prstGeom>
        </p:spPr>
        <p:txBody>
          <a:bodyPr wrap="none" fromWordArt="1">
            <a:prstTxWarp prst="textArchUpPour">
              <a:avLst>
                <a:gd name="adj1" fmla="val 10800004"/>
                <a:gd name="adj2" fmla="val 50000"/>
              </a:avLst>
            </a:prstTxWarp>
          </a:bodyPr>
          <a:lstStyle/>
          <a:p>
            <a:pPr algn="ctr"/>
            <a:r>
              <a:rPr lang="en-US" sz="336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 </a:t>
            </a:r>
          </a:p>
        </p:txBody>
      </p:sp>
      <p:sp>
        <p:nvSpPr>
          <p:cNvPr id="1030" name="WordArt 19"/>
          <p:cNvSpPr>
            <a:spLocks noChangeArrowheads="1" noChangeShapeType="1" noTextEdit="1"/>
          </p:cNvSpPr>
          <p:nvPr/>
        </p:nvSpPr>
        <p:spPr bwMode="auto">
          <a:xfrm>
            <a:off x="896410" y="1737360"/>
            <a:ext cx="13289280" cy="347472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528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"/>
                <a:cs typeface="Arial"/>
              </a:rPr>
              <a:t> </a:t>
            </a:r>
            <a:r>
              <a:rPr lang="en-US" sz="528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TRÒ CHƠI  </a:t>
            </a:r>
          </a:p>
          <a:p>
            <a:pPr algn="ctr">
              <a:defRPr/>
            </a:pPr>
            <a:r>
              <a:rPr lang="en-US" sz="528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RUNG CHUÔNG VÀNG</a:t>
            </a:r>
            <a:endParaRPr lang="vi-VN" sz="528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5605" name="Picture 27" descr="tht25788865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377952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28" descr="tht25788865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1440" y="1"/>
            <a:ext cx="377952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7" name="Picture 29" descr="tht25788865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7120" y="1"/>
            <a:ext cx="377952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8" name="Picture 30" descr="tht25788865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16640" y="1"/>
            <a:ext cx="341376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8170146"/>
      </p:ext>
    </p:extLst>
  </p:cSld>
  <p:clrMapOvr>
    <a:masterClrMapping/>
  </p:clrMapOvr>
  <p:transition spd="slow">
    <p:randomBar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766060" y="1371600"/>
            <a:ext cx="11574780" cy="1636396"/>
          </a:xfrm>
          <a:prstGeom prst="roundRect">
            <a:avLst>
              <a:gd name="adj" fmla="val 16667"/>
            </a:avLst>
          </a:prstGeom>
          <a:solidFill>
            <a:srgbClr val="66FF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109726" tIns="54863" rIns="109726" bIns="54863" anchor="ctr"/>
          <a:lstStyle/>
          <a:p>
            <a:pPr algn="ctr" eaLnBrk="1" hangingPunct="1">
              <a:defRPr/>
            </a:pPr>
            <a:r>
              <a:rPr lang="en-US" altLang="en-US" sz="4320" b="1" dirty="0">
                <a:solidFill>
                  <a:srgbClr val="FF0000"/>
                </a:solidFill>
                <a:latin typeface="Times New Roman" pitchFamily="18" charset="0"/>
              </a:rPr>
              <a:t>  </a:t>
            </a:r>
            <a:r>
              <a:rPr lang="en-US" altLang="en-US" sz="3600" b="1" dirty="0" err="1">
                <a:solidFill>
                  <a:srgbClr val="0000FF"/>
                </a:solidFill>
                <a:latin typeface="Times New Roman" pitchFamily="18" charset="0"/>
              </a:rPr>
              <a:t>T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ìm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danh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từ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trong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câu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0000FF"/>
                </a:solidFill>
                <a:latin typeface="Times New Roman" pitchFamily="18" charset="0"/>
              </a:rPr>
              <a:t>sau</a:t>
            </a:r>
            <a:r>
              <a:rPr lang="en-US" altLang="en-US" sz="3600" b="1" dirty="0" smtClean="0">
                <a:solidFill>
                  <a:srgbClr val="0000FF"/>
                </a:solidFill>
                <a:latin typeface="Times New Roman" pitchFamily="18" charset="0"/>
              </a:rPr>
              <a:t>:</a:t>
            </a:r>
          </a:p>
          <a:p>
            <a:pPr algn="ctr" eaLnBrk="1" hangingPunct="1">
              <a:defRPr/>
            </a:pP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“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Em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tặng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mẹ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em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bó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hoa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nhân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ngày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phụ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nữ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 err="1" smtClean="0">
                <a:solidFill>
                  <a:srgbClr val="FF0000"/>
                </a:solidFill>
                <a:latin typeface="Times New Roman" pitchFamily="18" charset="0"/>
              </a:rPr>
              <a:t>Việt</a:t>
            </a:r>
            <a:r>
              <a:rPr lang="en-US" altLang="en-US" sz="3600" b="1" dirty="0" smtClean="0">
                <a:solidFill>
                  <a:srgbClr val="FF0000"/>
                </a:solidFill>
                <a:latin typeface="Times New Roman" pitchFamily="18" charset="0"/>
              </a:rPr>
              <a:t> Nam”</a:t>
            </a:r>
            <a:endParaRPr lang="en-US" altLang="en-US" sz="3600" b="1" dirty="0">
              <a:solidFill>
                <a:srgbClr val="0000FF"/>
              </a:solidFill>
              <a:latin typeface="Times New Roman" pitchFamily="18" charset="0"/>
            </a:endParaRPr>
          </a:p>
        </p:txBody>
      </p:sp>
      <p:grpSp>
        <p:nvGrpSpPr>
          <p:cNvPr id="26627" name="Group 51"/>
          <p:cNvGrpSpPr>
            <a:grpSpLocks/>
          </p:cNvGrpSpPr>
          <p:nvPr/>
        </p:nvGrpSpPr>
        <p:grpSpPr bwMode="auto">
          <a:xfrm>
            <a:off x="314326" y="1042036"/>
            <a:ext cx="514350" cy="61722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428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2430"/>
            </a:p>
          </p:txBody>
        </p:sp>
        <p:sp>
          <p:nvSpPr>
            <p:cNvPr id="4131" name="Rectangle 10"/>
            <p:cNvSpPr>
              <a:spLocks noChangeArrowheads="1"/>
            </p:cNvSpPr>
            <p:nvPr/>
          </p:nvSpPr>
          <p:spPr bwMode="auto">
            <a:xfrm>
              <a:off x="238957" y="-322943"/>
              <a:ext cx="228251" cy="7165428"/>
            </a:xfrm>
            <a:prstGeom prst="rect">
              <a:avLst/>
            </a:prstGeom>
            <a:solidFill>
              <a:srgbClr val="00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altLang="en-US" sz="2430"/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107" y="-307429"/>
              <a:ext cx="75689" cy="7165429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243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682240" y="3564256"/>
            <a:ext cx="9502140" cy="748664"/>
          </a:xfrm>
          <a:prstGeom prst="roundRect">
            <a:avLst>
              <a:gd name="adj" fmla="val 16667"/>
            </a:avLst>
          </a:prstGeom>
          <a:solidFill>
            <a:srgbClr val="230E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r>
              <a:rPr lang="vi-VN" altLang="en-US" sz="3870" b="1" dirty="0">
                <a:solidFill>
                  <a:schemeClr val="bg1"/>
                </a:solidFill>
                <a:latin typeface="Times New Roman" pitchFamily="18" charset="0"/>
              </a:rPr>
              <a:t>    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mẹ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tặng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bó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hoa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ngày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phụ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nữ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Việt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Nam  </a:t>
            </a:r>
            <a:endParaRPr lang="en-US" altLang="en-US" sz="387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pic>
        <p:nvPicPr>
          <p:cNvPr id="39" name="Picture 37" descr="Blue_chapterlist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96" y="3703321"/>
            <a:ext cx="948690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39" descr="Classicmode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676" y="3510916"/>
            <a:ext cx="2400300" cy="847724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3" name="Oval 59">
            <a:hlinkHover r:id="" action="ppaction://noaction" highlightClick="1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98220" y="3505200"/>
            <a:ext cx="1106806" cy="847726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1044" name="WordArt 226"/>
          <p:cNvSpPr>
            <a:spLocks noChangeArrowheads="1" noChangeShapeType="1" noTextEdit="1"/>
          </p:cNvSpPr>
          <p:nvPr/>
        </p:nvSpPr>
        <p:spPr bwMode="auto">
          <a:xfrm>
            <a:off x="1346836" y="3754756"/>
            <a:ext cx="687704" cy="348614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910839" y="4761782"/>
            <a:ext cx="9273541" cy="735330"/>
          </a:xfrm>
          <a:prstGeom prst="roundRect">
            <a:avLst>
              <a:gd name="adj" fmla="val 16667"/>
            </a:avLst>
          </a:prstGeom>
          <a:solidFill>
            <a:srgbClr val="230E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mẹ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bó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hoa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ngày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phụ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nữ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Việt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Nam  </a:t>
            </a:r>
          </a:p>
        </p:txBody>
      </p:sp>
      <p:pic>
        <p:nvPicPr>
          <p:cNvPr id="5" name="Picture 37" descr="Blue_chapterlist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" y="4895851"/>
            <a:ext cx="950596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9" descr="Classicmode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046" y="4669156"/>
            <a:ext cx="2400300" cy="866774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59">
            <a:hlinkHover r:id="" action="ppaction://noaction" highlightClick="1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67740" y="4775836"/>
            <a:ext cx="1308736" cy="822960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8" name="WordArt 226"/>
          <p:cNvSpPr>
            <a:spLocks noChangeArrowheads="1" noChangeShapeType="1" noTextEdit="1"/>
          </p:cNvSpPr>
          <p:nvPr/>
        </p:nvSpPr>
        <p:spPr bwMode="auto">
          <a:xfrm>
            <a:off x="1341120" y="4869180"/>
            <a:ext cx="487680" cy="348616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958466" y="5852160"/>
            <a:ext cx="9225914" cy="670560"/>
          </a:xfrm>
          <a:prstGeom prst="roundRect">
            <a:avLst>
              <a:gd name="adj" fmla="val 16667"/>
            </a:avLst>
          </a:prstGeom>
          <a:solidFill>
            <a:srgbClr val="230E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mẹ,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bó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hoa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ngày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nhân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phụ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nữ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>
                <a:solidFill>
                  <a:schemeClr val="bg1"/>
                </a:solidFill>
                <a:latin typeface="Times New Roman" pitchFamily="18" charset="0"/>
              </a:rPr>
              <a:t>Việt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Nam  </a:t>
            </a:r>
          </a:p>
        </p:txBody>
      </p:sp>
      <p:pic>
        <p:nvPicPr>
          <p:cNvPr id="11" name="Picture 37" descr="Blue_chapterlist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" y="5928361"/>
            <a:ext cx="950596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39" descr="Classicmode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" y="5839866"/>
            <a:ext cx="2103120" cy="72009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59">
            <a:hlinkHover r:id="" action="ppaction://noaction" highlightClick="1">
              <a:snd r:embed="rId11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67740" y="5795010"/>
            <a:ext cx="1308736" cy="800100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15" name="WordArt 226"/>
          <p:cNvSpPr>
            <a:spLocks noChangeArrowheads="1" noChangeShapeType="1" noTextEdit="1"/>
          </p:cNvSpPr>
          <p:nvPr/>
        </p:nvSpPr>
        <p:spPr bwMode="auto">
          <a:xfrm>
            <a:off x="1251586" y="5995036"/>
            <a:ext cx="577214" cy="35052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c</a:t>
            </a:r>
          </a:p>
        </p:txBody>
      </p:sp>
      <p:sp>
        <p:nvSpPr>
          <p:cNvPr id="7195" name="AutoShape 27"/>
          <p:cNvSpPr>
            <a:spLocks noChangeArrowheads="1"/>
          </p:cNvSpPr>
          <p:nvPr/>
        </p:nvSpPr>
        <p:spPr bwMode="auto">
          <a:xfrm>
            <a:off x="640080" y="1055371"/>
            <a:ext cx="2329816" cy="1413510"/>
          </a:xfrm>
          <a:prstGeom prst="sun">
            <a:avLst>
              <a:gd name="adj" fmla="val 19880"/>
            </a:avLst>
          </a:prstGeom>
          <a:gradFill rotWithShape="1">
            <a:gsLst>
              <a:gs pos="0">
                <a:srgbClr val="FF0066"/>
              </a:gs>
              <a:gs pos="100000">
                <a:srgbClr val="E9EE1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9726" tIns="54863" rIns="109726" bIns="5486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3120">
              <a:latin typeface="Calibri" panose="020F0502020204030204" pitchFamily="34" charset="0"/>
            </a:endParaRPr>
          </a:p>
        </p:txBody>
      </p:sp>
      <p:sp>
        <p:nvSpPr>
          <p:cNvPr id="7196" name="WordArt 28"/>
          <p:cNvSpPr>
            <a:spLocks noChangeArrowheads="1" noChangeShapeType="1" noTextEdit="1"/>
          </p:cNvSpPr>
          <p:nvPr/>
        </p:nvSpPr>
        <p:spPr bwMode="auto">
          <a:xfrm>
            <a:off x="1320166" y="1503046"/>
            <a:ext cx="1009650" cy="459104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b="1" kern="1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Câu 1</a:t>
            </a:r>
          </a:p>
        </p:txBody>
      </p:sp>
      <p:sp>
        <p:nvSpPr>
          <p:cNvPr id="7202" name="WordArt 34"/>
          <p:cNvSpPr>
            <a:spLocks noChangeArrowheads="1" noChangeShapeType="1" noTextEdit="1"/>
          </p:cNvSpPr>
          <p:nvPr/>
        </p:nvSpPr>
        <p:spPr bwMode="auto">
          <a:xfrm>
            <a:off x="1255776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1</a:t>
            </a:r>
          </a:p>
        </p:txBody>
      </p:sp>
      <p:sp>
        <p:nvSpPr>
          <p:cNvPr id="7203" name="WordArt 35"/>
          <p:cNvSpPr>
            <a:spLocks noChangeArrowheads="1" noChangeShapeType="1" noTextEdit="1"/>
          </p:cNvSpPr>
          <p:nvPr/>
        </p:nvSpPr>
        <p:spPr bwMode="auto">
          <a:xfrm>
            <a:off x="1280160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2</a:t>
            </a:r>
          </a:p>
        </p:txBody>
      </p:sp>
      <p:sp>
        <p:nvSpPr>
          <p:cNvPr id="7204" name="WordArt 36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3</a:t>
            </a:r>
          </a:p>
        </p:txBody>
      </p:sp>
      <p:sp>
        <p:nvSpPr>
          <p:cNvPr id="7205" name="WordArt 37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4</a:t>
            </a:r>
          </a:p>
        </p:txBody>
      </p:sp>
      <p:sp>
        <p:nvSpPr>
          <p:cNvPr id="7206" name="WordArt 38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5</a:t>
            </a:r>
          </a:p>
        </p:txBody>
      </p:sp>
      <p:sp>
        <p:nvSpPr>
          <p:cNvPr id="7207" name="WordArt 39"/>
          <p:cNvSpPr>
            <a:spLocks noChangeArrowheads="1" noChangeShapeType="1" noTextEdit="1"/>
          </p:cNvSpPr>
          <p:nvPr/>
        </p:nvSpPr>
        <p:spPr bwMode="auto">
          <a:xfrm>
            <a:off x="1255776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6</a:t>
            </a:r>
          </a:p>
        </p:txBody>
      </p:sp>
      <p:sp>
        <p:nvSpPr>
          <p:cNvPr id="7208" name="WordArt 40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7</a:t>
            </a:r>
          </a:p>
        </p:txBody>
      </p:sp>
      <p:sp>
        <p:nvSpPr>
          <p:cNvPr id="7209" name="WordArt 41"/>
          <p:cNvSpPr>
            <a:spLocks noChangeArrowheads="1" noChangeShapeType="1" noTextEdit="1"/>
          </p:cNvSpPr>
          <p:nvPr/>
        </p:nvSpPr>
        <p:spPr bwMode="auto">
          <a:xfrm>
            <a:off x="1267968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8</a:t>
            </a:r>
          </a:p>
        </p:txBody>
      </p:sp>
      <p:sp>
        <p:nvSpPr>
          <p:cNvPr id="7210" name="WordArt 42"/>
          <p:cNvSpPr>
            <a:spLocks noChangeArrowheads="1" noChangeShapeType="1" noTextEdit="1"/>
          </p:cNvSpPr>
          <p:nvPr/>
        </p:nvSpPr>
        <p:spPr bwMode="auto">
          <a:xfrm>
            <a:off x="1255776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9</a:t>
            </a:r>
          </a:p>
        </p:txBody>
      </p:sp>
      <p:sp>
        <p:nvSpPr>
          <p:cNvPr id="7211" name="WordArt 43"/>
          <p:cNvSpPr>
            <a:spLocks noChangeArrowheads="1" noChangeShapeType="1" noTextEdit="1"/>
          </p:cNvSpPr>
          <p:nvPr/>
        </p:nvSpPr>
        <p:spPr bwMode="auto">
          <a:xfrm>
            <a:off x="1255776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10</a:t>
            </a:r>
          </a:p>
        </p:txBody>
      </p:sp>
      <p:grpSp>
        <p:nvGrpSpPr>
          <p:cNvPr id="16" name="Group 56"/>
          <p:cNvGrpSpPr>
            <a:grpSpLocks/>
          </p:cNvGrpSpPr>
          <p:nvPr/>
        </p:nvGrpSpPr>
        <p:grpSpPr bwMode="auto">
          <a:xfrm>
            <a:off x="11536680" y="6372893"/>
            <a:ext cx="2804160" cy="1577340"/>
            <a:chOff x="4866" y="816"/>
            <a:chExt cx="1104" cy="1104"/>
          </a:xfrm>
          <a:solidFill>
            <a:srgbClr val="00B0F0"/>
          </a:solidFill>
        </p:grpSpPr>
        <p:sp>
          <p:nvSpPr>
            <p:cNvPr id="4128" name="AutoShape 50"/>
            <p:cNvSpPr>
              <a:spLocks noChangeArrowheads="1"/>
            </p:cNvSpPr>
            <p:nvPr/>
          </p:nvSpPr>
          <p:spPr bwMode="auto">
            <a:xfrm>
              <a:off x="4866" y="816"/>
              <a:ext cx="1104" cy="1104"/>
            </a:xfrm>
            <a:prstGeom prst="star32">
              <a:avLst>
                <a:gd name="adj" fmla="val 37500"/>
              </a:avLst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en-US" sz="7200" b="1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4129" name="WordArt 51"/>
            <p:cNvSpPr>
              <a:spLocks noChangeArrowheads="1" noChangeShapeType="1" noTextEdit="1"/>
            </p:cNvSpPr>
            <p:nvPr/>
          </p:nvSpPr>
          <p:spPr bwMode="auto">
            <a:xfrm>
              <a:off x="5088" y="1046"/>
              <a:ext cx="672" cy="490"/>
            </a:xfrm>
            <a:prstGeom prst="rect">
              <a:avLst/>
            </a:prstGeom>
            <a:grpFill/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>
                <a:defRPr/>
              </a:pPr>
              <a:r>
                <a:rPr lang="en-US" sz="432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latin typeface="Times New Roman"/>
                  <a:cs typeface="Times New Roman"/>
                </a:rPr>
                <a:t>Hết</a:t>
              </a:r>
              <a:r>
                <a:rPr lang="en-US" sz="4320" kern="1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latin typeface="Times New Roman"/>
                  <a:cs typeface="Times New Roman"/>
                </a:rPr>
                <a:t> </a:t>
              </a:r>
              <a:r>
                <a:rPr lang="en-US" sz="432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latin typeface="Times New Roman"/>
                  <a:cs typeface="Times New Roman"/>
                </a:rPr>
                <a:t>giờ</a:t>
              </a:r>
              <a:endParaRPr lang="en-US" sz="432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endParaRPr>
            </a:p>
          </p:txBody>
        </p:sp>
      </p:grpSp>
      <p:pic>
        <p:nvPicPr>
          <p:cNvPr id="26656" name="Picture 31" descr="nơ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3355" y="-49530"/>
            <a:ext cx="2834641" cy="10039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18720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2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7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7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7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72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7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7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7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72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7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7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7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2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0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7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7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7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0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72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1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7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7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7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7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2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7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7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3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72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4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7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/>
                                        <p:tgtEl>
                                          <p:spTgt spid="7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7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72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5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500"/>
                                        <p:tgtEl>
                                          <p:spTgt spid="7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7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7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2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6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7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7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7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1.04167E-6 -3.88889E-6 L -1.04167E-6 -0.07214 " pathEditMode="relative" rAng="0" ptsTypes="AA">
                                      <p:cBhvr>
                                        <p:cTn id="18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07"/>
                                    </p:animMotion>
                                    <p:animRot by="1500000">
                                      <p:cBhvr>
                                        <p:cTn id="18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043" grpId="0" animBg="1"/>
      <p:bldP spid="4" grpId="0" animBg="1"/>
      <p:bldP spid="4" grpId="1" animBg="1"/>
      <p:bldP spid="7" grpId="0" animBg="1"/>
      <p:bldP spid="13" grpId="0" animBg="1"/>
      <p:bldP spid="7195" grpId="0" animBg="1"/>
      <p:bldP spid="7195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51"/>
          <p:cNvSpPr>
            <a:spLocks noChangeArrowheads="1"/>
          </p:cNvSpPr>
          <p:nvPr/>
        </p:nvSpPr>
        <p:spPr bwMode="auto">
          <a:xfrm>
            <a:off x="2689860" y="1282066"/>
            <a:ext cx="10980420" cy="1636394"/>
          </a:xfrm>
          <a:prstGeom prst="roundRect">
            <a:avLst>
              <a:gd name="adj" fmla="val 16667"/>
            </a:avLst>
          </a:prstGeom>
          <a:solidFill>
            <a:srgbClr val="92D050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109726" tIns="54863" rIns="109726" bIns="54863" anchor="ctr"/>
          <a:lstStyle/>
          <a:p>
            <a:pPr algn="ctr" eaLnBrk="1" hangingPunct="1">
              <a:defRPr/>
            </a:pP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Tìm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nhóm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từ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không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cùng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loại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với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nhóm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từ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còn</a:t>
            </a:r>
            <a:r>
              <a:rPr lang="en-US" altLang="en-US" sz="387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chemeClr val="bg1"/>
                </a:solidFill>
                <a:latin typeface="Times New Roman" pitchFamily="18" charset="0"/>
              </a:rPr>
              <a:t>lại</a:t>
            </a:r>
            <a:r>
              <a:rPr lang="en-US" altLang="en-US" sz="3870" b="1" dirty="0">
                <a:solidFill>
                  <a:schemeClr val="bg1"/>
                </a:solidFill>
                <a:latin typeface="Times New Roman" pitchFamily="18" charset="0"/>
              </a:rPr>
              <a:t>?</a:t>
            </a:r>
          </a:p>
        </p:txBody>
      </p:sp>
      <p:grpSp>
        <p:nvGrpSpPr>
          <p:cNvPr id="32771" name="Group 51"/>
          <p:cNvGrpSpPr>
            <a:grpSpLocks/>
          </p:cNvGrpSpPr>
          <p:nvPr/>
        </p:nvGrpSpPr>
        <p:grpSpPr bwMode="auto">
          <a:xfrm>
            <a:off x="314326" y="1042036"/>
            <a:ext cx="514350" cy="6172200"/>
            <a:chOff x="202295" y="-322943"/>
            <a:chExt cx="319314" cy="7180943"/>
          </a:xfrm>
        </p:grpSpPr>
        <p:sp>
          <p:nvSpPr>
            <p:cNvPr id="10" name="Rectangle 9"/>
            <p:cNvSpPr/>
            <p:nvPr/>
          </p:nvSpPr>
          <p:spPr bwMode="auto">
            <a:xfrm>
              <a:off x="202295" y="-322943"/>
              <a:ext cx="319314" cy="7165428"/>
            </a:xfrm>
            <a:prstGeom prst="rect">
              <a:avLst/>
            </a:prstGeom>
            <a:solidFill>
              <a:schemeClr val="tx2">
                <a:lumMod val="95000"/>
                <a:lumOff val="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2430"/>
            </a:p>
          </p:txBody>
        </p:sp>
        <p:sp>
          <p:nvSpPr>
            <p:cNvPr id="2" name="Rectangle 10"/>
            <p:cNvSpPr>
              <a:spLocks noChangeArrowheads="1"/>
            </p:cNvSpPr>
            <p:nvPr/>
          </p:nvSpPr>
          <p:spPr bwMode="auto">
            <a:xfrm>
              <a:off x="238957" y="-322943"/>
              <a:ext cx="228251" cy="7165428"/>
            </a:xfrm>
            <a:prstGeom prst="rect">
              <a:avLst/>
            </a:prstGeom>
            <a:solidFill>
              <a:srgbClr val="00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en-US" altLang="en-US" sz="2430"/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324107" y="-307429"/>
              <a:ext cx="75689" cy="7165429"/>
            </a:xfrm>
            <a:prstGeom prst="rect">
              <a:avLst/>
            </a:prstGeom>
            <a:solidFill>
              <a:srgbClr val="A3C8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sz="2430"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</a:endParaRPr>
            </a:p>
          </p:txBody>
        </p:sp>
      </p:grpSp>
      <p:sp>
        <p:nvSpPr>
          <p:cNvPr id="3" name="AutoShape 51"/>
          <p:cNvSpPr>
            <a:spLocks noChangeArrowheads="1"/>
          </p:cNvSpPr>
          <p:nvPr/>
        </p:nvSpPr>
        <p:spPr bwMode="auto">
          <a:xfrm>
            <a:off x="2828924" y="3374362"/>
            <a:ext cx="8037195" cy="72771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algn="ctr" eaLnBrk="1" hangingPunct="1">
              <a:defRPr/>
            </a:pPr>
            <a:r>
              <a:rPr lang="en-US" altLang="en-US" sz="3870" b="1" dirty="0" err="1">
                <a:solidFill>
                  <a:srgbClr val="FFFF00"/>
                </a:solidFill>
                <a:latin typeface="Times New Roman" pitchFamily="18" charset="0"/>
              </a:rPr>
              <a:t>c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ô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giáo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bố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mẹ,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ông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bà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sách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vở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 </a:t>
            </a:r>
            <a:endParaRPr lang="en-US" altLang="en-US" sz="3870" b="1" dirty="0">
              <a:solidFill>
                <a:srgbClr val="FFFF00"/>
              </a:solidFill>
              <a:latin typeface="Times New Roman" pitchFamily="18" charset="0"/>
            </a:endParaRPr>
          </a:p>
        </p:txBody>
      </p:sp>
      <p:pic>
        <p:nvPicPr>
          <p:cNvPr id="39" name="Picture 37" descr="Blue_chapterlist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146" y="3396616"/>
            <a:ext cx="950594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39" descr="Classicmode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" y="3268980"/>
            <a:ext cx="2400300" cy="721996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3" name="Oval 59">
            <a:hlinkHover r:id="" action="ppaction://noaction" highlightClick="1">
              <a:snd r:embed="rId10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1148716" y="3354706"/>
            <a:ext cx="1306830" cy="552450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1044" name="WordArt 226"/>
          <p:cNvSpPr>
            <a:spLocks noChangeArrowheads="1" noChangeShapeType="1" noTextEdit="1"/>
          </p:cNvSpPr>
          <p:nvPr/>
        </p:nvSpPr>
        <p:spPr bwMode="auto">
          <a:xfrm>
            <a:off x="1440180" y="3396616"/>
            <a:ext cx="603886" cy="447674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A</a:t>
            </a:r>
          </a:p>
        </p:txBody>
      </p:sp>
      <p:sp>
        <p:nvSpPr>
          <p:cNvPr id="4" name="AutoShape 51"/>
          <p:cNvSpPr>
            <a:spLocks noChangeArrowheads="1"/>
          </p:cNvSpPr>
          <p:nvPr/>
        </p:nvSpPr>
        <p:spPr bwMode="auto">
          <a:xfrm>
            <a:off x="2943226" y="5486401"/>
            <a:ext cx="8105774" cy="72009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algn="ctr" eaLnBrk="1" hangingPunct="1">
              <a:defRPr/>
            </a:pPr>
            <a:r>
              <a:rPr lang="en-US" altLang="en-US" sz="3870" b="1" dirty="0" err="1">
                <a:solidFill>
                  <a:srgbClr val="FFFF00"/>
                </a:solidFill>
                <a:latin typeface="Times New Roman" pitchFamily="18" charset="0"/>
              </a:rPr>
              <a:t>c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hạy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nhảy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viết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nói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chia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sẻ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 </a:t>
            </a:r>
            <a:endParaRPr lang="en-US" altLang="en-US" sz="3870" b="1" dirty="0">
              <a:solidFill>
                <a:srgbClr val="FFFF00"/>
              </a:solidFill>
              <a:latin typeface="Times New Roman" pitchFamily="18" charset="0"/>
            </a:endParaRPr>
          </a:p>
        </p:txBody>
      </p:sp>
      <p:pic>
        <p:nvPicPr>
          <p:cNvPr id="5" name="Picture 37" descr="Blue_chapterlist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126" y="4457701"/>
            <a:ext cx="950594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9" descr="Classicmode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7766" y="4330066"/>
            <a:ext cx="1687830" cy="868073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59">
            <a:hlinkHover r:id="" action="ppaction://noaction" highlightClick="1">
              <a:snd r:embed="rId10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1356360" y="4432936"/>
            <a:ext cx="1099186" cy="550544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8" name="WordArt 226"/>
          <p:cNvSpPr>
            <a:spLocks noChangeArrowheads="1" noChangeShapeType="1" noTextEdit="1"/>
          </p:cNvSpPr>
          <p:nvPr/>
        </p:nvSpPr>
        <p:spPr bwMode="auto">
          <a:xfrm>
            <a:off x="1356360" y="4488180"/>
            <a:ext cx="600076" cy="348616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  <p:sp>
        <p:nvSpPr>
          <p:cNvPr id="9" name="AutoShape 51"/>
          <p:cNvSpPr>
            <a:spLocks noChangeArrowheads="1"/>
          </p:cNvSpPr>
          <p:nvPr/>
        </p:nvSpPr>
        <p:spPr bwMode="auto">
          <a:xfrm>
            <a:off x="2943225" y="4396740"/>
            <a:ext cx="7922893" cy="678180"/>
          </a:xfrm>
          <a:prstGeom prst="roundRect">
            <a:avLst>
              <a:gd name="adj" fmla="val 16667"/>
            </a:avLst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algn="ctr" eaLnBrk="1" hangingPunct="1">
              <a:defRPr/>
            </a:pPr>
            <a:r>
              <a:rPr lang="en-US" altLang="en-US" sz="3870" b="1" dirty="0" err="1">
                <a:solidFill>
                  <a:srgbClr val="FFFF00"/>
                </a:solidFill>
                <a:latin typeface="Times New Roman" pitchFamily="18" charset="0"/>
              </a:rPr>
              <a:t>n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ắng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mưa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bão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rặng</a:t>
            </a:r>
            <a:r>
              <a:rPr lang="en-US" altLang="en-US" sz="3870" b="1" dirty="0" smtClean="0">
                <a:solidFill>
                  <a:srgbClr val="FFFF00"/>
                </a:solidFill>
                <a:latin typeface="Times New Roman" pitchFamily="18" charset="0"/>
              </a:rPr>
              <a:t>, con, </a:t>
            </a:r>
            <a:r>
              <a:rPr lang="en-US" altLang="en-US" sz="3870" b="1" dirty="0" err="1" smtClean="0">
                <a:solidFill>
                  <a:srgbClr val="FFFF00"/>
                </a:solidFill>
                <a:latin typeface="Times New Roman" pitchFamily="18" charset="0"/>
              </a:rPr>
              <a:t>cái</a:t>
            </a:r>
            <a:endParaRPr lang="en-US" altLang="en-US" sz="3870" b="1" dirty="0">
              <a:solidFill>
                <a:srgbClr val="FFFF00"/>
              </a:solidFill>
              <a:latin typeface="Times New Roman" pitchFamily="18" charset="0"/>
            </a:endParaRPr>
          </a:p>
        </p:txBody>
      </p:sp>
      <p:pic>
        <p:nvPicPr>
          <p:cNvPr id="11" name="Picture 37" descr="Blue_chapterlist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" y="5787391"/>
            <a:ext cx="950596" cy="316230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39" descr="Classicmode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2C2761"/>
              </a:clrFrom>
              <a:clrTo>
                <a:srgbClr val="2C276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20" y="5587366"/>
            <a:ext cx="2400300" cy="721994"/>
          </a:xfrm>
          <a:prstGeom prst="rect">
            <a:avLst/>
          </a:prstGeom>
          <a:noFill/>
          <a:ln>
            <a:noFill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59">
            <a:hlinkHover r:id="" action="ppaction://noaction" highlightClick="1">
              <a:snd r:embed="rId10" name="cached_combo42.wav"/>
            </a:hlinkHover>
          </p:cNvPr>
          <p:cNvSpPr>
            <a:spLocks noChangeArrowheads="1"/>
          </p:cNvSpPr>
          <p:nvPr/>
        </p:nvSpPr>
        <p:spPr bwMode="auto">
          <a:xfrm>
            <a:off x="967740" y="5621656"/>
            <a:ext cx="1308736" cy="550544"/>
          </a:xfrm>
          <a:prstGeom prst="ellipse">
            <a:avLst/>
          </a:prstGeom>
          <a:gradFill rotWithShape="1">
            <a:gsLst>
              <a:gs pos="0">
                <a:srgbClr val="FF00FF">
                  <a:alpha val="53998"/>
                </a:srgbClr>
              </a:gs>
              <a:gs pos="100000">
                <a:srgbClr val="760076">
                  <a:alpha val="5900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09726" tIns="54863" rIns="109726" bIns="54863" anchor="ctr"/>
          <a:lstStyle/>
          <a:p>
            <a:pPr eaLnBrk="1" hangingPunct="1">
              <a:defRPr/>
            </a:pPr>
            <a:endParaRPr lang="en-US" altLang="en-US" sz="2430"/>
          </a:p>
        </p:txBody>
      </p:sp>
      <p:sp>
        <p:nvSpPr>
          <p:cNvPr id="15" name="WordArt 226"/>
          <p:cNvSpPr>
            <a:spLocks noChangeArrowheads="1" noChangeShapeType="1" noTextEdit="1"/>
          </p:cNvSpPr>
          <p:nvPr/>
        </p:nvSpPr>
        <p:spPr bwMode="auto">
          <a:xfrm>
            <a:off x="1219200" y="5692140"/>
            <a:ext cx="737236" cy="348616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</a:bodyPr>
          <a:lstStyle/>
          <a:p>
            <a:pPr algn="ctr"/>
            <a:r>
              <a:rPr lang="en-US" sz="4320" kern="1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.VnTimeH" panose="020B7200000000000000" pitchFamily="34" charset="0"/>
              </a:rPr>
              <a:t>c</a:t>
            </a:r>
          </a:p>
        </p:txBody>
      </p:sp>
      <p:sp>
        <p:nvSpPr>
          <p:cNvPr id="7195" name="AutoShape 27"/>
          <p:cNvSpPr>
            <a:spLocks noChangeArrowheads="1"/>
          </p:cNvSpPr>
          <p:nvPr/>
        </p:nvSpPr>
        <p:spPr bwMode="auto">
          <a:xfrm>
            <a:off x="495300" y="1028700"/>
            <a:ext cx="2468880" cy="1440180"/>
          </a:xfrm>
          <a:prstGeom prst="sun">
            <a:avLst>
              <a:gd name="adj" fmla="val 19880"/>
            </a:avLst>
          </a:prstGeom>
          <a:solidFill>
            <a:srgbClr val="230EC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9726" tIns="54863" rIns="109726" bIns="54863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3120">
              <a:latin typeface="Calibri" panose="020F0502020204030204" pitchFamily="34" charset="0"/>
            </a:endParaRPr>
          </a:p>
        </p:txBody>
      </p:sp>
      <p:sp>
        <p:nvSpPr>
          <p:cNvPr id="7196" name="WordArt 28"/>
          <p:cNvSpPr>
            <a:spLocks noChangeArrowheads="1" noChangeShapeType="1" noTextEdit="1"/>
          </p:cNvSpPr>
          <p:nvPr/>
        </p:nvSpPr>
        <p:spPr bwMode="auto">
          <a:xfrm>
            <a:off x="1282476" y="1515477"/>
            <a:ext cx="1051560" cy="466726"/>
          </a:xfrm>
          <a:prstGeom prst="rect">
            <a:avLst/>
          </a:prstGeom>
        </p:spPr>
        <p:txBody>
          <a:bodyPr wrap="none" lIns="109726" tIns="54863" rIns="109726" bIns="54863" numCol="1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4320" b="1" kern="10" dirty="0" err="1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VNI-Times"/>
              </a:rPr>
              <a:t>Câ</a:t>
            </a:r>
            <a:r>
              <a:rPr lang="en-US" sz="4320" b="1" kern="10" dirty="0" err="1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itchFamily="18" charset="0"/>
                <a:cs typeface="Times New Roman" pitchFamily="18" charset="0"/>
              </a:rPr>
              <a:t>u</a:t>
            </a:r>
            <a:r>
              <a:rPr lang="en-US" sz="4320" b="1" kern="10" dirty="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VNI-Times"/>
              </a:rPr>
              <a:t> </a:t>
            </a:r>
            <a:r>
              <a:rPr lang="en-US" sz="4320" b="1" kern="10" dirty="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VNI-Times"/>
              </a:rPr>
              <a:t>2</a:t>
            </a:r>
            <a:endParaRPr lang="en-US" sz="4320" b="1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VNI-Times"/>
            </a:endParaRPr>
          </a:p>
        </p:txBody>
      </p:sp>
      <p:sp>
        <p:nvSpPr>
          <p:cNvPr id="7202" name="WordArt 34"/>
          <p:cNvSpPr>
            <a:spLocks noChangeArrowheads="1" noChangeShapeType="1" noTextEdit="1"/>
          </p:cNvSpPr>
          <p:nvPr/>
        </p:nvSpPr>
        <p:spPr bwMode="auto">
          <a:xfrm>
            <a:off x="1255776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1</a:t>
            </a:r>
          </a:p>
        </p:txBody>
      </p:sp>
      <p:sp>
        <p:nvSpPr>
          <p:cNvPr id="7203" name="WordArt 35"/>
          <p:cNvSpPr>
            <a:spLocks noChangeArrowheads="1" noChangeShapeType="1" noTextEdit="1"/>
          </p:cNvSpPr>
          <p:nvPr/>
        </p:nvSpPr>
        <p:spPr bwMode="auto">
          <a:xfrm>
            <a:off x="1280160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2</a:t>
            </a:r>
          </a:p>
        </p:txBody>
      </p:sp>
      <p:sp>
        <p:nvSpPr>
          <p:cNvPr id="7204" name="WordArt 36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3</a:t>
            </a:r>
          </a:p>
        </p:txBody>
      </p:sp>
      <p:sp>
        <p:nvSpPr>
          <p:cNvPr id="7205" name="WordArt 37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4</a:t>
            </a:r>
          </a:p>
        </p:txBody>
      </p:sp>
      <p:sp>
        <p:nvSpPr>
          <p:cNvPr id="7206" name="WordArt 38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5</a:t>
            </a:r>
          </a:p>
        </p:txBody>
      </p:sp>
      <p:sp>
        <p:nvSpPr>
          <p:cNvPr id="7207" name="WordArt 39"/>
          <p:cNvSpPr>
            <a:spLocks noChangeArrowheads="1" noChangeShapeType="1" noTextEdit="1"/>
          </p:cNvSpPr>
          <p:nvPr/>
        </p:nvSpPr>
        <p:spPr bwMode="auto">
          <a:xfrm>
            <a:off x="1255776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6</a:t>
            </a:r>
          </a:p>
        </p:txBody>
      </p:sp>
      <p:sp>
        <p:nvSpPr>
          <p:cNvPr id="7208" name="WordArt 40"/>
          <p:cNvSpPr>
            <a:spLocks noChangeArrowheads="1" noChangeShapeType="1" noTextEdit="1"/>
          </p:cNvSpPr>
          <p:nvPr/>
        </p:nvSpPr>
        <p:spPr bwMode="auto">
          <a:xfrm>
            <a:off x="12679680" y="377190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7</a:t>
            </a:r>
          </a:p>
        </p:txBody>
      </p:sp>
      <p:sp>
        <p:nvSpPr>
          <p:cNvPr id="7209" name="WordArt 41"/>
          <p:cNvSpPr>
            <a:spLocks noChangeArrowheads="1" noChangeShapeType="1" noTextEdit="1"/>
          </p:cNvSpPr>
          <p:nvPr/>
        </p:nvSpPr>
        <p:spPr bwMode="auto">
          <a:xfrm>
            <a:off x="1267968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8</a:t>
            </a:r>
          </a:p>
        </p:txBody>
      </p:sp>
      <p:sp>
        <p:nvSpPr>
          <p:cNvPr id="7210" name="WordArt 42"/>
          <p:cNvSpPr>
            <a:spLocks noChangeArrowheads="1" noChangeShapeType="1" noTextEdit="1"/>
          </p:cNvSpPr>
          <p:nvPr/>
        </p:nvSpPr>
        <p:spPr bwMode="auto">
          <a:xfrm>
            <a:off x="1255776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9</a:t>
            </a:r>
          </a:p>
        </p:txBody>
      </p:sp>
      <p:sp>
        <p:nvSpPr>
          <p:cNvPr id="7211" name="WordArt 43"/>
          <p:cNvSpPr>
            <a:spLocks noChangeArrowheads="1" noChangeShapeType="1" noTextEdit="1"/>
          </p:cNvSpPr>
          <p:nvPr/>
        </p:nvSpPr>
        <p:spPr bwMode="auto">
          <a:xfrm>
            <a:off x="12557760" y="3703320"/>
            <a:ext cx="1066800" cy="668656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32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10</a:t>
            </a:r>
          </a:p>
        </p:txBody>
      </p:sp>
      <p:grpSp>
        <p:nvGrpSpPr>
          <p:cNvPr id="16" name="Group 56"/>
          <p:cNvGrpSpPr>
            <a:grpSpLocks/>
          </p:cNvGrpSpPr>
          <p:nvPr/>
        </p:nvGrpSpPr>
        <p:grpSpPr bwMode="auto">
          <a:xfrm>
            <a:off x="10866120" y="4591050"/>
            <a:ext cx="2804160" cy="1577340"/>
            <a:chOff x="4866" y="816"/>
            <a:chExt cx="1104" cy="1104"/>
          </a:xfrm>
        </p:grpSpPr>
        <p:sp>
          <p:nvSpPr>
            <p:cNvPr id="32800" name="AutoShape 50"/>
            <p:cNvSpPr>
              <a:spLocks noChangeArrowheads="1"/>
            </p:cNvSpPr>
            <p:nvPr/>
          </p:nvSpPr>
          <p:spPr bwMode="auto">
            <a:xfrm>
              <a:off x="4866" y="816"/>
              <a:ext cx="1104" cy="1104"/>
            </a:xfrm>
            <a:prstGeom prst="star32">
              <a:avLst>
                <a:gd name="adj" fmla="val 37500"/>
              </a:avLst>
            </a:prstGeom>
            <a:solidFill>
              <a:srgbClr val="00B0F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7200" b="1">
                <a:solidFill>
                  <a:srgbClr val="FF0066"/>
                </a:solidFill>
                <a:latin typeface=".VnHelvetInsH" panose="020B7200000000000000" pitchFamily="34" charset="0"/>
              </a:endParaRPr>
            </a:p>
          </p:txBody>
        </p:sp>
        <p:sp>
          <p:nvSpPr>
            <p:cNvPr id="32801" name="WordArt 51"/>
            <p:cNvSpPr>
              <a:spLocks noChangeArrowheads="1" noChangeShapeType="1" noTextEdit="1"/>
            </p:cNvSpPr>
            <p:nvPr/>
          </p:nvSpPr>
          <p:spPr bwMode="auto">
            <a:xfrm>
              <a:off x="5118" y="1075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432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Hết giờ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76498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Jet Fighter 2-DVD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 3-CL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5" presetClass="entr" presetSubtype="1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72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7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7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7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72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7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7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7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72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9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7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7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7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72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0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7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7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7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0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72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1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7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7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7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7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2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7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7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3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7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7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72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4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3" dur="500"/>
                                        <p:tgtEl>
                                          <p:spTgt spid="7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/>
                                        <p:tgtEl>
                                          <p:spTgt spid="7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7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72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5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500"/>
                                        <p:tgtEl>
                                          <p:spTgt spid="7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/>
                                        <p:tgtEl>
                                          <p:spTgt spid="7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7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5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72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62" presetID="53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3" dur="500"/>
                                        <p:tgtEl>
                                          <p:spTgt spid="7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/>
                                        <p:tgtEl>
                                          <p:spTgt spid="7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7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FELIZ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1.04167E-7 4.75309E-6 L -1.04167E-7 -0.07215 " pathEditMode="relative" rAng="0" ptsTypes="AA">
                                      <p:cBhvr>
                                        <p:cTn id="18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07"/>
                                    </p:animMotion>
                                    <p:animRot by="1500000">
                                      <p:cBhvr>
                                        <p:cTn id="18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043" grpId="0" animBg="1"/>
      <p:bldP spid="4" grpId="0" animBg="1"/>
      <p:bldP spid="4" grpId="1" animBg="1"/>
      <p:bldP spid="7" grpId="0" animBg="1"/>
      <p:bldP spid="13" grpId="0" animBg="1"/>
      <p:bldP spid="7195" grpId="0" animBg="1"/>
      <p:bldP spid="719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itle 4"/>
          <p:cNvSpPr>
            <a:spLocks noGrp="1"/>
          </p:cNvSpPr>
          <p:nvPr>
            <p:ph type="title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5"/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 idx="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7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 idx="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itle 10"/>
          <p:cNvSpPr>
            <a:spLocks noGrp="1"/>
          </p:cNvSpPr>
          <p:nvPr>
            <p:ph type="title" idx="9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Subtitle 11"/>
          <p:cNvSpPr>
            <a:spLocks noGrp="1"/>
          </p:cNvSpPr>
          <p:nvPr>
            <p:ph type="subTitle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Title 12"/>
          <p:cNvSpPr>
            <a:spLocks noGrp="1"/>
          </p:cNvSpPr>
          <p:nvPr>
            <p:ph type="title" idx="1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itle 13"/>
          <p:cNvSpPr>
            <a:spLocks noGrp="1"/>
          </p:cNvSpPr>
          <p:nvPr>
            <p:ph type="title" idx="15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9775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4"/>
          <p:cNvSpPr>
            <a:spLocks noChangeArrowheads="1"/>
          </p:cNvSpPr>
          <p:nvPr/>
        </p:nvSpPr>
        <p:spPr bwMode="auto">
          <a:xfrm>
            <a:off x="914400" y="2133600"/>
            <a:ext cx="13106400" cy="5638800"/>
          </a:xfrm>
          <a:prstGeom prst="rect">
            <a:avLst/>
          </a:prstGeom>
          <a:ln/>
          <a:ex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lIns="130274" tIns="65138" rIns="130274" bIns="65138"/>
          <a:lstStyle/>
          <a:p>
            <a:pPr marL="489407" indent="-489407" algn="l" defTabSz="1303484">
              <a:lnSpc>
                <a:spcPct val="90000"/>
              </a:lnSpc>
            </a:pPr>
            <a:r>
              <a:rPr lang="en-US" sz="4000" b="1" i="1" dirty="0">
                <a:solidFill>
                  <a:srgbClr val="000000"/>
                </a:solidFill>
                <a:latin typeface="Century Schoolbook" pitchFamily="18" charset="0"/>
              </a:rPr>
              <a:t> </a:t>
            </a:r>
            <a:r>
              <a:rPr lang="en-US" sz="4000" b="1" i="1" dirty="0">
                <a:solidFill>
                  <a:srgbClr val="333399"/>
                </a:solidFill>
                <a:latin typeface="Calibri" pitchFamily="34" charset="0"/>
                <a:cs typeface="Arial" charset="0"/>
              </a:rPr>
              <a:t>2. </a:t>
            </a:r>
            <a:r>
              <a:rPr lang="en-US" sz="4000" b="1" i="1" dirty="0" err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Tìm</a:t>
            </a:r>
            <a:r>
              <a:rPr lang="en-US" sz="4000" b="1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4000" b="1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 smtClean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endParaRPr lang="en-US" sz="4000" b="1" i="1" dirty="0">
              <a:solidFill>
                <a:srgbClr val="333399"/>
              </a:solidFill>
              <a:latin typeface="Calibri" pitchFamily="34" charset="0"/>
              <a:cs typeface="Arial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Chỉ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hoạt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động</a:t>
            </a:r>
            <a:r>
              <a:rPr lang="en-US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anh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chiến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sĩ</a:t>
            </a:r>
            <a:r>
              <a:rPr lang="en-US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sz="3200" b="1" i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endParaRPr lang="en-US" sz="3200" b="1" i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nhi</a:t>
            </a:r>
            <a:r>
              <a:rPr lang="en-US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sz="3200" b="1" i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endParaRPr lang="en-US" sz="32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Chỉ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trạng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thái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sự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489407" indent="-489407" algn="l" defTabSz="1303484">
              <a:lnSpc>
                <a:spcPct val="90000"/>
              </a:lnSpc>
            </a:pPr>
            <a:endParaRPr lang="en-US" sz="32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Dòng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thác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sz="3200" b="1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endParaRPr lang="en-US" sz="32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489407" indent="-489407" algn="l" defTabSz="1303484">
              <a:lnSpc>
                <a:spcPct val="90000"/>
              </a:lnSpc>
            </a:pP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Lá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cờ</a:t>
            </a:r>
            <a:r>
              <a:rPr lang="en-US" sz="32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      </a:t>
            </a:r>
          </a:p>
          <a:p>
            <a:pPr marL="489407" indent="-489407" algn="l" defTabSz="1303484">
              <a:lnSpc>
                <a:spcPct val="90000"/>
              </a:lnSpc>
            </a:pPr>
            <a:endParaRPr lang="en-US" sz="32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Cloud Callout 1"/>
          <p:cNvSpPr/>
          <p:nvPr/>
        </p:nvSpPr>
        <p:spPr>
          <a:xfrm>
            <a:off x="2667000" y="0"/>
            <a:ext cx="10287000" cy="1676400"/>
          </a:xfrm>
          <a:prstGeom prst="cloudCallout">
            <a:avLst>
              <a:gd name="adj1" fmla="val -34750"/>
              <a:gd name="adj2" fmla="val 9749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smtClean="0">
                <a:solidFill>
                  <a:srgbClr val="0000FF"/>
                </a:solidFill>
              </a:rPr>
              <a:t>THẢO LUẬN NHÓM 4(5’)</a:t>
            </a:r>
            <a:endParaRPr lang="en-US" sz="4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173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12" descr="http://phamtinanninh.com/wp-content/uploads/2012/07/thac-nuoc-chay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7"/>
            <a:ext cx="14630400" cy="7312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5" name="Rectangle 13"/>
          <p:cNvSpPr>
            <a:spLocks noChangeArrowheads="1"/>
          </p:cNvSpPr>
          <p:nvPr/>
        </p:nvSpPr>
        <p:spPr bwMode="auto">
          <a:xfrm>
            <a:off x="2014562" y="4"/>
            <a:ext cx="11406187" cy="1292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/>
          <a:lstStyle/>
          <a:p>
            <a:pPr marL="489407" indent="-489407" defTabSz="1303484">
              <a:spcBef>
                <a:spcPct val="20000"/>
              </a:spcBef>
              <a:buClr>
                <a:schemeClr val="hlink"/>
              </a:buClr>
              <a:buSzPct val="80000"/>
            </a:pPr>
            <a:r>
              <a:rPr lang="en-US" sz="4000">
                <a:latin typeface="Times New Roman" pitchFamily="18" charset="0"/>
              </a:rPr>
              <a:t>Dòng thác </a:t>
            </a:r>
            <a:r>
              <a:rPr lang="en-US" sz="4000">
                <a:solidFill>
                  <a:srgbClr val="FF0000"/>
                </a:solidFill>
                <a:latin typeface="Times New Roman" pitchFamily="18" charset="0"/>
              </a:rPr>
              <a:t>đổ  </a:t>
            </a:r>
            <a:r>
              <a:rPr lang="en-US" sz="4000" i="1">
                <a:latin typeface="Times New Roman" pitchFamily="18" charset="0"/>
              </a:rPr>
              <a:t>(chảy mạnh từ trên cao xuống)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4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42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8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17"/>
          <p:cNvGrpSpPr>
            <a:grpSpLocks/>
          </p:cNvGrpSpPr>
          <p:nvPr/>
        </p:nvGrpSpPr>
        <p:grpSpPr bwMode="auto">
          <a:xfrm>
            <a:off x="0" y="69"/>
            <a:ext cx="14630400" cy="8518525"/>
            <a:chOff x="0" y="0"/>
            <a:chExt cx="5760" cy="4472"/>
          </a:xfrm>
        </p:grpSpPr>
        <p:pic>
          <p:nvPicPr>
            <p:cNvPr id="29700" name="Picture 16" descr="Webshots_1_02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965"/>
              <a:ext cx="5760" cy="3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1" name="Picture 14" descr="2014831222426%2B%25281%2529"/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2" y="0"/>
              <a:ext cx="1387" cy="9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02" name="Line 15"/>
            <p:cNvSpPr>
              <a:spLocks noChangeShapeType="1"/>
            </p:cNvSpPr>
            <p:nvPr/>
          </p:nvSpPr>
          <p:spPr bwMode="auto">
            <a:xfrm>
              <a:off x="3023" y="95"/>
              <a:ext cx="0" cy="2017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9699" name="Rectangle 18"/>
          <p:cNvSpPr>
            <a:spLocks noChangeArrowheads="1"/>
          </p:cNvSpPr>
          <p:nvPr/>
        </p:nvSpPr>
        <p:spPr bwMode="auto">
          <a:xfrm>
            <a:off x="119148" y="180981"/>
            <a:ext cx="7559675" cy="1024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30274" tIns="65138" rIns="130274" bIns="65138">
            <a:spAutoFit/>
          </a:bodyPr>
          <a:lstStyle/>
          <a:p>
            <a:pPr defTabSz="1303484"/>
            <a:r>
              <a:rPr lang="en-US" sz="5800">
                <a:solidFill>
                  <a:srgbClr val="FF3300"/>
                </a:solidFill>
                <a:latin typeface=".VnTime" pitchFamily="34" charset="0"/>
              </a:rPr>
              <a:t>bay</a:t>
            </a:r>
            <a:endParaRPr lang="en-US" sz="5800" i="1">
              <a:latin typeface=".VnTime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29"/>
  <p:tag name="MMPROD_THEME_BG_IMAGE" val=""/>
  <p:tag name="MMPROD_10096PHOTO" val=""/>
  <p:tag name="MMPROD_10096LOGO" val=""/>
  <p:tag name="MMPROD_DATA" val="&lt;object type=&quot;10002&quot; unique_id=&quot;901&quot;&gt;&lt;property id=&quot;10007&quot; value=&quot;Next&quot;/&gt;&lt;property id=&quot;10008&quot; value=&quot;Back&quot;/&gt;&lt;property id=&quot;10009&quot; value=&quot;chấp nhận&quot;/&gt;&lt;property id=&quot;10012&quot; value=&quot;0&quot;/&gt;&lt;property id=&quot;10022&quot; value=&quot;cố gắng lại&quot;/&gt;&lt;property id=&quot;10068&quot; value=&quot;đúng - Click bất cứ đâu để tiếp tục&quot;/&gt;&lt;property id=&quot;10069&quot; value=&quot;sai -Click bất cứ đâu để tiếp tục&quot;/&gt;&lt;property id=&quot;10124&quot; value=&quot;Click to continue&quot;/&gt;&lt;property id=&quot;10125&quot; value=&quot;Click to submit answer&quot;/&gt;&lt;property id=&quot;10126&quot; value=&quot;Click to go back&quot;/&gt;&lt;property id=&quot;10127&quot; value=&quot;làm lại&quot;/&gt;&lt;property id=&quot;10128&quot; value=&quot;Click to clear&quot;/&gt;&lt;property id=&quot;10133&quot; value=&quot;6&quot;/&gt;&lt;property id=&quot;10134&quot; value=&quot;0&quot;/&gt;&lt;property id=&quot;10135&quot; value=&quot;,&quot;/&gt;&lt;property id=&quot;10136&quot; value=&quot;2&quot;/&gt;&lt;property id=&quot;10156&quot; value=&quot;1&quot;/&gt;&lt;property id=&quot;10157&quot; value=&quot;1&quot;/&gt;&lt;property id=&quot;10158&quot; value=&quot;1&quot;/&gt;&lt;property id=&quot;10177&quot; value=&quot;0&quot;/&gt;&lt;property id=&quot;10183&quot; value=&quot;bạn phải trả lời câu hỏi này trước khi tiếp tục&quot;/&gt;&lt;property id=&quot;10185&quot; value=&quot;1&quot;/&gt;&lt;property id=&quot;10188&quot; value=&quot;The time to answer this question has expired.&quot;/&gt;&lt;property id=&quot;10189&quot; value=&quot;1&quot;/&gt;&lt;property id=&quot;10194&quot; value=&quot;0&quot;/&gt;&lt;property id=&quot;10195&quot; value=&quot;1&quot;/&gt;&lt;property id=&quot;10196&quot; value=&quot;0&quot;/&gt;&lt;property id=&quot;10198&quot; value=&quot;100&quot;/&gt;&lt;property id=&quot;10200&quot; value=&quot;1&quot;/&gt;&lt;property id=&quot;10212&quot; value=&quot;1&quot;/&gt;&lt;property id=&quot;10213&quot; value=&quot;1&quot;/&gt;&lt;property id=&quot;10214&quot; value=&quot;0&quot;/&gt;&lt;property id=&quot;10215&quot; value=&quot;1&quot;/&gt;&lt;property id=&quot;10216&quot; value=&quot;1&quot;/&gt;&lt;property id=&quot;10217&quot; value=&quot;1&quot;/&gt;&lt;property id=&quot;10218&quot; value=&quot;0&quot;/&gt;&lt;property id=&quot;10219&quot; value=&quot;1&quot;/&gt;&lt;property id=&quot;10221&quot; value=&quot;&amp;lt;Format Name=&amp;quot;Presentation Default&amp;quot;&amp;gt;&amp;lt;Question FontName=&amp;quot;Arial&amp;quot; IsBold=&amp;quot;0&amp;quot; IsItalic=&amp;quot;0&amp;quot; IsUnderline=&amp;quot;0&amp;quot; FontSize=&amp;quot;44&amp;quot;/&amp;gt;&amp;lt;Answer FontName=&amp;quot;Arial&amp;quot; IsBold=&amp;quot;0&amp;quot; IsItalic=&amp;quot;0&amp;quot; IsUnderline=&amp;quot;0&amp;quot; FontSize=&amp;quot;28&amp;quot;/&amp;gt;&amp;lt;Button FontName=&amp;quot;Arial&amp;quot; IsBold=&amp;quot;0&amp;quot; IsItalic=&amp;quot;0&amp;quot; IsUnderline=&amp;quot;0&amp;quot; FontSize=&amp;quot;14&amp;quot;/&amp;gt;&amp;lt;Message FontName=&amp;quot;Arial&amp;quot; IsBold=&amp;quot;0&amp;quot; IsItalic=&amp;quot;0&amp;quot; IsUnderline=&amp;quot;0&amp;quot; FontSize=&amp;quot;18&amp;quot;/&amp;gt;&amp;lt;ButtonPlacement Orientation=&amp;quot;Horizontal&amp;quot; Position=&amp;quot;0&amp;quot;/&amp;gt;&amp;lt;/Format&amp;gt; &quot;/&gt;&lt;property id=&quot;10227&quot; value=&quot;1&quot;/&gt;&lt;property id=&quot;10229&quot; value=&quot;0&quot;/&gt;&lt;object type=&quot;10054&quot; unique_id=&quot;10002&quot;&gt;&lt;property id=&quot;10139&quot; value=&quot;1.0&quot;/&gt;&lt;property id=&quot;10141&quot; value=&quot;80&quot;/&gt;&lt;property id=&quot;10143&quot; value=&quot;0&quot;/&gt;&lt;property id=&quot;10144&quot; value=&quot;0&quot;/&gt;&lt;property id=&quot;10145&quot; value=&quot;0&quot;/&gt;&lt;property id=&quot;10146&quot; value=&quot;1&quot;/&gt;&lt;property id=&quot;10147&quot; value=&quot;0&quot;/&gt;&lt;property id=&quot;10148&quot; value=&quot;0&quot;/&gt;&lt;property id=&quot;10149&quot; value=&quot;0&quot;/&gt;&lt;property id=&quot;10150&quot; value=&quot;0&quot;/&gt;&lt;/object&gt;&lt;object type=&quot;10042&quot; unique_id=&quot;903&quot;&gt;&lt;object type=&quot;10003&quot; unique_id=&quot;10004&quot;&gt;&lt;property id=&quot;10002&quot; value=&quot;câu hỏi&quot;/&gt;&lt;property id=&quot;10003&quot; value=&quot;0&quot;/&gt;&lt;property id=&quot;10004&quot; value=&quot;0&quot;/&gt;&lt;property id=&quot;10005&quot; value=&quot;0&quot;/&gt;&lt;property id=&quot;10006&quot; value=&quot;0&quot;/&gt;&lt;property id=&quot;10010&quot; value=&quot;1&quot;/&gt;&lt;property id=&quot;10014&quot; value=&quot;1&quot;/&gt;&lt;property id=&quot;10015&quot; value=&quot;1&quot;/&gt;&lt;property id=&quot;10016&quot; value=&quot;1&quot;/&gt;&lt;property id=&quot;10017&quot; value=&quot;1&quot;/&gt;&lt;property id=&quot;10018&quot; value=&quot;1&quot;/&gt;&lt;property id=&quot;10029&quot; value=&quot;2&quot;/&gt;&lt;property id=&quot;10072&quot; value=&quot;Quiz10004&quot;/&gt;&lt;property id=&quot;10123&quot; value=&quot;1&quot;/&gt;&lt;property id=&quot;10129&quot; value=&quot;0&quot;/&gt;&lt;property id=&quot;10130&quot; value=&quot;100&quot;/&gt;&lt;property id=&quot;10160&quot; value=&quot;1&quot;/&gt;&lt;property id=&quot;10161&quot; value=&quot;1&quot;/&gt;&lt;property id=&quot;10162&quot; value=&quot;1&quot;/&gt;&lt;property id=&quot;10163&quot; value=&quot;0&quot;/&gt;&lt;property id=&quot;10164&quot; value=&quot;0&quot;/&gt;&lt;property id=&quot;10165&quot; value=&quot;chúc mừng&quot;/&gt;&lt;property id=&quot;10166&quot; value=&quot;cố gắng lần sau&quot;/&gt;&lt;property id=&quot;10167&quot; value=&quot;FFFFFFFF&quot;/&gt;&lt;property id=&quot;10169&quot; value=&quot;Question %d of %d&quot;/&gt;&lt;property id=&quot;10170&quot; value=&quot;Send E-mail&quot;/&gt;&lt;property id=&quot;10171&quot; value=&quot;Tốt lắm&quot;/&gt;&lt;property id=&quot;10172&quot; value=&quot;Chưa làm rồi&quot;/&gt;&lt;property id=&quot;10173&quot; value=&quot;Your answer:&quot;/&gt;&lt;property id=&quot;10174&quot; value=&quot;The correct answer is:&quot;/&gt;&lt;property id=&quot;10208&quot; value=&quot;0&quot;/&gt;&lt;property id=&quot;10222&quot; value=&quot;0&quot;/&gt;&lt;property id=&quot;10223&quot; value=&quot;1&quot;/&gt;&lt;property id=&quot;10224&quot; value=&quot;1&quot;/&gt;&lt;property id=&quot;10225&quot; value=&quot;Instruction Slide Title&quot;/&gt;&lt;property id=&quot;10226&quot; value=&quot;Write instructions for quiz takers here...&quot;/&gt;&lt;property id=&quot;10228&quot; value=&quot;10&quot;/&gt;&lt;object type=&quot;10062&quot; unique_id=&quot;10006&quot;&gt;&lt;object type=&quot;10050&quot; unique_id=&quot;10007&quot;&gt;&lt;property id=&quot;10020&quot; value=&quot;2&quot;/&gt;&lt;property id=&quot;10191&quot; value=&quot;-1&quot;/&gt;&lt;/object&gt;&lt;object type=&quot;10051&quot; unique_id=&quot;10008&quot;&gt;&lt;property id=&quot;10020&quot; value=&quot;2&quot;/&gt;&lt;property id=&quot;10191&quot; value=&quot;-1&quot;/&gt;&lt;/object&gt;&lt;/object&gt;&lt;object type=&quot;10061&quot; unique_id=&quot;20000&quot;/&gt;&lt;/object&gt;&lt;/object&gt;&lt;/object&gt;&#10;"/>
  <p:tag name="MMPROD_TAG_VCONFIG" val="PD94bWwgdmVyc2lvbj0iMS4wIiBlbmNvZGluZz0iVVRGLTgiPz4NPGNvbmZpZ3VyYXRpb24+DQk8YnJhbmRpbmc+DQkJPHVpZm9udCBuYW1lPSJGT05UX05PVEVTX1RFWFQiIHZhbHVlPSJWZXJkYW5hLDksZmFsc2UsZmFsc2UsZmFsc2UiLz4NCTwvYnJhbmRpbmc+DQk8Y29sb3JzPg0JCTx1aWNvbG9yIG5hbWU9InByaW1hcnkiIHZhbHVlPSIweEU5QTIxQSIvPg0JCTx1aWNvbG9yIG5hbWU9Imdsb3ciIHZhbHVlPSIweDM1RDMzNCIvPg0JCTx1aWNvbG9yIG5hbWU9InRleHQiIHZhbHVlPSIweEZGRkZGRiIvPg0JCTx1aWNvbG9yIG5hbWU9ImxpZ2h0IiB2YWx1ZT0iMHhBNTczMTIiLz4NCQk8dWljb2xvciBuYW1lPSJzaGFkb3ciIHZhbHVlPSIweDAwMDAwMCIvPg0gIDx1aWNvbG9yIG5hbWU9ImJhY2tncm91bmQiIHZhbHVlPSIweEM1OEMxRiIvPg0JPC9jb2xvcnM+DTxsYXlvdXQ+DTx1aXNob3cgbmFtZT0icHJlc2VudGF0aW9udGl0bGUiIHZhbHVlPSJ0cnVlIi8+CQkNICA8dWlzaG93IG5hbWU9InByZXNlbnRlcnBob3RvIiB2YWx1ZT0idHJ1ZSIvPg0gIDx1aXNob3cgbmFtZT0icHJlc2VudGVybmFtZSIgdmFsdWU9InRydWUiLz4JCQkNICA8dWlzaG93IG5hbWU9InByZXNlbnRlcnRpdGxlIiB2YWx1ZT0idHJ1ZSIvPgkJCQ0gIDx1aXNob3cgbmFtZT0icHJlc2VudGVyZW1haWwiIHZhbHVlPSJ0cnVlIi8+CQkJDSAgPHVpc2hvdyBuYW1lPSJwcmVzZW50ZXJiaW8iIHZhbHVlPSJ0cnVlIi8+CQkJDSAgPHVpc2hvdyBuYW1lPSJjb21wYW55bG9nbyIgdmFsdWU9InRydWUiLz4JCQkJDSAgPHVpc2hvdyBuYW1lPSJzaWRlYmFyIiB2YWx1ZT0idHJ1ZSIvPgkJCQkJDSAgPHVpc2hvdyBuYW1lPSJvdXRsaW5lIiB2YWx1ZT0idHJ1ZSIvPg0gIDx1aXNob3cgbmFtZT0idGh1bWJuYWlsIiB2YWx1ZT0idHJ1ZSIvPg0gIDx1aXNob3cgbmFtZT0ibm90ZXMiIHZhbHVlPSJ0cnVlIi8+DSAgPHVpc2hvdyBuYW1lPSJzZWFyY2giIHZhbHVlPSJ0cnVlIi8+DSAgPHVpc2hvdyBuYW1lPSJxdWl6IiB2YWx1ZT0idHJ1ZSIvPg0gIDx1aXNob3cgbmFtZT0iYXR0YWNobWVudHMiIHZhbHVlPSJ0cnVlIi8+CQkJCQ0gIDx1aXNob3cgbmFtZT0idXRpbHMiIHZhbHVlPSJ0cnVlIi8+CQkJCQkNICA8dWlzaG93IG5hbWU9InZvbHVtZSIgdmFsdWU9InRydWUiLz4JCQkJCQ0gIDx1aXNob3cgbmFtZT0icGxheWJhciIgdmFsdWU9InRydWUiLz4JCQkJCQ0gIDx1aXNob3cgbmFtZT0idGFsa2luZ2hlYWQiIHZhbHVlPSJ0cnVlIi8+CQkJCQkNICA8dWlzaG93IG5hbWU9InNpZGViYXJvbnJpZ2h0IiB2YWx1ZT0idHJ1ZSIvPgkJCQ0gIDx1aXNob3cgbmFtZT0idmlld2NoYW5nZSIgdmFsdWU9InRydWUiLz4JCQkJDSAgPHVpc2hvdyBuYW1lPSJhbHdheXNTY3J1bmNoIiB2YWx1ZT0iZmFsc2UiLz4JCQkJDSAgPHVpc2hvdyBuYW1lPSJpbml0aWFsZGlzcGxheW1vZGVpc25vcm1hbCIgdmFsdWU9InRydWUiLz4JDSAgPHVpcmVwbGFjZSBuYW1lPSJsb2dvIiB2YWx1ZT0iIi8+DSAgPHVpcmVwbGFjZSBuYW1lPSJiZ2ltYWdlIiB2YWx1ZT0iIi8+DSAgPHVpcmVwbGFjZSBuYW1lPSJpbml0aWFsdGFiIiB2YWx1ZT0ib3V0bGluZSIvPg08L2xheW91dD4NDQ08L2NvbmZpZ3VyYXRpb24+DQ0="/>
  <p:tag name="MMPROD_UIDATA" val="&lt;database version=&quot;7.0&quot;&gt;&lt;object type=&quot;1&quot; unique_id=&quot;10001&quot;&gt;&lt;property id=&quot;20139&quot; value=&quot;%n. %s&quot;/&gt;&lt;property id=&quot;20141&quot; value=&quot;Luyen tu va cau lop 4  Bai Dong tu&quot;/&gt;&lt;property id=&quot;20144&quot; value=&quot;1&quot;/&gt;&lt;property id=&quot;20146&quot; value=&quot;1&quot;/&gt;&lt;property id=&quot;20147&quot; value=&quot;0&quot;/&gt;&lt;property id=&quot;20148&quot; value=&quot;2&quot;/&gt;&lt;property id=&quot;20180&quot; value=&quot;1&quot;/&gt;&lt;property id=&quot;20181&quot; value=&quot;1&quot;/&gt;&lt;property id=&quot;20182&quot; value=&quot;0&quot;/&gt;&lt;property id=&quot;20183&quot; value=&quot;1&quot;/&gt;&lt;property id=&quot;20184&quot; value=&quot;7&quot;/&gt;&lt;property id=&quot;20193&quot; value=&quot;-1&quot;/&gt;&lt;property id=&quot;20224&quot; value=&quot;C:\Users\sontung\Documents\My Adobe Presentations\Luyen tu va cau lop 4  Bai Dong tu&quot;/&gt;&lt;property id=&quot;20250&quot; value=&quot;0&quot;/&gt;&lt;property id=&quot;20251&quot; value=&quot;1&quot;/&gt;&lt;property id=&quot;20259&quot; value=&quot;0&quot;/&gt;&lt;object type=&quot;10&quot; unique_id=&quot;10002&quot;&gt;&lt;object type=&quot;11&quot; unique_id=&quot;10003&quot;&gt;&lt;property id=&quot;20180&quot; value=&quot;1&quot;/&gt;&lt;property id=&quot;20181&quot; value=&quot;1&quot;/&gt;&lt;property id=&quot;20182&quot; value=&quot;0&quot;/&gt;&lt;property id=&quot;20183&quot; value=&quot;1&quot;/&gt;&lt;/object&gt;&lt;object type=&quot;12&quot; unique_id=&quot;10047&quot;&gt;&lt;/object&gt;&lt;/object&gt;&lt;object type=&quot;4&quot; unique_id=&quot;10004&quot;&gt;&lt;object type=&quot;5&quot; unique_id=&quot;10096&quot;&gt;&lt;property id=&quot;20000&quot; value=&quot;0&quot;/&gt;&lt;property id=&quot;20149&quot; value=&quot;Đỗ Thị Hằng Nga&quot;/&gt;&lt;property id=&quot;20150&quot; value=&quot;Giáo viên&quot;/&gt;&lt;/object&gt;&lt;/object&gt;&lt;object type=&quot;2&quot; unique_id=&quot;10005&quot;&gt;&lt;object type=&quot;3&quot; unique_id=&quot;10007&quot;&gt;&lt;property id=&quot;20148&quot; value=&quot;5&quot;/&gt;&lt;property id=&quot;20300&quot; value=&quot;Slide 1 - &amp;quot;Kiểm tra bài cũ&amp;quot;&quot;/&gt;&lt;property id=&quot;20302&quot; value=&quot;0&quot;/&gt;&lt;property id=&quot;20303&quot; value=&quot;Đỗ Thị Hằng Nga&quot;/&gt;&lt;property id=&quot;20307&quot; value=&quot;308&quot;/&gt;&lt;property id=&quot;20309&quot; value=&quot;10096&quot;/&gt;&lt;property id=&quot;20312&quot; value=&quot;0&quot;/&gt;&lt;/object&gt;&lt;object type=&quot;3&quot; unique_id=&quot;10008&quot;&gt;&lt;property id=&quot;20148&quot; value=&quot;5&quot;/&gt;&lt;property id=&quot;20300&quot; value=&quot;Slide 2 - &amp;quot;Bài mới&amp;quot;&quot;/&gt;&lt;property id=&quot;20302&quot; value=&quot;0&quot;/&gt;&lt;property id=&quot;20303&quot; value=&quot;Đỗ Thị Hằng Nga&quot;/&gt;&lt;property id=&quot;20307&quot; value=&quot;309&quot;/&gt;&lt;property id=&quot;20309&quot; value=&quot;10096&quot;/&gt;&lt;property id=&quot;20312&quot; value=&quot;0&quot;/&gt;&lt;/object&gt;&lt;object type=&quot;3&quot; unique_id=&quot;10009&quot;&gt;&lt;property id=&quot;20148&quot; value=&quot;5&quot;/&gt;&lt;property id=&quot;20300&quot; value=&quot;Slide 3 - &amp;quot;Luyện tập&amp;quot;&quot;/&gt;&lt;property id=&quot;20302&quot; value=&quot;0&quot;/&gt;&lt;property id=&quot;20303&quot; value=&quot;Đỗ Thị Hằng Nga&quot;/&gt;&lt;property id=&quot;20307&quot; value=&quot;316&quot;/&gt;&lt;property id=&quot;20309&quot; value=&quot;10096&quot;/&gt;&lt;property id=&quot;20312&quot; value=&quot;0&quot;/&gt;&lt;/object&gt;&lt;object type=&quot;3&quot; unique_id=&quot;10010&quot;&gt;&lt;property id=&quot;20148&quot; value=&quot;5&quot;/&gt;&lt;property id=&quot;20300&quot; value=&quot;Slide 4 - &amp;quot;          Luyện tập : Bài 2&amp;quot;&quot;/&gt;&lt;property id=&quot;20302&quot; value=&quot;0&quot;/&gt;&lt;property id=&quot;20303&quot; value=&quot;Đỗ Thị Hằng Nga&quot;/&gt;&lt;property id=&quot;20307&quot; value=&quot;272&quot;/&gt;&lt;property id=&quot;20309&quot; value=&quot;10096&quot;/&gt;&lt;property id=&quot;20312&quot; value=&quot;0&quot;/&gt;&lt;/object&gt;&lt;object type=&quot;3&quot; unique_id=&quot;10011&quot;&gt;&lt;property id=&quot;20148&quot; value=&quot;5&quot;/&gt;&lt;property id=&quot;20300&quot; value=&quot;Slide 5 - &amp;quot;Bài 2 :&amp;quot;&quot;/&gt;&lt;property id=&quot;20302&quot; value=&quot;0&quot;/&gt;&lt;property id=&quot;20303&quot; value=&quot;Đỗ Thị Hằng Nga&quot;/&gt;&lt;property id=&quot;20307&quot; value=&quot;273&quot;/&gt;&lt;property id=&quot;20309&quot; value=&quot;10096&quot;/&gt;&lt;property id=&quot;20312&quot; value=&quot;0&quot;/&gt;&lt;/object&gt;&lt;object type=&quot;3&quot; unique_id=&quot;10012&quot;&gt;&lt;property id=&quot;20148&quot; value=&quot;5&quot;/&gt;&lt;property id=&quot;20300&quot; value=&quot;Slide 6 - &amp;quot;Tìm động từ trong câu&amp;quot;&quot;/&gt;&lt;property id=&quot;20302&quot; value=&quot;0&quot;/&gt;&lt;property id=&quot;20303&quot; value=&quot;Đỗ Thị Hằng Nga&quot;/&gt;&lt;property id=&quot;20307&quot; value=&quot;342&quot;/&gt;&lt;property id=&quot;20309&quot; value=&quot;10096&quot;/&gt;&lt;property id=&quot;20312&quot; value=&quot;0&quot;/&gt;&lt;/object&gt;&lt;object type=&quot;3&quot; unique_id=&quot;10014&quot;&gt;&lt;property id=&quot;20148&quot; value=&quot;5&quot;/&gt;&lt;property id=&quot;20300&quot; value=&quot;Slide 7 - &amp;quot;Nhìn hình ảnh đoán tên động từ&amp;quot;&quot;/&gt;&lt;property id=&quot;20302&quot; value=&quot;0&quot;/&gt;&lt;property id=&quot;20303&quot; value=&quot;Đỗ Thị Hằng Nga&quot;/&gt;&lt;property id=&quot;20307&quot; value=&quot;337&quot;/&gt;&lt;property id=&quot;20309&quot; value=&quot;10096&quot;/&gt;&lt;property id=&quot;20312&quot; value=&quot;0&quot;/&gt;&lt;/object&gt;&lt;object type=&quot;3&quot; unique_id=&quot;10015&quot;&gt;&lt;property id=&quot;20148&quot; value=&quot;5&quot;/&gt;&lt;property id=&quot;20300&quot; value=&quot;Slide 8&quot;/&gt;&lt;property id=&quot;20302&quot; value=&quot;0&quot;/&gt;&lt;property id=&quot;20303&quot; value=&quot;Đỗ Thị Hằng Nga&quot;/&gt;&lt;property id=&quot;20307&quot; value=&quot;339&quot;/&gt;&lt;property id=&quot;20309&quot; value=&quot;10096&quot;/&gt;&lt;property id=&quot;20312&quot; value=&quot;0&quot;/&gt;&lt;/object&gt;&lt;object type=&quot;3&quot; unique_id=&quot;10016&quot;&gt;&lt;property id=&quot;20148&quot; value=&quot;5&quot;/&gt;&lt;property id=&quot;20300&quot; value=&quot;Slide 9&quot;/&gt;&lt;property id=&quot;20302&quot; value=&quot;0&quot;/&gt;&lt;property id=&quot;20303&quot; value=&quot;Đỗ Thị Hằng Nga&quot;/&gt;&lt;property id=&quot;20307&quot; value=&quot;338&quot;/&gt;&lt;property id=&quot;20309&quot; value=&quot;10096&quot;/&gt;&lt;property id=&quot;20312&quot; value=&quot;0&quot;/&gt;&lt;/object&gt;&lt;object type=&quot;3&quot; unique_id=&quot;10017&quot;&gt;&lt;property id=&quot;20148&quot; value=&quot;5&quot;/&gt;&lt;property id=&quot;20300&quot; value=&quot;Slide 10&quot;/&gt;&lt;property id=&quot;20302&quot; value=&quot;0&quot;/&gt;&lt;property id=&quot;20303&quot; value=&quot;Đỗ Thị Hằng Nga&quot;/&gt;&lt;property id=&quot;20307&quot; value=&quot;340&quot;/&gt;&lt;property id=&quot;20309&quot; value=&quot;10096&quot;/&gt;&lt;property id=&quot;20312&quot; value=&quot;0&quot;/&gt;&lt;/object&gt;&lt;object type=&quot;3&quot; unique_id=&quot;10018&quot;&gt;&lt;property id=&quot;20148&quot; value=&quot;5&quot;/&gt;&lt;property id=&quot;20300&quot; value=&quot;Slide 11&quot;/&gt;&lt;property id=&quot;20302&quot; value=&quot;0&quot;/&gt;&lt;property id=&quot;20303&quot; value=&quot;Đỗ Thị Hằng Nga&quot;/&gt;&lt;property id=&quot;20307&quot; value=&quot;326&quot;/&gt;&lt;property id=&quot;20309&quot; value=&quot;10096&quot;/&gt;&lt;property id=&quot;20312&quot; value=&quot;0&quot;/&gt;&lt;/object&gt;&lt;object type=&quot;3&quot; unique_id=&quot;10019&quot;&gt;&lt;property id=&quot;20148&quot; value=&quot;5&quot;/&gt;&lt;property id=&quot;20300&quot; value=&quot;Slide 12&quot;/&gt;&lt;property id=&quot;20302&quot; value=&quot;0&quot;/&gt;&lt;property id=&quot;20303&quot; value=&quot;Đỗ Thị Hằng Nga&quot;/&gt;&lt;property id=&quot;20307&quot; value=&quot;330&quot;/&gt;&lt;property id=&quot;20309&quot; value=&quot;10096&quot;/&gt;&lt;property id=&quot;20312&quot; value=&quot;0&quot;/&gt;&lt;/object&gt;&lt;object type=&quot;3&quot; unique_id=&quot;10020&quot;&gt;&lt;property id=&quot;20148&quot; value=&quot;5&quot;/&gt;&lt;property id=&quot;20300&quot; value=&quot;Slide 13&quot;/&gt;&lt;property id=&quot;20302&quot; value=&quot;0&quot;/&gt;&lt;property id=&quot;20303&quot; value=&quot;Đỗ Thị Hằng Nga&quot;/&gt;&lt;property id=&quot;20307&quot; value=&quot;331&quot;/&gt;&lt;property id=&quot;20309&quot; value=&quot;10096&quot;/&gt;&lt;property id=&quot;20312&quot; value=&quot;0&quot;/&gt;&lt;/object&gt;&lt;object type=&quot;3&quot; unique_id=&quot;10021&quot;&gt;&lt;property id=&quot;20148&quot; value=&quot;5&quot;/&gt;&lt;property id=&quot;20300&quot; value=&quot;Slide 14&quot;/&gt;&lt;property id=&quot;20302&quot; value=&quot;0&quot;/&gt;&lt;property id=&quot;20303&quot; value=&quot;Đỗ Thị Hằng Nga&quot;/&gt;&lt;property id=&quot;20307&quot; value=&quot;332&quot;/&gt;&lt;property id=&quot;20309&quot; value=&quot;10096&quot;/&gt;&lt;property id=&quot;20312&quot; value=&quot;0&quot;/&gt;&lt;/object&gt;&lt;object type=&quot;3&quot; unique_id=&quot;10022&quot;&gt;&lt;property id=&quot;20148&quot; value=&quot;5&quot;/&gt;&lt;property id=&quot;20300&quot; value=&quot;Slide 15&quot;/&gt;&lt;property id=&quot;20302&quot; value=&quot;0&quot;/&gt;&lt;property id=&quot;20303&quot; value=&quot;Đỗ Thị Hằng Nga&quot;/&gt;&lt;property id=&quot;20307&quot; value=&quot;336&quot;/&gt;&lt;property id=&quot;20309&quot; value=&quot;10096&quot;/&gt;&lt;property id=&quot;20312&quot; value=&quot;0&quot;/&gt;&lt;/object&gt;&lt;object type=&quot;3&quot; unique_id=&quot;10023&quot;&gt;&lt;property id=&quot;20148&quot; value=&quot;5&quot;/&gt;&lt;property id=&quot;20300&quot; value=&quot;Slide 16&quot;/&gt;&lt;property id=&quot;20302&quot; value=&quot;0&quot;/&gt;&lt;property id=&quot;20303&quot; value=&quot;Đỗ Thị Hằng Nga&quot;/&gt;&lt;property id=&quot;20307&quot; value=&quot;335&quot;/&gt;&lt;property id=&quot;20309&quot; value=&quot;10096&quot;/&gt;&lt;property id=&quot;20312&quot; value=&quot;0&quot;/&gt;&lt;/object&gt;&lt;/object&gt;&lt;object type=&quot;8&quot; unique_id=&quot;10046&quot;&gt;&lt;/object&gt;&lt;/object&gt;&lt;/database&gt;"/>
  <p:tag name="SECTOMILLISECCONVERTED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2.4|0.5|0.5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2.4|0.5|0.5|0.5|0.4"/>
</p:tagLst>
</file>

<file path=ppt/theme/theme1.xml><?xml version="1.0" encoding="utf-8"?>
<a:theme xmlns:a="http://schemas.openxmlformats.org/drawingml/2006/main" name="Custom Design">
  <a:themeElements>
    <a:clrScheme name="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7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8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0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5104</TotalTime>
  <Words>473</Words>
  <Application>Microsoft Office PowerPoint</Application>
  <PresentationFormat>Custom</PresentationFormat>
  <Paragraphs>94</Paragraphs>
  <Slides>24</Slides>
  <Notes>7</Notes>
  <HiddenSlides>0</HiddenSlides>
  <MMClips>15</MMClips>
  <ScaleCrop>false</ScaleCrop>
  <HeadingPairs>
    <vt:vector size="4" baseType="variant">
      <vt:variant>
        <vt:lpstr>Theme</vt:lpstr>
      </vt:variant>
      <vt:variant>
        <vt:i4>10</vt:i4>
      </vt:variant>
      <vt:variant>
        <vt:lpstr>Slide Titles</vt:lpstr>
      </vt:variant>
      <vt:variant>
        <vt:i4>24</vt:i4>
      </vt:variant>
    </vt:vector>
  </HeadingPairs>
  <TitlesOfParts>
    <vt:vector size="34" baseType="lpstr">
      <vt:lpstr>Custom Design</vt:lpstr>
      <vt:lpstr>Cool Doody Thesis by Slidesgo</vt:lpstr>
      <vt:lpstr>3_Cool Doody Thesis by Slidesgo</vt:lpstr>
      <vt:lpstr>4_Cool Doody Thesis by Slidesgo</vt:lpstr>
      <vt:lpstr>7_Cool Doody Thesis by Slidesgo</vt:lpstr>
      <vt:lpstr>8_Cool Doody Thesis by Slidesgo</vt:lpstr>
      <vt:lpstr>10_Cool Doody Thesis by Slidesgo</vt:lpstr>
      <vt:lpstr>Office Theme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DÙI  </vt:lpstr>
      <vt:lpstr>PowerPoint Presentation</vt:lpstr>
      <vt:lpstr>PowerPoint Presentation</vt:lpstr>
      <vt:lpstr>TRÒ CHƠI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ASUS</cp:lastModifiedBy>
  <cp:revision>279</cp:revision>
  <dcterms:created xsi:type="dcterms:W3CDTF">2012-10-06T05:35:53Z</dcterms:created>
  <dcterms:modified xsi:type="dcterms:W3CDTF">2022-10-19T02:42:28Z</dcterms:modified>
</cp:coreProperties>
</file>