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</p:sldMasterIdLst>
  <p:notesMasterIdLst>
    <p:notesMasterId r:id="rId33"/>
  </p:notesMasterIdLst>
  <p:sldIdLst>
    <p:sldId id="310" r:id="rId3"/>
    <p:sldId id="282" r:id="rId4"/>
    <p:sldId id="283" r:id="rId5"/>
    <p:sldId id="284" r:id="rId6"/>
    <p:sldId id="285" r:id="rId7"/>
    <p:sldId id="286" r:id="rId8"/>
    <p:sldId id="287" r:id="rId9"/>
    <p:sldId id="301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281" r:id="rId24"/>
    <p:sldId id="273" r:id="rId25"/>
    <p:sldId id="274" r:id="rId26"/>
    <p:sldId id="278" r:id="rId27"/>
    <p:sldId id="275" r:id="rId28"/>
    <p:sldId id="277" r:id="rId29"/>
    <p:sldId id="280" r:id="rId30"/>
    <p:sldId id="305" r:id="rId31"/>
    <p:sldId id="307" r:id="rId32"/>
  </p:sldIdLst>
  <p:sldSz cx="12192000" cy="6858000"/>
  <p:notesSz cx="6858000" cy="9144000"/>
  <p:embeddedFontLst>
    <p:embeddedFont>
      <p:font typeface="宋体" panose="02010600030101010101" pitchFamily="2" charset="-122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00A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8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89034-64C8-4919-BAAB-5F3CE2805EE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5ED21-30F2-42F3-BBDF-D44B0430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6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2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0573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32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63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582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556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01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46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0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921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258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794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98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30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9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6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25.xml"/><Relationship Id="rId12" Type="http://schemas.openxmlformats.org/officeDocument/2006/relationships/image" Target="../media/image2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24.xml"/><Relationship Id="rId11" Type="http://schemas.openxmlformats.org/officeDocument/2006/relationships/slide" Target="slide28.xml"/><Relationship Id="rId5" Type="http://schemas.openxmlformats.org/officeDocument/2006/relationships/slide" Target="slide23.xml"/><Relationship Id="rId10" Type="http://schemas.openxmlformats.org/officeDocument/2006/relationships/image" Target="../media/image23.gif"/><Relationship Id="rId4" Type="http://schemas.openxmlformats.org/officeDocument/2006/relationships/image" Target="../media/image22.png"/><Relationship Id="rId9" Type="http://schemas.openxmlformats.org/officeDocument/2006/relationships/slide" Target="slide27.xml"/><Relationship Id="rId1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35" y="4660169"/>
            <a:ext cx="3082333" cy="220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5184" y="361924"/>
            <a:ext cx="7518400" cy="51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UBND QUẬN 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HẢI AN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27703" y="1416341"/>
            <a:ext cx="10599312" cy="269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VỀ DỰ HỘI THI GIÁO VIÊN DẠY GIỎI CẤP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QUẬN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NĂM HỌC 2022- 2023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5080" y="4158507"/>
            <a:ext cx="10616422" cy="136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32: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3447742" y="5863724"/>
            <a:ext cx="4950300" cy="53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Lê</a:t>
            </a:r>
            <a:r>
              <a:rPr lang="en-US" altLang="en-US" sz="2800" b="1" i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Mai </a:t>
            </a:r>
            <a:r>
              <a:rPr lang="en-US" altLang="en-US" sz="28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Quyên</a:t>
            </a:r>
            <a:endParaRPr lang="en-US" altLang="en-US" sz="2800" b="1" i="1" dirty="0" smtClean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805665" y="14163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03233" y="947473"/>
            <a:ext cx="415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TIỂU HỌC ĐẰNG HẢI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3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37704"/>
          <a:stretch/>
        </p:blipFill>
        <p:spPr>
          <a:xfrm>
            <a:off x="57665" y="461078"/>
            <a:ext cx="12134335" cy="639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5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37704"/>
          <a:stretch/>
        </p:blipFill>
        <p:spPr>
          <a:xfrm>
            <a:off x="206062" y="451812"/>
            <a:ext cx="11985938" cy="63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3" t="18889" r="51250" b="38889"/>
          <a:stretch/>
        </p:blipFill>
        <p:spPr>
          <a:xfrm>
            <a:off x="0" y="461079"/>
            <a:ext cx="11990231" cy="622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89038" y="450762"/>
            <a:ext cx="11853580" cy="627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4" t="47926" r="26333" b="18445"/>
          <a:stretch/>
        </p:blipFill>
        <p:spPr>
          <a:xfrm>
            <a:off x="180109" y="540327"/>
            <a:ext cx="11610109" cy="620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7" r="50833" b="47552"/>
          <a:stretch/>
        </p:blipFill>
        <p:spPr>
          <a:xfrm>
            <a:off x="57665" y="461079"/>
            <a:ext cx="6328050" cy="6212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47545"/>
          <a:stretch/>
        </p:blipFill>
        <p:spPr>
          <a:xfrm>
            <a:off x="6385714" y="456091"/>
            <a:ext cx="5667742" cy="621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3" t="18890" r="51250" b="48470"/>
          <a:stretch/>
        </p:blipFill>
        <p:spPr>
          <a:xfrm>
            <a:off x="196996" y="407372"/>
            <a:ext cx="5999088" cy="6450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3356"/>
          <a:stretch/>
        </p:blipFill>
        <p:spPr>
          <a:xfrm>
            <a:off x="6305266" y="582151"/>
            <a:ext cx="5732059" cy="61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4" t="47926" r="44224" b="18445"/>
          <a:stretch/>
        </p:blipFill>
        <p:spPr>
          <a:xfrm>
            <a:off x="1861265" y="941696"/>
            <a:ext cx="8347260" cy="568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47433"/>
          <a:stretch/>
        </p:blipFill>
        <p:spPr>
          <a:xfrm>
            <a:off x="57666" y="461079"/>
            <a:ext cx="3657600" cy="2868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46120"/>
          <a:stretch/>
        </p:blipFill>
        <p:spPr>
          <a:xfrm>
            <a:off x="3961321" y="451812"/>
            <a:ext cx="3657600" cy="2878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18890" r="51250" b="47584"/>
          <a:stretch/>
        </p:blipFill>
        <p:spPr>
          <a:xfrm>
            <a:off x="8024815" y="461078"/>
            <a:ext cx="3657600" cy="2868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3062"/>
          <a:stretch/>
        </p:blipFill>
        <p:spPr>
          <a:xfrm>
            <a:off x="654912" y="3501613"/>
            <a:ext cx="4121803" cy="3310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84" t="47926" r="43987" b="18445"/>
          <a:stretch/>
        </p:blipFill>
        <p:spPr>
          <a:xfrm>
            <a:off x="5609230" y="3583688"/>
            <a:ext cx="4531057" cy="31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6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1" y="1739911"/>
            <a:ext cx="9257327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592461" y="2597607"/>
            <a:ext cx="73562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6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Làm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việc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nhóm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69821" y="1731151"/>
            <a:ext cx="9002785" cy="1148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9575" y="429663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Tiêu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chí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5162" y="147423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5162" y="5083587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46904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47433"/>
          <a:stretch/>
        </p:blipFill>
        <p:spPr>
          <a:xfrm>
            <a:off x="57666" y="461079"/>
            <a:ext cx="3657600" cy="2868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46120"/>
          <a:stretch/>
        </p:blipFill>
        <p:spPr>
          <a:xfrm>
            <a:off x="3961321" y="451812"/>
            <a:ext cx="3657600" cy="2878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18890" r="51250" b="47584"/>
          <a:stretch/>
        </p:blipFill>
        <p:spPr>
          <a:xfrm>
            <a:off x="8024815" y="461078"/>
            <a:ext cx="3657600" cy="2868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3062"/>
          <a:stretch/>
        </p:blipFill>
        <p:spPr>
          <a:xfrm>
            <a:off x="654912" y="3501613"/>
            <a:ext cx="4121803" cy="3310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84" t="47926" r="43987" b="18445"/>
          <a:stretch/>
        </p:blipFill>
        <p:spPr>
          <a:xfrm>
            <a:off x="5609230" y="3583688"/>
            <a:ext cx="4531057" cy="31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0490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Bánh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37588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Tờ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kê</a:t>
              </a:r>
              <a:r>
                <a:rPr kumimoji="0" lang="en-GB" sz="24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2509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Vở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GB" sz="32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chì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 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342493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Thước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975" y="95110"/>
            <a:ext cx="58208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EM </a:t>
            </a:r>
            <a:r>
              <a:rPr lang="en-US" sz="6000" b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2490" y="58073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84" t="19926" r="50833" b="47360"/>
          <a:stretch/>
        </p:blipFill>
        <p:spPr>
          <a:xfrm>
            <a:off x="31161" y="26504"/>
            <a:ext cx="12134335" cy="60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-37017" y="578973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750" t="19926" r="20334" b="46610"/>
          <a:stretch/>
        </p:blipFill>
        <p:spPr>
          <a:xfrm>
            <a:off x="33786" y="14496"/>
            <a:ext cx="12144962" cy="60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8" action="ppaction://hlinksldjump"/>
          </p:cNvPr>
          <p:cNvSpPr/>
          <p:nvPr/>
        </p:nvSpPr>
        <p:spPr>
          <a:xfrm>
            <a:off x="-37024" y="580298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83" t="18890" r="51250" b="48275"/>
          <a:stretch/>
        </p:blipFill>
        <p:spPr>
          <a:xfrm>
            <a:off x="0" y="-32963"/>
            <a:ext cx="11990231" cy="61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-23766" y="578771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3341"/>
          <a:stretch/>
        </p:blipFill>
        <p:spPr>
          <a:xfrm>
            <a:off x="0" y="-1"/>
            <a:ext cx="12192000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-10518" y="586924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584" t="47926" r="43765" b="18445"/>
          <a:stretch/>
        </p:blipFill>
        <p:spPr>
          <a:xfrm>
            <a:off x="0" y="-3137"/>
            <a:ext cx="11688417" cy="620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84" t="19926" r="50833" b="47098"/>
          <a:stretch/>
        </p:blipFill>
        <p:spPr>
          <a:xfrm>
            <a:off x="269700" y="9267"/>
            <a:ext cx="3657600" cy="2945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750" t="19926" r="20334" b="47167"/>
          <a:stretch/>
        </p:blipFill>
        <p:spPr>
          <a:xfrm>
            <a:off x="4173355" y="1"/>
            <a:ext cx="3657600" cy="2822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83" t="18889" r="51250" b="48624"/>
          <a:stretch/>
        </p:blipFill>
        <p:spPr>
          <a:xfrm>
            <a:off x="8236849" y="9267"/>
            <a:ext cx="3657600" cy="2813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2481"/>
          <a:stretch/>
        </p:blipFill>
        <p:spPr>
          <a:xfrm>
            <a:off x="1736035" y="3249101"/>
            <a:ext cx="4266120" cy="332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584" t="47926" r="43937" b="18445"/>
          <a:stretch/>
        </p:blipFill>
        <p:spPr>
          <a:xfrm>
            <a:off x="6403566" y="3131876"/>
            <a:ext cx="4478806" cy="331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hiểu</a:t>
            </a:r>
            <a:r>
              <a:rPr lang="en-US" sz="3200" b="1" dirty="0">
                <a:solidFill>
                  <a:srgbClr val="002060"/>
                </a:solidFill>
              </a:rPr>
              <a:t> ý </a:t>
            </a:r>
            <a:r>
              <a:rPr lang="en-US" sz="3200" b="1" dirty="0" err="1" smtClean="0">
                <a:solidFill>
                  <a:srgbClr val="002060"/>
                </a:solidFill>
              </a:rPr>
              <a:t>nghĩa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-632224" y="4655704"/>
            <a:ext cx="13908929" cy="2171888"/>
            <a:chOff x="0" y="4483967"/>
            <a:chExt cx="12644481" cy="19744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26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Cuốn Sách Nhỏ, Cuốn Sách Nhỏ Vector Nền Và Tập Tin Tải về Miễn 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1" y="0"/>
            <a:ext cx="13586461" cy="70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900" y="1325880"/>
            <a:ext cx="7018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XIN TRÂN TRỌNG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vi-VN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N!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oi Con Ở Bản Đôn - Nhạc Thiếu Nhi Sôi Động Cho Các Bé Hay Nhất 2019">
            <a:hlinkClick r:id="" action="ppaction://media"/>
            <a:extLst>
              <a:ext uri="{FF2B5EF4-FFF2-40B4-BE49-F238E27FC236}">
                <a16:creationId xmlns:a16="http://schemas.microsoft.com/office/drawing/2014/main" id="{F9851DD1-F24F-4317-A442-7229D47B74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9773"/>
                </p14:media>
              </p:ext>
            </p:extLst>
          </p:nvPr>
        </p:nvPicPr>
        <p:blipFill rotWithShape="1">
          <a:blip r:embed="rId4"/>
          <a:srcRect t="15645" r="744"/>
          <a:stretch>
            <a:fillRect/>
          </a:stretch>
        </p:blipFill>
        <p:spPr>
          <a:xfrm>
            <a:off x="0" y="435616"/>
            <a:ext cx="12192000" cy="64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99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2659407" y="2799079"/>
            <a:ext cx="71256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l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ời</a:t>
            </a:r>
            <a:r>
              <a:rPr lang="en-US" sz="5400" b="1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mẹ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0" y="452760"/>
            <a:ext cx="12067504" cy="64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1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1978" y="1262130"/>
            <a:ext cx="2459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S/60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37704"/>
          <a:stretch/>
        </p:blipFill>
        <p:spPr>
          <a:xfrm>
            <a:off x="57666" y="461079"/>
            <a:ext cx="3657600" cy="3104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37704"/>
          <a:stretch/>
        </p:blipFill>
        <p:spPr>
          <a:xfrm>
            <a:off x="3961321" y="451812"/>
            <a:ext cx="3657600" cy="3122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18889" r="51250" b="38889"/>
          <a:stretch/>
        </p:blipFill>
        <p:spPr>
          <a:xfrm>
            <a:off x="8024815" y="461079"/>
            <a:ext cx="3657600" cy="3139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1050698" y="3547023"/>
            <a:ext cx="3657600" cy="3323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84" t="47926" r="26333" b="18445"/>
          <a:stretch/>
        </p:blipFill>
        <p:spPr>
          <a:xfrm>
            <a:off x="6191532" y="3583688"/>
            <a:ext cx="5206294" cy="3146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37704"/>
          <a:stretch/>
        </p:blipFill>
        <p:spPr>
          <a:xfrm>
            <a:off x="57666" y="448866"/>
            <a:ext cx="3657600" cy="3104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37704"/>
          <a:stretch/>
        </p:blipFill>
        <p:spPr>
          <a:xfrm>
            <a:off x="3961321" y="439599"/>
            <a:ext cx="3657600" cy="3122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18889" r="51250" b="38889"/>
          <a:stretch/>
        </p:blipFill>
        <p:spPr>
          <a:xfrm>
            <a:off x="8024815" y="448866"/>
            <a:ext cx="3657600" cy="3139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1050698" y="3534810"/>
            <a:ext cx="3657600" cy="33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140</Words>
  <Application>Microsoft Office PowerPoint</Application>
  <PresentationFormat>Widescreen</PresentationFormat>
  <Paragraphs>44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字魂7号-温暖童稚体</vt:lpstr>
      <vt:lpstr>Arial</vt:lpstr>
      <vt:lpstr>Lato Regular</vt:lpstr>
      <vt:lpstr>宋体</vt:lpstr>
      <vt:lpstr>Tahoma</vt:lpstr>
      <vt:lpstr>UTM Avo</vt:lpstr>
      <vt:lpstr>Times New Roman</vt:lpstr>
      <vt:lpstr>Calibri Light</vt:lpstr>
      <vt:lpstr>Calibri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70</cp:revision>
  <dcterms:created xsi:type="dcterms:W3CDTF">2018-05-10T00:06:18Z</dcterms:created>
  <dcterms:modified xsi:type="dcterms:W3CDTF">2022-10-12T14:57:38Z</dcterms:modified>
</cp:coreProperties>
</file>