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41"/>
  </p:notesMasterIdLst>
  <p:sldIdLst>
    <p:sldId id="256" r:id="rId4"/>
    <p:sldId id="257" r:id="rId5"/>
    <p:sldId id="296" r:id="rId6"/>
    <p:sldId id="258" r:id="rId7"/>
    <p:sldId id="259" r:id="rId8"/>
    <p:sldId id="261" r:id="rId9"/>
    <p:sldId id="321" r:id="rId10"/>
    <p:sldId id="322" r:id="rId11"/>
    <p:sldId id="323" r:id="rId12"/>
    <p:sldId id="324" r:id="rId13"/>
    <p:sldId id="325" r:id="rId14"/>
    <p:sldId id="326" r:id="rId15"/>
    <p:sldId id="327" r:id="rId16"/>
    <p:sldId id="269" r:id="rId17"/>
    <p:sldId id="287" r:id="rId18"/>
    <p:sldId id="318" r:id="rId19"/>
    <p:sldId id="328" r:id="rId20"/>
    <p:sldId id="330" r:id="rId21"/>
    <p:sldId id="329" r:id="rId22"/>
    <p:sldId id="331" r:id="rId23"/>
    <p:sldId id="335" r:id="rId24"/>
    <p:sldId id="332" r:id="rId25"/>
    <p:sldId id="334" r:id="rId26"/>
    <p:sldId id="333" r:id="rId27"/>
    <p:sldId id="336" r:id="rId28"/>
    <p:sldId id="319" r:id="rId29"/>
    <p:sldId id="338" r:id="rId30"/>
    <p:sldId id="339" r:id="rId31"/>
    <p:sldId id="337" r:id="rId32"/>
    <p:sldId id="340" r:id="rId33"/>
    <p:sldId id="341" r:id="rId34"/>
    <p:sldId id="343" r:id="rId35"/>
    <p:sldId id="344" r:id="rId36"/>
    <p:sldId id="342" r:id="rId37"/>
    <p:sldId id="320" r:id="rId38"/>
    <p:sldId id="345" r:id="rId39"/>
    <p:sldId id="317" r:id="rId40"/>
  </p:sldIdLst>
  <p:sldSz cx="12192000" cy="6858000"/>
  <p:notesSz cx="6858000" cy="9144000"/>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5B28"/>
    <a:srgbClr val="000000"/>
    <a:srgbClr val="020202"/>
    <a:srgbClr val="EB661A"/>
    <a:srgbClr val="FF7E68"/>
    <a:srgbClr val="8ACFEA"/>
    <a:srgbClr val="84AEF1"/>
    <a:srgbClr val="FFC52F"/>
    <a:srgbClr val="FF8203"/>
    <a:srgbClr val="FF7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4" autoAdjust="0"/>
    <p:restoredTop sz="96314" autoAdjust="0"/>
  </p:normalViewPr>
  <p:slideViewPr>
    <p:cSldViewPr snapToGrid="0" showGuides="1">
      <p:cViewPr varScale="1">
        <p:scale>
          <a:sx n="85" d="100"/>
          <a:sy n="85" d="100"/>
        </p:scale>
        <p:origin x="586" y="-52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3DEDE-07B8-4FAC-9522-042787A7ACF7}" type="datetimeFigureOut">
              <a:rPr lang="zh-CN" altLang="en-US" smtClean="0"/>
              <a:t>2022/12/20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7965A4-4F9B-42AD-97F6-5956B56DB139}" type="slidenum">
              <a:rPr lang="zh-CN" altLang="en-US" smtClean="0"/>
              <a:t>‹#›</a:t>
            </a:fld>
            <a:endParaRPr lang="zh-CN" altLang="en-US"/>
          </a:p>
        </p:txBody>
      </p:sp>
    </p:spTree>
    <p:extLst>
      <p:ext uri="{BB962C8B-B14F-4D97-AF65-F5344CB8AC3E}">
        <p14:creationId xmlns:p14="http://schemas.microsoft.com/office/powerpoint/2010/main" val="1765455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a:t>
            </a:fld>
            <a:endParaRPr lang="zh-CN" altLang="en-US"/>
          </a:p>
        </p:txBody>
      </p:sp>
    </p:spTree>
    <p:extLst>
      <p:ext uri="{BB962C8B-B14F-4D97-AF65-F5344CB8AC3E}">
        <p14:creationId xmlns:p14="http://schemas.microsoft.com/office/powerpoint/2010/main" val="149642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17</a:t>
            </a:fld>
            <a:endParaRPr lang="zh-CN" altLang="en-US"/>
          </a:p>
        </p:txBody>
      </p:sp>
    </p:spTree>
    <p:extLst>
      <p:ext uri="{BB962C8B-B14F-4D97-AF65-F5344CB8AC3E}">
        <p14:creationId xmlns:p14="http://schemas.microsoft.com/office/powerpoint/2010/main" val="269335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18</a:t>
            </a:fld>
            <a:endParaRPr lang="zh-CN" altLang="en-US"/>
          </a:p>
        </p:txBody>
      </p:sp>
    </p:spTree>
    <p:extLst>
      <p:ext uri="{BB962C8B-B14F-4D97-AF65-F5344CB8AC3E}">
        <p14:creationId xmlns:p14="http://schemas.microsoft.com/office/powerpoint/2010/main" val="1893561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26</a:t>
            </a:fld>
            <a:endParaRPr lang="zh-CN" altLang="en-US"/>
          </a:p>
        </p:txBody>
      </p:sp>
    </p:spTree>
    <p:extLst>
      <p:ext uri="{BB962C8B-B14F-4D97-AF65-F5344CB8AC3E}">
        <p14:creationId xmlns:p14="http://schemas.microsoft.com/office/powerpoint/2010/main" val="1874320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29</a:t>
            </a:fld>
            <a:endParaRPr lang="zh-CN" altLang="en-US"/>
          </a:p>
        </p:txBody>
      </p:sp>
    </p:spTree>
    <p:extLst>
      <p:ext uri="{BB962C8B-B14F-4D97-AF65-F5344CB8AC3E}">
        <p14:creationId xmlns:p14="http://schemas.microsoft.com/office/powerpoint/2010/main" val="3015193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35</a:t>
            </a:fld>
            <a:endParaRPr lang="zh-CN" altLang="en-US"/>
          </a:p>
        </p:txBody>
      </p:sp>
    </p:spTree>
    <p:extLst>
      <p:ext uri="{BB962C8B-B14F-4D97-AF65-F5344CB8AC3E}">
        <p14:creationId xmlns:p14="http://schemas.microsoft.com/office/powerpoint/2010/main" val="3269886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37</a:t>
            </a:fld>
            <a:endParaRPr lang="zh-CN" altLang="en-US"/>
          </a:p>
        </p:txBody>
      </p:sp>
    </p:spTree>
    <p:extLst>
      <p:ext uri="{BB962C8B-B14F-4D97-AF65-F5344CB8AC3E}">
        <p14:creationId xmlns:p14="http://schemas.microsoft.com/office/powerpoint/2010/main" val="3694771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2</a:t>
            </a:fld>
            <a:endParaRPr lang="zh-CN" altLang="en-US"/>
          </a:p>
        </p:txBody>
      </p:sp>
    </p:spTree>
    <p:extLst>
      <p:ext uri="{BB962C8B-B14F-4D97-AF65-F5344CB8AC3E}">
        <p14:creationId xmlns:p14="http://schemas.microsoft.com/office/powerpoint/2010/main" val="2797000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3</a:t>
            </a:fld>
            <a:endParaRPr lang="zh-CN" altLang="en-US"/>
          </a:p>
        </p:txBody>
      </p:sp>
    </p:spTree>
    <p:extLst>
      <p:ext uri="{BB962C8B-B14F-4D97-AF65-F5344CB8AC3E}">
        <p14:creationId xmlns:p14="http://schemas.microsoft.com/office/powerpoint/2010/main" val="720856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7205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911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036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2768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11D4E-CC33-4A7F-9E10-05ADC4E0CF2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81465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7965A4-4F9B-42AD-97F6-5956B56DB139}" type="slidenum">
              <a:rPr lang="zh-CN" altLang="en-US" smtClean="0"/>
              <a:t>16</a:t>
            </a:fld>
            <a:endParaRPr lang="zh-CN" altLang="en-US"/>
          </a:p>
        </p:txBody>
      </p:sp>
    </p:spTree>
    <p:extLst>
      <p:ext uri="{BB962C8B-B14F-4D97-AF65-F5344CB8AC3E}">
        <p14:creationId xmlns:p14="http://schemas.microsoft.com/office/powerpoint/2010/main" val="2409307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2022/12/20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8039829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2022/12/20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2854680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2022/12/20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485562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7"/>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02" indent="0" algn="ctr">
              <a:buNone/>
              <a:defRPr>
                <a:solidFill>
                  <a:schemeClr val="tx1">
                    <a:tint val="75000"/>
                  </a:schemeClr>
                </a:solidFill>
              </a:defRPr>
            </a:lvl2pPr>
            <a:lvl3pPr marL="1218804" indent="0" algn="ctr">
              <a:buNone/>
              <a:defRPr>
                <a:solidFill>
                  <a:schemeClr val="tx1">
                    <a:tint val="75000"/>
                  </a:schemeClr>
                </a:solidFill>
              </a:defRPr>
            </a:lvl3pPr>
            <a:lvl4pPr marL="1828206" indent="0" algn="ctr">
              <a:buNone/>
              <a:defRPr>
                <a:solidFill>
                  <a:schemeClr val="tx1">
                    <a:tint val="75000"/>
                  </a:schemeClr>
                </a:solidFill>
              </a:defRPr>
            </a:lvl4pPr>
            <a:lvl5pPr marL="2437608" indent="0" algn="ctr">
              <a:buNone/>
              <a:defRPr>
                <a:solidFill>
                  <a:schemeClr val="tx1">
                    <a:tint val="75000"/>
                  </a:schemeClr>
                </a:solidFill>
              </a:defRPr>
            </a:lvl5pPr>
            <a:lvl6pPr marL="3047009" indent="0" algn="ctr">
              <a:buNone/>
              <a:defRPr>
                <a:solidFill>
                  <a:schemeClr val="tx1">
                    <a:tint val="75000"/>
                  </a:schemeClr>
                </a:solidFill>
              </a:defRPr>
            </a:lvl6pPr>
            <a:lvl7pPr marL="3656411" indent="0" algn="ctr">
              <a:buNone/>
              <a:defRPr>
                <a:solidFill>
                  <a:schemeClr val="tx1">
                    <a:tint val="75000"/>
                  </a:schemeClr>
                </a:solidFill>
              </a:defRPr>
            </a:lvl7pPr>
            <a:lvl8pPr marL="4265813" indent="0" algn="ctr">
              <a:buNone/>
              <a:defRPr>
                <a:solidFill>
                  <a:schemeClr val="tx1">
                    <a:tint val="75000"/>
                  </a:schemeClr>
                </a:solidFill>
              </a:defRPr>
            </a:lvl8pPr>
            <a:lvl9pPr marL="487521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658229-60C7-4EEA-8429-A860B9F27CCF}" type="datetimeFigureOut">
              <a:rPr lang="zh-CN" altLang="en-US" smtClean="0"/>
              <a:pPr/>
              <a:t>2022/12/20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411283312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658229-60C7-4EEA-8429-A860B9F27CCF}" type="datetimeFigureOut">
              <a:rPr lang="zh-CN" altLang="en-US" smtClean="0"/>
              <a:pPr/>
              <a:t>2022/12/20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110464553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2"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8"/>
          </a:xfrm>
        </p:spPr>
        <p:txBody>
          <a:bodyPr anchor="b"/>
          <a:lstStyle>
            <a:lvl1pPr marL="0" indent="0">
              <a:buNone/>
              <a:defRPr sz="2666">
                <a:solidFill>
                  <a:schemeClr val="tx1">
                    <a:tint val="75000"/>
                  </a:schemeClr>
                </a:solidFill>
              </a:defRPr>
            </a:lvl1pPr>
            <a:lvl2pPr marL="609402" indent="0">
              <a:buNone/>
              <a:defRPr sz="2399">
                <a:solidFill>
                  <a:schemeClr val="tx1">
                    <a:tint val="75000"/>
                  </a:schemeClr>
                </a:solidFill>
              </a:defRPr>
            </a:lvl2pPr>
            <a:lvl3pPr marL="1218804" indent="0">
              <a:buNone/>
              <a:defRPr sz="2133">
                <a:solidFill>
                  <a:schemeClr val="tx1">
                    <a:tint val="75000"/>
                  </a:schemeClr>
                </a:solidFill>
              </a:defRPr>
            </a:lvl3pPr>
            <a:lvl4pPr marL="1828206" indent="0">
              <a:buNone/>
              <a:defRPr sz="1866">
                <a:solidFill>
                  <a:schemeClr val="tx1">
                    <a:tint val="75000"/>
                  </a:schemeClr>
                </a:solidFill>
              </a:defRPr>
            </a:lvl4pPr>
            <a:lvl5pPr marL="2437608" indent="0">
              <a:buNone/>
              <a:defRPr sz="1866">
                <a:solidFill>
                  <a:schemeClr val="tx1">
                    <a:tint val="75000"/>
                  </a:schemeClr>
                </a:solidFill>
              </a:defRPr>
            </a:lvl5pPr>
            <a:lvl6pPr marL="3047009" indent="0">
              <a:buNone/>
              <a:defRPr sz="1866">
                <a:solidFill>
                  <a:schemeClr val="tx1">
                    <a:tint val="75000"/>
                  </a:schemeClr>
                </a:solidFill>
              </a:defRPr>
            </a:lvl6pPr>
            <a:lvl7pPr marL="3656411" indent="0">
              <a:buNone/>
              <a:defRPr sz="1866">
                <a:solidFill>
                  <a:schemeClr val="tx1">
                    <a:tint val="75000"/>
                  </a:schemeClr>
                </a:solidFill>
              </a:defRPr>
            </a:lvl7pPr>
            <a:lvl8pPr marL="4265813" indent="0">
              <a:buNone/>
              <a:defRPr sz="1866">
                <a:solidFill>
                  <a:schemeClr val="tx1">
                    <a:tint val="75000"/>
                  </a:schemeClr>
                </a:solidFill>
              </a:defRPr>
            </a:lvl8pPr>
            <a:lvl9pPr marL="4875215" indent="0">
              <a:buNone/>
              <a:defRPr sz="186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658229-60C7-4EEA-8429-A860B9F27CCF}" type="datetimeFigureOut">
              <a:rPr lang="zh-CN" altLang="en-US" smtClean="0"/>
              <a:pPr/>
              <a:t>2022/12/20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3843226075"/>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5664"/>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5664"/>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658229-60C7-4EEA-8429-A860B9F27CCF}" type="datetimeFigureOut">
              <a:rPr lang="zh-CN" altLang="en-US" smtClean="0"/>
              <a:pPr/>
              <a:t>2022/12/20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70511741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6"/>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3199" b="1"/>
            </a:lvl1pPr>
            <a:lvl2pPr marL="609402" indent="0">
              <a:buNone/>
              <a:defRPr sz="2666" b="1"/>
            </a:lvl2pPr>
            <a:lvl3pPr marL="1218804" indent="0">
              <a:buNone/>
              <a:defRPr sz="2399" b="1"/>
            </a:lvl3pPr>
            <a:lvl4pPr marL="1828206" indent="0">
              <a:buNone/>
              <a:defRPr sz="2133" b="1"/>
            </a:lvl4pPr>
            <a:lvl5pPr marL="2437608" indent="0">
              <a:buNone/>
              <a:defRPr sz="2133" b="1"/>
            </a:lvl5pPr>
            <a:lvl6pPr marL="3047009" indent="0">
              <a:buNone/>
              <a:defRPr sz="2133" b="1"/>
            </a:lvl6pPr>
            <a:lvl7pPr marL="3656411" indent="0">
              <a:buNone/>
              <a:defRPr sz="2133" b="1"/>
            </a:lvl7pPr>
            <a:lvl8pPr marL="4265813" indent="0">
              <a:buNone/>
              <a:defRPr sz="2133" b="1"/>
            </a:lvl8pPr>
            <a:lvl9pPr marL="4875215"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6"/>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658229-60C7-4EEA-8429-A860B9F27CCF}" type="datetimeFigureOut">
              <a:rPr lang="zh-CN" altLang="en-US" smtClean="0"/>
              <a:pPr/>
              <a:t>2022/12/20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261825530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658229-60C7-4EEA-8429-A860B9F27CCF}" type="datetimeFigureOut">
              <a:rPr lang="zh-CN" altLang="en-US" smtClean="0"/>
              <a:pPr/>
              <a:t>2022/12/20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269308182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658229-60C7-4EEA-8429-A860B9F27CCF}" type="datetimeFigureOut">
              <a:rPr lang="zh-CN" altLang="en-US" smtClean="0"/>
              <a:pPr/>
              <a:t>2022/12/20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D86C59C-312B-459B-B7E1-1296B118BF37}" type="slidenum">
              <a:rPr lang="zh-CN" altLang="en-US" smtClean="0"/>
              <a:pPr/>
              <a:t>‹#›</a:t>
            </a:fld>
            <a:endParaRPr lang="zh-CN" altLang="en-US"/>
          </a:p>
        </p:txBody>
      </p:sp>
      <p:sp>
        <p:nvSpPr>
          <p:cNvPr id="5" name="TextBox 4"/>
          <p:cNvSpPr txBox="1"/>
          <p:nvPr userDrawn="1"/>
        </p:nvSpPr>
        <p:spPr>
          <a:xfrm>
            <a:off x="527381" y="357607"/>
            <a:ext cx="2646878" cy="461537"/>
          </a:xfrm>
          <a:prstGeom prst="rect">
            <a:avLst/>
          </a:prstGeom>
          <a:noFill/>
        </p:spPr>
        <p:txBody>
          <a:bodyPr wrap="none" rtlCol="0">
            <a:spAutoFit/>
          </a:bodyPr>
          <a:lstStyle/>
          <a:p>
            <a:r>
              <a:rPr lang="zh-CN" altLang="en-US" sz="2399" dirty="0">
                <a:solidFill>
                  <a:schemeClr val="tx1">
                    <a:lumMod val="75000"/>
                    <a:lumOff val="25000"/>
                  </a:schemeClr>
                </a:solidFill>
                <a:latin typeface="微软雅黑" pitchFamily="34" charset="-122"/>
                <a:ea typeface="微软雅黑" pitchFamily="34" charset="-122"/>
              </a:rPr>
              <a:t>单击此处添加标题</a:t>
            </a:r>
          </a:p>
        </p:txBody>
      </p:sp>
    </p:spTree>
    <p:extLst>
      <p:ext uri="{BB962C8B-B14F-4D97-AF65-F5344CB8AC3E}">
        <p14:creationId xmlns:p14="http://schemas.microsoft.com/office/powerpoint/2010/main" val="99701954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1"/>
          </a:xfrm>
        </p:spPr>
        <p:txBody>
          <a:bodyPr anchor="b"/>
          <a:lstStyle>
            <a:lvl1pPr algn="l">
              <a:defRPr sz="2666"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p:spPr>
        <p:txBody>
          <a:bodyPr/>
          <a:lstStyle>
            <a:lvl1pPr>
              <a:defRPr sz="4265"/>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2"/>
          </a:xfr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658229-60C7-4EEA-8429-A860B9F27CCF}" type="datetimeFigureOut">
              <a:rPr lang="zh-CN" altLang="en-US" smtClean="0"/>
              <a:pPr/>
              <a:t>2022/12/20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165494789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2022/12/20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601397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666" b="1"/>
            </a:lvl1pPr>
          </a:lstStyle>
          <a:p>
            <a:r>
              <a:rPr lang="zh-CN" altLang="en-US"/>
              <a:t>单击此处编辑母版标题样式</a:t>
            </a:r>
          </a:p>
        </p:txBody>
      </p:sp>
      <p:sp>
        <p:nvSpPr>
          <p:cNvPr id="3" name="图片占位符 2"/>
          <p:cNvSpPr>
            <a:spLocks noGrp="1"/>
          </p:cNvSpPr>
          <p:nvPr>
            <p:ph type="pic" idx="1"/>
          </p:nvPr>
        </p:nvSpPr>
        <p:spPr>
          <a:xfrm>
            <a:off x="2389717" y="612776"/>
            <a:ext cx="7315200" cy="4114800"/>
          </a:xfrm>
        </p:spPr>
        <p:txBody>
          <a:bodyPr/>
          <a:lstStyle>
            <a:lvl1pPr marL="0" indent="0">
              <a:buNone/>
              <a:defRPr sz="4265"/>
            </a:lvl1pPr>
            <a:lvl2pPr marL="609402" indent="0">
              <a:buNone/>
              <a:defRPr sz="3732"/>
            </a:lvl2pPr>
            <a:lvl3pPr marL="1218804" indent="0">
              <a:buNone/>
              <a:defRPr sz="3199"/>
            </a:lvl3pPr>
            <a:lvl4pPr marL="1828206" indent="0">
              <a:buNone/>
              <a:defRPr sz="2666"/>
            </a:lvl4pPr>
            <a:lvl5pPr marL="2437608" indent="0">
              <a:buNone/>
              <a:defRPr sz="2666"/>
            </a:lvl5pPr>
            <a:lvl6pPr marL="3047009" indent="0">
              <a:buNone/>
              <a:defRPr sz="2666"/>
            </a:lvl6pPr>
            <a:lvl7pPr marL="3656411" indent="0">
              <a:buNone/>
              <a:defRPr sz="2666"/>
            </a:lvl7pPr>
            <a:lvl8pPr marL="4265813" indent="0">
              <a:buNone/>
              <a:defRPr sz="2666"/>
            </a:lvl8pPr>
            <a:lvl9pPr marL="4875215" indent="0">
              <a:buNone/>
              <a:defRPr sz="2666"/>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866"/>
            </a:lvl1pPr>
            <a:lvl2pPr marL="609402" indent="0">
              <a:buNone/>
              <a:defRPr sz="1599"/>
            </a:lvl2pPr>
            <a:lvl3pPr marL="1218804" indent="0">
              <a:buNone/>
              <a:defRPr sz="1333"/>
            </a:lvl3pPr>
            <a:lvl4pPr marL="1828206" indent="0">
              <a:buNone/>
              <a:defRPr sz="1200"/>
            </a:lvl4pPr>
            <a:lvl5pPr marL="2437608" indent="0">
              <a:buNone/>
              <a:defRPr sz="1200"/>
            </a:lvl5pPr>
            <a:lvl6pPr marL="3047009" indent="0">
              <a:buNone/>
              <a:defRPr sz="1200"/>
            </a:lvl6pPr>
            <a:lvl7pPr marL="3656411" indent="0">
              <a:buNone/>
              <a:defRPr sz="1200"/>
            </a:lvl7pPr>
            <a:lvl8pPr marL="4265813" indent="0">
              <a:buNone/>
              <a:defRPr sz="1200"/>
            </a:lvl8pPr>
            <a:lvl9pPr marL="4875215"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658229-60C7-4EEA-8429-A860B9F27CCF}" type="datetimeFigureOut">
              <a:rPr lang="zh-CN" altLang="en-US" smtClean="0"/>
              <a:pPr/>
              <a:t>2022/12/20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425354411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658229-60C7-4EEA-8429-A860B9F27CCF}" type="datetimeFigureOut">
              <a:rPr lang="zh-CN" altLang="en-US" smtClean="0"/>
              <a:pPr/>
              <a:t>2022/12/20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100071985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6"/>
            <a:ext cx="2743200" cy="43894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6"/>
            <a:ext cx="8026400" cy="43894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658229-60C7-4EEA-8429-A860B9F27CCF}" type="datetimeFigureOut">
              <a:rPr lang="zh-CN" altLang="en-US" smtClean="0"/>
              <a:pPr/>
              <a:t>2022/12/20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153832169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第一章">
    <p:spTree>
      <p:nvGrpSpPr>
        <p:cNvPr id="1" name=""/>
        <p:cNvGrpSpPr/>
        <p:nvPr/>
      </p:nvGrpSpPr>
      <p:grpSpPr>
        <a:xfrm>
          <a:off x="0" y="0"/>
          <a:ext cx="0" cy="0"/>
          <a:chOff x="0" y="0"/>
          <a:chExt cx="0" cy="0"/>
        </a:xfrm>
      </p:grpSpPr>
      <p:sp>
        <p:nvSpPr>
          <p:cNvPr id="2" name="TextBox 1"/>
          <p:cNvSpPr txBox="1"/>
          <p:nvPr userDrawn="1"/>
        </p:nvSpPr>
        <p:spPr>
          <a:xfrm>
            <a:off x="219214" y="309617"/>
            <a:ext cx="2646878" cy="461537"/>
          </a:xfrm>
          <a:prstGeom prst="rect">
            <a:avLst/>
          </a:prstGeom>
          <a:noFill/>
        </p:spPr>
        <p:txBody>
          <a:bodyPr wrap="none" rtlCol="0">
            <a:spAutoFit/>
          </a:bodyPr>
          <a:lstStyle/>
          <a:p>
            <a:r>
              <a:rPr lang="zh-CN" altLang="en-US" sz="2399" i="0" u="sng">
                <a:solidFill>
                  <a:schemeClr val="accent3"/>
                </a:solidFill>
              </a:rPr>
              <a:t>单击此处添加标题</a:t>
            </a:r>
          </a:p>
        </p:txBody>
      </p:sp>
    </p:spTree>
    <p:extLst>
      <p:ext uri="{BB962C8B-B14F-4D97-AF65-F5344CB8AC3E}">
        <p14:creationId xmlns:p14="http://schemas.microsoft.com/office/powerpoint/2010/main" val="10049791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2469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61781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161224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06567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5" name="Google Shape;35;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03061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1"/>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35481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6E5F6AD-1DCF-4F18-9BBA-2BC622BDF2FB}" type="datetimeFigureOut">
              <a:rPr lang="zh-CN" altLang="en-US" smtClean="0"/>
              <a:t>2022/12/20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3538312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2"/>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2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22"/>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22"/>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65282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3"/>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3"/>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5315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24"/>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4"/>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4"/>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97935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2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5"/>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15279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26"/>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6"/>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30562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2022/12/20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750609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6E5F6AD-1DCF-4F18-9BBA-2BC622BDF2FB}" type="datetimeFigureOut">
              <a:rPr lang="zh-CN" altLang="en-US" smtClean="0"/>
              <a:t>2022/12/20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5467148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6E5F6AD-1DCF-4F18-9BBA-2BC622BDF2FB}" type="datetimeFigureOut">
              <a:rPr lang="zh-CN" altLang="en-US" smtClean="0"/>
              <a:t>2022/12/20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1299762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6E5F6AD-1DCF-4F18-9BBA-2BC622BDF2FB}" type="datetimeFigureOut">
              <a:rPr lang="zh-CN" altLang="en-US" smtClean="0"/>
              <a:t>2022/12/20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1B0D12B-A1F6-4D3F-98AE-9ADCFED71E04}" type="slidenum">
              <a:rPr lang="zh-CN" altLang="en-US" smtClean="0"/>
              <a:t>‹#›</a:t>
            </a:fld>
            <a:endParaRPr lang="zh-CN" altLang="en-US"/>
          </a:p>
        </p:txBody>
      </p:sp>
      <p:sp>
        <p:nvSpPr>
          <p:cNvPr id="10" name="标题 9"/>
          <p:cNvSpPr>
            <a:spLocks noGrp="1"/>
          </p:cNvSpPr>
          <p:nvPr>
            <p:ph type="title"/>
          </p:nvPr>
        </p:nvSpPr>
        <p:spPr/>
        <p:txBody>
          <a:bodyPr/>
          <a:lstStyle/>
          <a:p>
            <a:r>
              <a:rPr lang="zh-CN" altLang="en-US"/>
              <a:t>单击此处编辑母版标题样式</a:t>
            </a:r>
          </a:p>
        </p:txBody>
      </p:sp>
      <p:grpSp>
        <p:nvGrpSpPr>
          <p:cNvPr id="11" name="组合 10"/>
          <p:cNvGrpSpPr/>
          <p:nvPr userDrawn="1"/>
        </p:nvGrpSpPr>
        <p:grpSpPr>
          <a:xfrm>
            <a:off x="0" y="-293511"/>
            <a:ext cx="12895093" cy="8048541"/>
            <a:chOff x="0" y="-221063"/>
            <a:chExt cx="12895093" cy="7946844"/>
          </a:xfrm>
        </p:grpSpPr>
        <p:sp>
          <p:nvSpPr>
            <p:cNvPr id="12" name="矩形 11"/>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44150" y="-221063"/>
              <a:ext cx="12750943" cy="7946844"/>
              <a:chOff x="2627224" y="-795141"/>
              <a:chExt cx="10013806" cy="7040780"/>
            </a:xfrm>
          </p:grpSpPr>
          <p:sp>
            <p:nvSpPr>
              <p:cNvPr id="14" name="矩形 13"/>
              <p:cNvSpPr/>
              <p:nvPr/>
            </p:nvSpPr>
            <p:spPr>
              <a:xfrm>
                <a:off x="2627224" y="-599283"/>
                <a:ext cx="5758249" cy="5957676"/>
              </a:xfrm>
              <a:prstGeom prst="rect">
                <a:avLst/>
              </a:prstGeom>
              <a:blipFill dpi="0" rotWithShape="1">
                <a:blip r:embed="rId2">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矩形 14"/>
              <p:cNvSpPr/>
              <p:nvPr/>
            </p:nvSpPr>
            <p:spPr>
              <a:xfrm rot="10601959">
                <a:off x="6872592" y="-795141"/>
                <a:ext cx="5768438" cy="7040780"/>
              </a:xfrm>
              <a:prstGeom prst="rect">
                <a:avLst/>
              </a:prstGeom>
              <a:blipFill dpi="0" rotWithShape="1">
                <a:blip r:embed="rId3">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Tree>
    <p:extLst>
      <p:ext uri="{BB962C8B-B14F-4D97-AF65-F5344CB8AC3E}">
        <p14:creationId xmlns:p14="http://schemas.microsoft.com/office/powerpoint/2010/main" val="3229175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2022/12/20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352609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6E5F6AD-1DCF-4F18-9BBA-2BC622BDF2FB}" type="datetimeFigureOut">
              <a:rPr lang="zh-CN" altLang="en-US" smtClean="0"/>
              <a:t>2022/12/20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38030811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5F6AD-1DCF-4F18-9BBA-2BC622BDF2FB}" type="datetimeFigureOut">
              <a:rPr lang="zh-CN" altLang="en-US" smtClean="0"/>
              <a:t>2022/12/20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0D12B-A1F6-4D3F-98AE-9ADCFED71E04}" type="slidenum">
              <a:rPr lang="zh-CN" altLang="en-US" smtClean="0"/>
              <a:t>‹#›</a:t>
            </a:fld>
            <a:endParaRPr lang="zh-CN" altLang="en-US"/>
          </a:p>
        </p:txBody>
      </p:sp>
    </p:spTree>
    <p:extLst>
      <p:ext uri="{BB962C8B-B14F-4D97-AF65-F5344CB8AC3E}">
        <p14:creationId xmlns:p14="http://schemas.microsoft.com/office/powerpoint/2010/main" val="4283897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599">
                <a:solidFill>
                  <a:schemeClr val="tx1">
                    <a:tint val="75000"/>
                  </a:schemeClr>
                </a:solidFill>
              </a:defRPr>
            </a:lvl1pPr>
          </a:lstStyle>
          <a:p>
            <a:fld id="{93658229-60C7-4EEA-8429-A860B9F27CCF}" type="datetimeFigureOut">
              <a:rPr lang="zh-CN" altLang="en-US" smtClean="0"/>
              <a:pPr/>
              <a:t>2022/12/20</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599">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599">
                <a:solidFill>
                  <a:schemeClr val="tx1">
                    <a:tint val="75000"/>
                  </a:schemeClr>
                </a:solidFill>
              </a:defRPr>
            </a:lvl1pPr>
          </a:lstStyle>
          <a:p>
            <a:fld id="{4D86C59C-312B-459B-B7E1-1296B118BF37}" type="slidenum">
              <a:rPr lang="zh-CN" altLang="en-US" smtClean="0"/>
              <a:pPr/>
              <a:t>‹#›</a:t>
            </a:fld>
            <a:endParaRPr lang="zh-CN" altLang="en-US"/>
          </a:p>
        </p:txBody>
      </p:sp>
    </p:spTree>
    <p:extLst>
      <p:ext uri="{BB962C8B-B14F-4D97-AF65-F5344CB8AC3E}">
        <p14:creationId xmlns:p14="http://schemas.microsoft.com/office/powerpoint/2010/main" val="1944531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txStyles>
    <p:titleStyle>
      <a:lvl1pPr algn="ctr" defTabSz="1218804" rtl="0" eaLnBrk="1" latinLnBrk="0" hangingPunct="1">
        <a:spcBef>
          <a:spcPct val="0"/>
        </a:spcBef>
        <a:buNone/>
        <a:defRPr sz="5865" kern="1200">
          <a:solidFill>
            <a:schemeClr val="tx1"/>
          </a:solidFill>
          <a:latin typeface="+mj-lt"/>
          <a:ea typeface="+mj-ea"/>
          <a:cs typeface="+mj-cs"/>
        </a:defRPr>
      </a:lvl1pPr>
    </p:titleStyle>
    <p:bodyStyle>
      <a:lvl1pPr marL="457051" indent="-457051" algn="l" defTabSz="1218804" rtl="0" eaLnBrk="1" latinLnBrk="0" hangingPunct="1">
        <a:spcBef>
          <a:spcPct val="20000"/>
        </a:spcBef>
        <a:buFont typeface="Arial" pitchFamily="34" charset="0"/>
        <a:buChar char="•"/>
        <a:defRPr sz="4265" kern="1200">
          <a:solidFill>
            <a:schemeClr val="tx1"/>
          </a:solidFill>
          <a:latin typeface="+mn-lt"/>
          <a:ea typeface="+mn-ea"/>
          <a:cs typeface="+mn-cs"/>
        </a:defRPr>
      </a:lvl1pPr>
      <a:lvl2pPr marL="990278" indent="-380876" algn="l" defTabSz="1218804" rtl="0" eaLnBrk="1" latinLnBrk="0" hangingPunct="1">
        <a:spcBef>
          <a:spcPct val="20000"/>
        </a:spcBef>
        <a:buFont typeface="Arial" pitchFamily="34" charset="0"/>
        <a:buChar char="–"/>
        <a:defRPr sz="3732" kern="1200">
          <a:solidFill>
            <a:schemeClr val="tx1"/>
          </a:solidFill>
          <a:latin typeface="+mn-lt"/>
          <a:ea typeface="+mn-ea"/>
          <a:cs typeface="+mn-cs"/>
        </a:defRPr>
      </a:lvl2pPr>
      <a:lvl3pPr marL="1523505" indent="-304701" algn="l" defTabSz="1218804" rtl="0" eaLnBrk="1" latinLnBrk="0" hangingPunct="1">
        <a:spcBef>
          <a:spcPct val="20000"/>
        </a:spcBef>
        <a:buFont typeface="Arial" pitchFamily="34" charset="0"/>
        <a:buChar char="•"/>
        <a:defRPr sz="3199" kern="1200">
          <a:solidFill>
            <a:schemeClr val="tx1"/>
          </a:solidFill>
          <a:latin typeface="+mn-lt"/>
          <a:ea typeface="+mn-ea"/>
          <a:cs typeface="+mn-cs"/>
        </a:defRPr>
      </a:lvl3pPr>
      <a:lvl4pPr marL="2132907"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4pPr>
      <a:lvl5pPr marL="2742308"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zh-CN"/>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6" algn="l" defTabSz="1218804" rtl="0" eaLnBrk="1" latinLnBrk="0" hangingPunct="1">
        <a:defRPr sz="2399" kern="1200">
          <a:solidFill>
            <a:schemeClr val="tx1"/>
          </a:solidFill>
          <a:latin typeface="+mn-lt"/>
          <a:ea typeface="+mn-ea"/>
          <a:cs typeface="+mn-cs"/>
        </a:defRPr>
      </a:lvl4pPr>
      <a:lvl5pPr marL="2437608" algn="l" defTabSz="1218804" rtl="0" eaLnBrk="1" latinLnBrk="0" hangingPunct="1">
        <a:defRPr sz="2399" kern="1200">
          <a:solidFill>
            <a:schemeClr val="tx1"/>
          </a:solidFill>
          <a:latin typeface="+mn-lt"/>
          <a:ea typeface="+mn-ea"/>
          <a:cs typeface="+mn-cs"/>
        </a:defRPr>
      </a:lvl5pPr>
      <a:lvl6pPr marL="3047009" algn="l" defTabSz="1218804" rtl="0" eaLnBrk="1" latinLnBrk="0" hangingPunct="1">
        <a:defRPr sz="2399" kern="1200">
          <a:solidFill>
            <a:schemeClr val="tx1"/>
          </a:solidFill>
          <a:latin typeface="+mn-lt"/>
          <a:ea typeface="+mn-ea"/>
          <a:cs typeface="+mn-cs"/>
        </a:defRPr>
      </a:lvl6pPr>
      <a:lvl7pPr marL="3656411"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05099796"/>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0.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1.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2.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3.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7.tmp"/><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image" Target="../media/image51.tmp"/><Relationship Id="rId1" Type="http://schemas.openxmlformats.org/officeDocument/2006/relationships/slideLayout" Target="../slideLayouts/slideLayout7.xml"/><Relationship Id="rId5" Type="http://schemas.openxmlformats.org/officeDocument/2006/relationships/image" Target="../media/image54.tmp"/><Relationship Id="rId4" Type="http://schemas.openxmlformats.org/officeDocument/2006/relationships/image" Target="../media/image53.tmp"/></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55.png"/><Relationship Id="rId4" Type="http://schemas.openxmlformats.org/officeDocument/2006/relationships/image" Target="../media/image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slide" Target="slide11.xml"/><Relationship Id="rId18" Type="http://schemas.openxmlformats.org/officeDocument/2006/relationships/image" Target="../media/image28.png"/><Relationship Id="rId26" Type="http://schemas.openxmlformats.org/officeDocument/2006/relationships/image" Target="../media/image18.png"/><Relationship Id="rId3" Type="http://schemas.openxmlformats.org/officeDocument/2006/relationships/slide" Target="slide6.xml"/><Relationship Id="rId21" Type="http://schemas.openxmlformats.org/officeDocument/2006/relationships/image" Target="../media/image31.png"/><Relationship Id="rId7" Type="http://schemas.openxmlformats.org/officeDocument/2006/relationships/slide" Target="slide10.xml"/><Relationship Id="rId12" Type="http://schemas.openxmlformats.org/officeDocument/2006/relationships/image" Target="../media/image25.png"/><Relationship Id="rId17" Type="http://schemas.openxmlformats.org/officeDocument/2006/relationships/slide" Target="slide7.xml"/><Relationship Id="rId25" Type="http://schemas.openxmlformats.org/officeDocument/2006/relationships/slide" Target="slide14.xml"/><Relationship Id="rId2" Type="http://schemas.openxmlformats.org/officeDocument/2006/relationships/notesSlide" Target="../notesSlides/notesSlide6.xml"/><Relationship Id="rId16" Type="http://schemas.openxmlformats.org/officeDocument/2006/relationships/image" Target="../media/image27.png"/><Relationship Id="rId20" Type="http://schemas.openxmlformats.org/officeDocument/2006/relationships/image" Target="../media/image30.png"/><Relationship Id="rId1" Type="http://schemas.openxmlformats.org/officeDocument/2006/relationships/slideLayout" Target="../slideLayouts/slideLayout24.xml"/><Relationship Id="rId6" Type="http://schemas.openxmlformats.org/officeDocument/2006/relationships/image" Target="../media/image22.png"/><Relationship Id="rId11" Type="http://schemas.openxmlformats.org/officeDocument/2006/relationships/slide" Target="slide8.xml"/><Relationship Id="rId24" Type="http://schemas.openxmlformats.org/officeDocument/2006/relationships/image" Target="../media/image34.png"/><Relationship Id="rId5" Type="http://schemas.openxmlformats.org/officeDocument/2006/relationships/slide" Target="slide9.xml"/><Relationship Id="rId15" Type="http://schemas.openxmlformats.org/officeDocument/2006/relationships/slide" Target="slide13.xml"/><Relationship Id="rId23" Type="http://schemas.openxmlformats.org/officeDocument/2006/relationships/image" Target="../media/image33.png"/><Relationship Id="rId10" Type="http://schemas.openxmlformats.org/officeDocument/2006/relationships/image" Target="../media/image24.png"/><Relationship Id="rId19"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slide" Target="slide12.xml"/><Relationship Id="rId14" Type="http://schemas.openxmlformats.org/officeDocument/2006/relationships/image" Target="../media/image26.png"/><Relationship Id="rId22"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5.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8.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39.tmp"/><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221063"/>
            <a:ext cx="12895093" cy="7946844"/>
            <a:chOff x="0" y="-221063"/>
            <a:chExt cx="12895093" cy="7946844"/>
          </a:xfrm>
        </p:grpSpPr>
        <p:sp>
          <p:nvSpPr>
            <p:cNvPr id="17" name="矩形 16"/>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4150" y="-221063"/>
              <a:ext cx="12750943" cy="7946844"/>
              <a:chOff x="2627224" y="-795141"/>
              <a:chExt cx="10013806" cy="7040780"/>
            </a:xfrm>
          </p:grpSpPr>
          <p:sp>
            <p:nvSpPr>
              <p:cNvPr id="19" name="矩形 18"/>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82" name="组合 81"/>
          <p:cNvGrpSpPr/>
          <p:nvPr/>
        </p:nvGrpSpPr>
        <p:grpSpPr>
          <a:xfrm>
            <a:off x="0" y="5207212"/>
            <a:ext cx="12523845" cy="1647370"/>
            <a:chOff x="0" y="5207212"/>
            <a:chExt cx="12523845" cy="1647370"/>
          </a:xfrm>
        </p:grpSpPr>
        <p:pic>
          <p:nvPicPr>
            <p:cNvPr id="83" name="图片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84" name="图片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87" name="组合 86"/>
          <p:cNvGrpSpPr/>
          <p:nvPr/>
        </p:nvGrpSpPr>
        <p:grpSpPr>
          <a:xfrm>
            <a:off x="2516470" y="548138"/>
            <a:ext cx="7443321" cy="4759928"/>
            <a:chOff x="2516470" y="548138"/>
            <a:chExt cx="7443321" cy="4759928"/>
          </a:xfrm>
        </p:grpSpPr>
        <p:sp>
          <p:nvSpPr>
            <p:cNvPr id="21" name="云形 20"/>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云形 85"/>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1522" y="3769651"/>
            <a:ext cx="1343455" cy="1343455"/>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5228" y="544720"/>
            <a:ext cx="1112666" cy="1112666"/>
          </a:xfrm>
          <a:prstGeom prst="rect">
            <a:avLst/>
          </a:prstGeom>
        </p:spPr>
      </p:pic>
      <p:pic>
        <p:nvPicPr>
          <p:cNvPr id="89" name="图片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263" y="407859"/>
            <a:ext cx="2981702" cy="4020157"/>
          </a:xfrm>
          <a:prstGeom prst="rect">
            <a:avLst/>
          </a:prstGeom>
        </p:spPr>
      </p:pic>
      <p:sp>
        <p:nvSpPr>
          <p:cNvPr id="39" name="文本框 38"/>
          <p:cNvSpPr txBox="1"/>
          <p:nvPr/>
        </p:nvSpPr>
        <p:spPr>
          <a:xfrm>
            <a:off x="3057681" y="1633107"/>
            <a:ext cx="6073953" cy="1569660"/>
          </a:xfrm>
          <a:prstGeom prst="rect">
            <a:avLst/>
          </a:prstGeom>
          <a:noFill/>
        </p:spPr>
        <p:txBody>
          <a:bodyPr wrap="square" rtlCol="0">
            <a:spAutoFit/>
          </a:bodyPr>
          <a:lstStyle/>
          <a:p>
            <a:pPr algn="ctr"/>
            <a:r>
              <a:rPr lang="en-US" sz="4800" b="1" dirty="0" err="1">
                <a:solidFill>
                  <a:srgbClr val="EB661A"/>
                </a:solidFill>
                <a:latin typeface="Times New Roman" panose="02020603050405020304" pitchFamily="18" charset="0"/>
                <a:ea typeface="#9Slide02 Noi dung dai" panose="02000000000000000000" pitchFamily="2" charset="0"/>
                <a:cs typeface="Times New Roman" panose="02020603050405020304" pitchFamily="18" charset="0"/>
              </a:rPr>
              <a:t>Bài</a:t>
            </a:r>
            <a:r>
              <a:rPr lang="en-US" sz="4800" b="1" dirty="0">
                <a:solidFill>
                  <a:srgbClr val="EB661A"/>
                </a:solidFill>
                <a:latin typeface="Times New Roman" panose="02020603050405020304" pitchFamily="18" charset="0"/>
                <a:ea typeface="#9Slide02 Noi dung dai" panose="02000000000000000000" pitchFamily="2" charset="0"/>
                <a:cs typeface="Times New Roman" panose="02020603050405020304" pitchFamily="18" charset="0"/>
              </a:rPr>
              <a:t> 9: </a:t>
            </a:r>
          </a:p>
          <a:p>
            <a:pPr algn="ctr"/>
            <a:r>
              <a:rPr lang="en-US" sz="4800" b="1" dirty="0" err="1">
                <a:solidFill>
                  <a:srgbClr val="EB661A"/>
                </a:solidFill>
                <a:latin typeface="Times New Roman" panose="02020603050405020304" pitchFamily="18" charset="0"/>
                <a:ea typeface="#9Slide02 Noi dung dai" panose="02000000000000000000" pitchFamily="2" charset="0"/>
                <a:cs typeface="Times New Roman" panose="02020603050405020304" pitchFamily="18" charset="0"/>
              </a:rPr>
              <a:t>Sáng</a:t>
            </a:r>
            <a:r>
              <a:rPr lang="en-US" sz="4800" b="1" dirty="0">
                <a:solidFill>
                  <a:srgbClr val="EB661A"/>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4800" b="1" dirty="0" err="1">
                <a:solidFill>
                  <a:srgbClr val="EB661A"/>
                </a:solidFill>
                <a:latin typeface="Times New Roman" panose="02020603050405020304" pitchFamily="18" charset="0"/>
                <a:ea typeface="#9Slide02 Noi dung dai" panose="02000000000000000000" pitchFamily="2" charset="0"/>
                <a:cs typeface="Times New Roman" panose="02020603050405020304" pitchFamily="18" charset="0"/>
              </a:rPr>
              <a:t>tạo</a:t>
            </a:r>
            <a:r>
              <a:rPr lang="en-US" sz="4800" b="1" dirty="0">
                <a:solidFill>
                  <a:srgbClr val="EB661A"/>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4800" b="1" dirty="0" err="1">
                <a:solidFill>
                  <a:srgbClr val="EB661A"/>
                </a:solidFill>
                <a:latin typeface="Times New Roman" panose="02020603050405020304" pitchFamily="18" charset="0"/>
                <a:ea typeface="#9Slide02 Noi dung dai" panose="02000000000000000000" pitchFamily="2" charset="0"/>
                <a:cs typeface="Times New Roman" panose="02020603050405020304" pitchFamily="18" charset="0"/>
              </a:rPr>
              <a:t>nghệ</a:t>
            </a:r>
            <a:r>
              <a:rPr lang="en-US" sz="4800" b="1" dirty="0">
                <a:solidFill>
                  <a:srgbClr val="EB661A"/>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4800" b="1" dirty="0" err="1">
                <a:solidFill>
                  <a:srgbClr val="EB661A"/>
                </a:solidFill>
                <a:latin typeface="Times New Roman" panose="02020603050405020304" pitchFamily="18" charset="0"/>
                <a:ea typeface="#9Slide02 Noi dung dai" panose="02000000000000000000" pitchFamily="2" charset="0"/>
                <a:cs typeface="Times New Roman" panose="02020603050405020304" pitchFamily="18" charset="0"/>
              </a:rPr>
              <a:t>thuật</a:t>
            </a:r>
            <a:endParaRPr lang="en-US" altLang="zh-CN" sz="13800" dirty="0">
              <a:solidFill>
                <a:srgbClr val="EB661A"/>
              </a:solidFill>
              <a:latin typeface="Times New Roman" panose="02020603050405020304" pitchFamily="18" charset="0"/>
              <a:ea typeface="#9Slide02 Noi dung dai" panose="02000000000000000000" pitchFamily="2" charset="0"/>
              <a:cs typeface="Times New Roman" panose="02020603050405020304" pitchFamily="18" charset="0"/>
            </a:endParaRPr>
          </a:p>
        </p:txBody>
      </p:sp>
      <p:grpSp>
        <p:nvGrpSpPr>
          <p:cNvPr id="24" name="组合 23"/>
          <p:cNvGrpSpPr/>
          <p:nvPr/>
        </p:nvGrpSpPr>
        <p:grpSpPr>
          <a:xfrm>
            <a:off x="9913428" y="618813"/>
            <a:ext cx="1633494" cy="1044603"/>
            <a:chOff x="8985779" y="3960837"/>
            <a:chExt cx="2199915" cy="1406823"/>
          </a:xfrm>
        </p:grpSpPr>
        <p:sp>
          <p:nvSpPr>
            <p:cNvPr id="40" name="云形 3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200954">
            <a:off x="10507206" y="920160"/>
            <a:ext cx="482031" cy="445033"/>
          </a:xfrm>
          <a:prstGeom prst="rect">
            <a:avLst/>
          </a:prstGeom>
        </p:spPr>
      </p:pic>
      <p:grpSp>
        <p:nvGrpSpPr>
          <p:cNvPr id="23" name="组合 22"/>
          <p:cNvGrpSpPr/>
          <p:nvPr/>
        </p:nvGrpSpPr>
        <p:grpSpPr>
          <a:xfrm>
            <a:off x="625445" y="3570764"/>
            <a:ext cx="1891025" cy="1209291"/>
            <a:chOff x="1281153" y="5632171"/>
            <a:chExt cx="1466266" cy="937662"/>
          </a:xfrm>
        </p:grpSpPr>
        <p:sp>
          <p:nvSpPr>
            <p:cNvPr id="42" name="云形 4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云形 4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0" name="图片 7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58538" y="2488701"/>
            <a:ext cx="2551261" cy="5582247"/>
          </a:xfrm>
          <a:prstGeom prst="rect">
            <a:avLst/>
          </a:prstGeom>
        </p:spPr>
      </p:pic>
    </p:spTree>
    <p:extLst>
      <p:ext uri="{BB962C8B-B14F-4D97-AF65-F5344CB8AC3E}">
        <p14:creationId xmlns:p14="http://schemas.microsoft.com/office/powerpoint/2010/main" val="1577268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anim calcmode="lin" valueType="num">
                                      <p:cBhvr>
                                        <p:cTn id="8" dur="1000" fill="hold"/>
                                        <p:tgtEl>
                                          <p:spTgt spid="82"/>
                                        </p:tgtEl>
                                        <p:attrNameLst>
                                          <p:attrName>ppt_x</p:attrName>
                                        </p:attrNameLst>
                                      </p:cBhvr>
                                      <p:tavLst>
                                        <p:tav tm="0">
                                          <p:val>
                                            <p:strVal val="#ppt_x"/>
                                          </p:val>
                                        </p:tav>
                                        <p:tav tm="100000">
                                          <p:val>
                                            <p:strVal val="#ppt_x"/>
                                          </p:val>
                                        </p:tav>
                                      </p:tavLst>
                                    </p:anim>
                                    <p:anim calcmode="lin" valueType="num">
                                      <p:cBhvr>
                                        <p:cTn id="9"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0"/>
                                        </p:tgtEl>
                                        <p:attrNameLst>
                                          <p:attrName>style.visibility</p:attrName>
                                        </p:attrNameLst>
                                      </p:cBhvr>
                                      <p:to>
                                        <p:strVal val="visible"/>
                                      </p:to>
                                    </p:set>
                                    <p:animEffect transition="in" filter="wipe(down)">
                                      <p:cBhvr>
                                        <p:cTn id="14" dur="500"/>
                                        <p:tgtEl>
                                          <p:spTgt spid="80"/>
                                        </p:tgtEl>
                                      </p:cBhvr>
                                    </p:animEffect>
                                  </p:childTnLst>
                                </p:cTn>
                              </p:par>
                              <p:par>
                                <p:cTn id="15" presetID="53" presetClass="entr" presetSubtype="16"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7"/>
                                        </p:tgtEl>
                                        <p:attrNameLst>
                                          <p:attrName>style.visibility</p:attrName>
                                        </p:attrNameLst>
                                      </p:cBhvr>
                                      <p:to>
                                        <p:strVal val="visible"/>
                                      </p:to>
                                    </p:set>
                                    <p:anim calcmode="lin" valueType="num">
                                      <p:cBhvr>
                                        <p:cTn id="24" dur="500" fill="hold"/>
                                        <p:tgtEl>
                                          <p:spTgt spid="87"/>
                                        </p:tgtEl>
                                        <p:attrNameLst>
                                          <p:attrName>ppt_w</p:attrName>
                                        </p:attrNameLst>
                                      </p:cBhvr>
                                      <p:tavLst>
                                        <p:tav tm="0">
                                          <p:val>
                                            <p:fltVal val="0"/>
                                          </p:val>
                                        </p:tav>
                                        <p:tav tm="100000">
                                          <p:val>
                                            <p:strVal val="#ppt_w"/>
                                          </p:val>
                                        </p:tav>
                                      </p:tavLst>
                                    </p:anim>
                                    <p:anim calcmode="lin" valueType="num">
                                      <p:cBhvr>
                                        <p:cTn id="25" dur="500" fill="hold"/>
                                        <p:tgtEl>
                                          <p:spTgt spid="87"/>
                                        </p:tgtEl>
                                        <p:attrNameLst>
                                          <p:attrName>ppt_h</p:attrName>
                                        </p:attrNameLst>
                                      </p:cBhvr>
                                      <p:tavLst>
                                        <p:tav tm="0">
                                          <p:val>
                                            <p:fltVal val="0"/>
                                          </p:val>
                                        </p:tav>
                                        <p:tav tm="100000">
                                          <p:val>
                                            <p:strVal val="#ppt_h"/>
                                          </p:val>
                                        </p:tav>
                                      </p:tavLst>
                                    </p:anim>
                                    <p:animEffect transition="in" filter="fade">
                                      <p:cBhvr>
                                        <p:cTn id="26" dur="500"/>
                                        <p:tgtEl>
                                          <p:spTgt spid="8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fade">
                                      <p:cBhvr>
                                        <p:cTn id="31" dur="1000"/>
                                        <p:tgtEl>
                                          <p:spTgt spid="89"/>
                                        </p:tgtEl>
                                      </p:cBhvr>
                                    </p:animEffect>
                                    <p:anim calcmode="lin" valueType="num">
                                      <p:cBhvr>
                                        <p:cTn id="32" dur="1000" fill="hold"/>
                                        <p:tgtEl>
                                          <p:spTgt spid="89"/>
                                        </p:tgtEl>
                                        <p:attrNameLst>
                                          <p:attrName>ppt_x</p:attrName>
                                        </p:attrNameLst>
                                      </p:cBhvr>
                                      <p:tavLst>
                                        <p:tav tm="0">
                                          <p:val>
                                            <p:strVal val="#ppt_x"/>
                                          </p:val>
                                        </p:tav>
                                        <p:tav tm="100000">
                                          <p:val>
                                            <p:strVal val="#ppt_x"/>
                                          </p:val>
                                        </p:tav>
                                      </p:tavLst>
                                    </p:anim>
                                    <p:anim calcmode="lin" valueType="num">
                                      <p:cBhvr>
                                        <p:cTn id="3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randombar(horizontal)">
                                      <p:cBhvr>
                                        <p:cTn id="43" dur="500"/>
                                        <p:tgtEl>
                                          <p:spTgt spid="3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Diagram&#10;&#10;Description automatically generated">
            <a:extLst>
              <a:ext uri="{FF2B5EF4-FFF2-40B4-BE49-F238E27FC236}">
                <a16:creationId xmlns:a16="http://schemas.microsoft.com/office/drawing/2014/main" xmlns="" id="{06258099-513D-96B7-8702-F8878D592600}"/>
              </a:ext>
            </a:extLst>
          </p:cNvPr>
          <p:cNvPicPr>
            <a:picLocks noChangeAspect="1"/>
          </p:cNvPicPr>
          <p:nvPr/>
        </p:nvPicPr>
        <p:blipFill rotWithShape="1">
          <a:blip r:embed="rId2">
            <a:extLst>
              <a:ext uri="{28A0092B-C50C-407E-A947-70E740481C1C}">
                <a14:useLocalDpi xmlns:a14="http://schemas.microsoft.com/office/drawing/2010/main" val="0"/>
              </a:ext>
            </a:extLst>
          </a:blip>
          <a:srcRect b="13984"/>
          <a:stretch/>
        </p:blipFill>
        <p:spPr>
          <a:xfrm>
            <a:off x="1333597" y="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6" name="TextBox 5">
            <a:extLst>
              <a:ext uri="{FF2B5EF4-FFF2-40B4-BE49-F238E27FC236}">
                <a16:creationId xmlns:a16="http://schemas.microsoft.com/office/drawing/2014/main" xmlns="" id="{E1905040-5A8D-99E1-348A-FDA6F83B4B0C}"/>
              </a:ext>
            </a:extLst>
          </p:cNvPr>
          <p:cNvSpPr txBox="1"/>
          <p:nvPr/>
        </p:nvSpPr>
        <p:spPr>
          <a:xfrm>
            <a:off x="0" y="5411450"/>
            <a:ext cx="4998460" cy="1446550"/>
          </a:xfrm>
          <a:prstGeom prst="rect">
            <a:avLst/>
          </a:prstGeom>
          <a:solidFill>
            <a:srgbClr val="FFFF00"/>
          </a:solidFill>
        </p:spPr>
        <p:txBody>
          <a:bodyPr wrap="square" rtlCol="0">
            <a:spAutoFit/>
          </a:bodyPr>
          <a:lstStyle/>
          <a:p>
            <a:pPr algn="ctr"/>
            <a:r>
              <a:rPr lang="en-US" sz="8800" dirty="0" err="1">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rPr>
              <a:t>đánh</a:t>
            </a:r>
            <a:r>
              <a:rPr lang="en-US" sz="8800" dirty="0">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rPr>
              <a:t> </a:t>
            </a:r>
            <a:r>
              <a:rPr lang="en-US" sz="8800" dirty="0" err="1">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rPr>
              <a:t>đàn</a:t>
            </a:r>
            <a:endParaRPr lang="en-US" sz="8800" dirty="0">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endParaRPr>
          </a:p>
        </p:txBody>
      </p:sp>
      <p:pic>
        <p:nvPicPr>
          <p:cNvPr id="2" name="Google Shape;233;p12">
            <a:hlinkClick r:id="rId3" action="ppaction://hlinksldjump"/>
            <a:extLst>
              <a:ext uri="{FF2B5EF4-FFF2-40B4-BE49-F238E27FC236}">
                <a16:creationId xmlns:a16="http://schemas.microsoft.com/office/drawing/2014/main" xmlns="" id="{384724FA-6D5B-954A-33E7-8AB3A006CC17}"/>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4" name="Google Shape;234;p12">
            <a:extLst>
              <a:ext uri="{FF2B5EF4-FFF2-40B4-BE49-F238E27FC236}">
                <a16:creationId xmlns:a16="http://schemas.microsoft.com/office/drawing/2014/main" xmlns="" id="{581C1996-7782-0FEF-986C-B06CBC2CA3BD}"/>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4059290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text, sport&#10;&#10;Description automatically generated">
            <a:extLst>
              <a:ext uri="{FF2B5EF4-FFF2-40B4-BE49-F238E27FC236}">
                <a16:creationId xmlns:a16="http://schemas.microsoft.com/office/drawing/2014/main" xmlns="" id="{7814D021-0841-8FEA-F516-E52A55004009}"/>
              </a:ext>
            </a:extLst>
          </p:cNvPr>
          <p:cNvPicPr>
            <a:picLocks noChangeAspect="1"/>
          </p:cNvPicPr>
          <p:nvPr/>
        </p:nvPicPr>
        <p:blipFill rotWithShape="1">
          <a:blip r:embed="rId2">
            <a:extLst>
              <a:ext uri="{28A0092B-C50C-407E-A947-70E740481C1C}">
                <a14:useLocalDpi xmlns:a14="http://schemas.microsoft.com/office/drawing/2010/main" val="0"/>
              </a:ext>
            </a:extLst>
          </a:blip>
          <a:srcRect l="-8011" t="1347" r="-5629" b="2021"/>
          <a:stretch/>
        </p:blipFill>
        <p:spPr>
          <a:xfrm>
            <a:off x="1460597" y="94268"/>
            <a:ext cx="8937168" cy="6763732"/>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TextBox 3">
            <a:extLst>
              <a:ext uri="{FF2B5EF4-FFF2-40B4-BE49-F238E27FC236}">
                <a16:creationId xmlns:a16="http://schemas.microsoft.com/office/drawing/2014/main" xmlns="" id="{B1DB040D-5A02-D639-7416-C01BED2D1483}"/>
              </a:ext>
            </a:extLst>
          </p:cNvPr>
          <p:cNvSpPr txBox="1"/>
          <p:nvPr/>
        </p:nvSpPr>
        <p:spPr>
          <a:xfrm>
            <a:off x="2072072" y="5411450"/>
            <a:ext cx="7480300" cy="1446550"/>
          </a:xfrm>
          <a:prstGeom prst="rect">
            <a:avLst/>
          </a:prstGeom>
          <a:solidFill>
            <a:srgbClr val="FFFF00"/>
          </a:solidFill>
        </p:spPr>
        <p:txBody>
          <a:bodyPr wrap="square" rtlCol="0">
            <a:spAutoFit/>
          </a:bodyPr>
          <a:lstStyle/>
          <a:p>
            <a:pPr algn="ctr"/>
            <a:r>
              <a:rPr lang="en-US" sz="8800" dirty="0" err="1">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rPr>
              <a:t>biểu</a:t>
            </a:r>
            <a:r>
              <a:rPr lang="en-US" sz="8800" dirty="0">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rPr>
              <a:t> </a:t>
            </a:r>
            <a:r>
              <a:rPr lang="en-US" sz="8800" dirty="0" err="1">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rPr>
              <a:t>diễn</a:t>
            </a:r>
            <a:r>
              <a:rPr lang="en-US" sz="8800" dirty="0">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rPr>
              <a:t> </a:t>
            </a:r>
            <a:r>
              <a:rPr lang="en-US" sz="8800" dirty="0" err="1">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rPr>
              <a:t>xiếc</a:t>
            </a:r>
            <a:endParaRPr lang="en-US" sz="8800" dirty="0">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endParaRPr>
          </a:p>
        </p:txBody>
      </p:sp>
      <p:pic>
        <p:nvPicPr>
          <p:cNvPr id="2" name="Google Shape;233;p12">
            <a:hlinkClick r:id="rId3" action="ppaction://hlinksldjump"/>
            <a:extLst>
              <a:ext uri="{FF2B5EF4-FFF2-40B4-BE49-F238E27FC236}">
                <a16:creationId xmlns:a16="http://schemas.microsoft.com/office/drawing/2014/main" xmlns="" id="{B5C7CA0A-8BD4-0123-1BCA-474CAC26EBBC}"/>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5" name="Google Shape;234;p12">
            <a:extLst>
              <a:ext uri="{FF2B5EF4-FFF2-40B4-BE49-F238E27FC236}">
                <a16:creationId xmlns:a16="http://schemas.microsoft.com/office/drawing/2014/main" xmlns="" id="{412D7A85-24D0-6AFB-7125-15104599D648}"/>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3001874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megalith&#10;&#10;Description automatically generated">
            <a:extLst>
              <a:ext uri="{FF2B5EF4-FFF2-40B4-BE49-F238E27FC236}">
                <a16:creationId xmlns:a16="http://schemas.microsoft.com/office/drawing/2014/main" xmlns="" id="{9C7DDD0F-6CE8-0D4C-A6E0-362BD2A4DD3A}"/>
              </a:ext>
            </a:extLst>
          </p:cNvPr>
          <p:cNvPicPr>
            <a:picLocks noChangeAspect="1"/>
          </p:cNvPicPr>
          <p:nvPr/>
        </p:nvPicPr>
        <p:blipFill rotWithShape="1">
          <a:blip r:embed="rId2">
            <a:extLst>
              <a:ext uri="{28A0092B-C50C-407E-A947-70E740481C1C}">
                <a14:useLocalDpi xmlns:a14="http://schemas.microsoft.com/office/drawing/2010/main" val="0"/>
              </a:ext>
            </a:extLst>
          </a:blip>
          <a:srcRect t="13733"/>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TextBox 3">
            <a:extLst>
              <a:ext uri="{FF2B5EF4-FFF2-40B4-BE49-F238E27FC236}">
                <a16:creationId xmlns:a16="http://schemas.microsoft.com/office/drawing/2014/main" xmlns="" id="{15A75D71-DA86-C0C3-2870-98DFA02F52B0}"/>
              </a:ext>
            </a:extLst>
          </p:cNvPr>
          <p:cNvSpPr txBox="1"/>
          <p:nvPr/>
        </p:nvSpPr>
        <p:spPr>
          <a:xfrm>
            <a:off x="4051300" y="5500350"/>
            <a:ext cx="4998460" cy="1446550"/>
          </a:xfrm>
          <a:prstGeom prst="rect">
            <a:avLst/>
          </a:prstGeom>
          <a:solidFill>
            <a:srgbClr val="FFFF00"/>
          </a:solidFill>
        </p:spPr>
        <p:txBody>
          <a:bodyPr wrap="square" rtlCol="0">
            <a:spAutoFit/>
          </a:bodyPr>
          <a:lstStyle/>
          <a:p>
            <a:r>
              <a:rPr lang="vi-VN" sz="8800" dirty="0">
                <a:solidFill>
                  <a:srgbClr val="002060"/>
                </a:solidFill>
                <a:latin typeface="+mj-lt"/>
                <a:ea typeface="#9Slide02 Noi dung dai" panose="02000000000000000000" pitchFamily="2" charset="0"/>
                <a:cs typeface="Tahoma" panose="020B0604030504040204" pitchFamily="34" charset="0"/>
              </a:rPr>
              <a:t>tạc tượng</a:t>
            </a:r>
            <a:endParaRPr lang="en-US" sz="8800" dirty="0">
              <a:solidFill>
                <a:srgbClr val="002060"/>
              </a:solidFill>
              <a:highlight>
                <a:srgbClr val="FFFF00"/>
              </a:highlight>
              <a:latin typeface="+mj-lt"/>
              <a:ea typeface="#9Slide02 Noi dung dai" panose="02000000000000000000" pitchFamily="2" charset="0"/>
              <a:cs typeface="Tahoma" panose="020B0604030504040204" pitchFamily="34" charset="0"/>
            </a:endParaRPr>
          </a:p>
        </p:txBody>
      </p:sp>
      <p:pic>
        <p:nvPicPr>
          <p:cNvPr id="2" name="Google Shape;233;p12">
            <a:hlinkClick r:id="rId3" action="ppaction://hlinksldjump"/>
            <a:extLst>
              <a:ext uri="{FF2B5EF4-FFF2-40B4-BE49-F238E27FC236}">
                <a16:creationId xmlns:a16="http://schemas.microsoft.com/office/drawing/2014/main" xmlns="" id="{621DEF62-0A12-526F-8514-06DE074F8FAB}"/>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5" name="Google Shape;234;p12">
            <a:extLst>
              <a:ext uri="{FF2B5EF4-FFF2-40B4-BE49-F238E27FC236}">
                <a16:creationId xmlns:a16="http://schemas.microsoft.com/office/drawing/2014/main" xmlns="" id="{2C6D249E-797D-CBE8-5E57-65ED7DFC1217}"/>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4243289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group of people holding kites&#10;&#10;Description automatically generated with low confidence">
            <a:extLst>
              <a:ext uri="{FF2B5EF4-FFF2-40B4-BE49-F238E27FC236}">
                <a16:creationId xmlns:a16="http://schemas.microsoft.com/office/drawing/2014/main" xmlns="" id="{79461474-92E4-9668-BED5-B3A8DA702D28}"/>
              </a:ext>
            </a:extLst>
          </p:cNvPr>
          <p:cNvPicPr>
            <a:picLocks noChangeAspect="1"/>
          </p:cNvPicPr>
          <p:nvPr/>
        </p:nvPicPr>
        <p:blipFill rotWithShape="1">
          <a:blip r:embed="rId2">
            <a:extLst>
              <a:ext uri="{28A0092B-C50C-407E-A947-70E740481C1C}">
                <a14:useLocalDpi xmlns:a14="http://schemas.microsoft.com/office/drawing/2010/main" val="0"/>
              </a:ext>
            </a:extLst>
          </a:blip>
          <a:srcRect t="8674"/>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TextBox 3">
            <a:extLst>
              <a:ext uri="{FF2B5EF4-FFF2-40B4-BE49-F238E27FC236}">
                <a16:creationId xmlns:a16="http://schemas.microsoft.com/office/drawing/2014/main" xmlns="" id="{FBD2C759-1EAD-2525-F1B3-584FF1F3EC6F}"/>
              </a:ext>
            </a:extLst>
          </p:cNvPr>
          <p:cNvSpPr txBox="1"/>
          <p:nvPr/>
        </p:nvSpPr>
        <p:spPr>
          <a:xfrm>
            <a:off x="4737100" y="5411450"/>
            <a:ext cx="4998460" cy="1446550"/>
          </a:xfrm>
          <a:prstGeom prst="rect">
            <a:avLst/>
          </a:prstGeom>
          <a:solidFill>
            <a:srgbClr val="FFFF00"/>
          </a:solidFill>
        </p:spPr>
        <p:txBody>
          <a:bodyPr wrap="square" rtlCol="0">
            <a:spAutoFit/>
          </a:bodyPr>
          <a:lstStyle/>
          <a:p>
            <a:pPr algn="ctr"/>
            <a:r>
              <a:rPr lang="en-US" sz="8800" dirty="0" err="1">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múa</a:t>
            </a:r>
            <a:r>
              <a:rPr lang="en-US" sz="8800" dirty="0">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 </a:t>
            </a:r>
            <a:r>
              <a:rPr lang="en-US" sz="8800" dirty="0" err="1">
                <a:solidFill>
                  <a:srgbClr val="002060"/>
                </a:solidFill>
                <a:latin typeface="Times New Roman" panose="02020603050405020304" pitchFamily="18" charset="0"/>
                <a:ea typeface="#9Slide02 Noi dung dai" panose="02000000000000000000" pitchFamily="2" charset="0"/>
                <a:cs typeface="Times New Roman" panose="02020603050405020304" pitchFamily="18" charset="0"/>
              </a:rPr>
              <a:t>sạp</a:t>
            </a:r>
            <a:endParaRPr lang="en-US" sz="8800" dirty="0">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endParaRPr>
          </a:p>
        </p:txBody>
      </p:sp>
      <p:pic>
        <p:nvPicPr>
          <p:cNvPr id="2" name="Google Shape;233;p12">
            <a:hlinkClick r:id="rId3" action="ppaction://hlinksldjump"/>
            <a:extLst>
              <a:ext uri="{FF2B5EF4-FFF2-40B4-BE49-F238E27FC236}">
                <a16:creationId xmlns:a16="http://schemas.microsoft.com/office/drawing/2014/main" xmlns="" id="{332B991F-F5FA-EDA4-7FE6-F5BC671998EA}"/>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5" name="Google Shape;234;p12">
            <a:extLst>
              <a:ext uri="{FF2B5EF4-FFF2-40B4-BE49-F238E27FC236}">
                <a16:creationId xmlns:a16="http://schemas.microsoft.com/office/drawing/2014/main" xmlns="" id="{B7D39D6B-3C37-A655-6E58-87543430AC83}"/>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2073360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pic>
        <p:nvPicPr>
          <p:cNvPr id="240" name="Google Shape;240;p13"/>
          <p:cNvPicPr preferRelativeResize="0"/>
          <p:nvPr/>
        </p:nvPicPr>
        <p:blipFill rotWithShape="1">
          <a:blip r:embed="rId4">
            <a:alphaModFix/>
          </a:blip>
          <a:srcRect l="40297" t="44231" r="46039" b="5871"/>
          <a:stretch/>
        </p:blipFill>
        <p:spPr>
          <a:xfrm>
            <a:off x="1703513" y="3356993"/>
            <a:ext cx="1571467" cy="3712305"/>
          </a:xfrm>
          <a:prstGeom prst="rect">
            <a:avLst/>
          </a:prstGeom>
          <a:noFill/>
          <a:ln>
            <a:noFill/>
          </a:ln>
        </p:spPr>
      </p:pic>
      <p:pic>
        <p:nvPicPr>
          <p:cNvPr id="241" name="Google Shape;241;p13"/>
          <p:cNvPicPr preferRelativeResize="0"/>
          <p:nvPr/>
        </p:nvPicPr>
        <p:blipFill rotWithShape="1">
          <a:blip r:embed="rId5">
            <a:alphaModFix/>
          </a:blip>
          <a:srcRect/>
          <a:stretch/>
        </p:blipFill>
        <p:spPr>
          <a:xfrm>
            <a:off x="1703513" y="172914"/>
            <a:ext cx="1736767" cy="1324285"/>
          </a:xfrm>
          <a:prstGeom prst="rect">
            <a:avLst/>
          </a:prstGeom>
          <a:noFill/>
          <a:ln>
            <a:noFill/>
          </a:ln>
        </p:spPr>
      </p:pic>
      <p:pic>
        <p:nvPicPr>
          <p:cNvPr id="242" name="Google Shape;242;p13"/>
          <p:cNvPicPr preferRelativeResize="0"/>
          <p:nvPr/>
        </p:nvPicPr>
        <p:blipFill rotWithShape="1">
          <a:blip r:embed="rId6">
            <a:alphaModFix/>
          </a:blip>
          <a:srcRect/>
          <a:stretch/>
        </p:blipFill>
        <p:spPr>
          <a:xfrm>
            <a:off x="7896201" y="4276526"/>
            <a:ext cx="2786077" cy="2392834"/>
          </a:xfrm>
          <a:prstGeom prst="rect">
            <a:avLst/>
          </a:prstGeom>
          <a:noFill/>
          <a:ln>
            <a:noFill/>
          </a:ln>
        </p:spPr>
      </p:pic>
      <p:pic>
        <p:nvPicPr>
          <p:cNvPr id="243" name="Google Shape;243;p13"/>
          <p:cNvPicPr preferRelativeResize="0"/>
          <p:nvPr/>
        </p:nvPicPr>
        <p:blipFill rotWithShape="1">
          <a:blip r:embed="rId7">
            <a:alphaModFix/>
          </a:blip>
          <a:srcRect/>
          <a:stretch/>
        </p:blipFill>
        <p:spPr>
          <a:xfrm>
            <a:off x="8645732" y="5613397"/>
            <a:ext cx="2055670" cy="1304066"/>
          </a:xfrm>
          <a:prstGeom prst="rect">
            <a:avLst/>
          </a:prstGeom>
          <a:noFill/>
          <a:ln>
            <a:noFill/>
          </a:ln>
        </p:spPr>
      </p:pic>
      <p:pic>
        <p:nvPicPr>
          <p:cNvPr id="244" name="Google Shape;244;p13"/>
          <p:cNvPicPr preferRelativeResize="0"/>
          <p:nvPr/>
        </p:nvPicPr>
        <p:blipFill rotWithShape="1">
          <a:blip r:embed="rId8">
            <a:alphaModFix/>
          </a:blip>
          <a:srcRect/>
          <a:stretch/>
        </p:blipFill>
        <p:spPr>
          <a:xfrm flipH="1">
            <a:off x="8820139" y="172914"/>
            <a:ext cx="1944216" cy="2194365"/>
          </a:xfrm>
          <a:prstGeom prst="rect">
            <a:avLst/>
          </a:prstGeom>
          <a:noFill/>
          <a:ln>
            <a:noFill/>
          </a:ln>
        </p:spPr>
      </p:pic>
      <p:sp>
        <p:nvSpPr>
          <p:cNvPr id="245" name="Google Shape;245;p13"/>
          <p:cNvSpPr/>
          <p:nvPr/>
        </p:nvSpPr>
        <p:spPr>
          <a:xfrm>
            <a:off x="2855640" y="1187174"/>
            <a:ext cx="5616624" cy="2817890"/>
          </a:xfrm>
          <a:prstGeom prst="cloudCallout">
            <a:avLst>
              <a:gd name="adj1" fmla="val 56365"/>
              <a:gd name="adj2" fmla="val -52501"/>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algn="ctr">
              <a:buClr>
                <a:srgbClr val="000000"/>
              </a:buClr>
            </a:pPr>
            <a:r>
              <a:rPr lang="en-US" sz="2800" kern="0">
                <a:solidFill>
                  <a:srgbClr val="000000"/>
                </a:solidFill>
                <a:latin typeface="Arial"/>
                <a:ea typeface="Arial"/>
                <a:cs typeface="Arial"/>
                <a:sym typeface="Arial"/>
              </a:rPr>
              <a:t>Chúc mừng cậu đã thu thập được khá nhiều rương châu báu. Chúc cậu thượng lộ bình an.</a:t>
            </a:r>
            <a:endParaRPr sz="2800" kern="0">
              <a:solidFill>
                <a:srgbClr val="000000"/>
              </a:solidFill>
              <a:latin typeface="Arial"/>
              <a:ea typeface="Arial"/>
              <a:cs typeface="Arial"/>
              <a:sym typeface="Arial"/>
            </a:endParaRPr>
          </a:p>
        </p:txBody>
      </p:sp>
      <p:pic>
        <p:nvPicPr>
          <p:cNvPr id="246" name="Google Shape;246;p13"/>
          <p:cNvPicPr preferRelativeResize="0"/>
          <p:nvPr/>
        </p:nvPicPr>
        <p:blipFill rotWithShape="1">
          <a:blip r:embed="rId9">
            <a:alphaModFix/>
          </a:blip>
          <a:srcRect/>
          <a:stretch/>
        </p:blipFill>
        <p:spPr>
          <a:xfrm>
            <a:off x="3109665" y="4645026"/>
            <a:ext cx="5108575" cy="2212975"/>
          </a:xfrm>
          <a:prstGeom prst="rect">
            <a:avLst/>
          </a:prstGeom>
          <a:noFill/>
          <a:ln>
            <a:noFill/>
          </a:ln>
        </p:spPr>
      </p:pic>
      <p:pic>
        <p:nvPicPr>
          <p:cNvPr id="247" name="Google Shape;247;p13"/>
          <p:cNvPicPr preferRelativeResize="0"/>
          <p:nvPr/>
        </p:nvPicPr>
        <p:blipFill rotWithShape="1">
          <a:blip r:embed="rId10">
            <a:alphaModFix/>
          </a:blip>
          <a:srcRect/>
          <a:stretch/>
        </p:blipFill>
        <p:spPr>
          <a:xfrm>
            <a:off x="8472264" y="6059760"/>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ppt_w</p:attrName>
                                        </p:attrNameLst>
                                      </p:cBhvr>
                                      <p:tavLst>
                                        <p:tav tm="0">
                                          <p:val>
                                            <p:strVal val="0"/>
                                          </p:val>
                                        </p:tav>
                                        <p:tav tm="100000">
                                          <p:val>
                                            <p:strVal val="#ppt_w"/>
                                          </p:val>
                                        </p:tav>
                                      </p:tavLst>
                                    </p:anim>
                                    <p:anim calcmode="lin" valueType="num">
                                      <p:cBhvr additive="base">
                                        <p:cTn id="8" dur="500"/>
                                        <p:tgtEl>
                                          <p:spTgt spid="2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dministrator\Desktop\5385f09707721.png"/>
          <p:cNvPicPr>
            <a:picLocks noChangeAspect="1" noChangeArrowheads="1"/>
          </p:cNvPicPr>
          <p:nvPr/>
        </p:nvPicPr>
        <p:blipFill>
          <a:blip r:embed="rId3" cstate="print"/>
          <a:srcRect/>
          <a:stretch>
            <a:fillRect/>
          </a:stretch>
        </p:blipFill>
        <p:spPr bwMode="auto">
          <a:xfrm>
            <a:off x="-5642" y="1"/>
            <a:ext cx="12188240" cy="6857999"/>
          </a:xfrm>
          <a:prstGeom prst="rect">
            <a:avLst/>
          </a:prstGeom>
          <a:noFill/>
        </p:spPr>
      </p:pic>
      <p:pic>
        <p:nvPicPr>
          <p:cNvPr id="14339" name="Picture 3" descr="C:\Users\Administrator\Desktop\4.png"/>
          <p:cNvPicPr>
            <a:picLocks noChangeAspect="1" noChangeArrowheads="1"/>
          </p:cNvPicPr>
          <p:nvPr/>
        </p:nvPicPr>
        <p:blipFill>
          <a:blip r:embed="rId4" cstate="print"/>
          <a:srcRect/>
          <a:stretch>
            <a:fillRect/>
          </a:stretch>
        </p:blipFill>
        <p:spPr bwMode="auto">
          <a:xfrm>
            <a:off x="2062777" y="314664"/>
            <a:ext cx="1840932" cy="1413497"/>
          </a:xfrm>
          <a:prstGeom prst="rect">
            <a:avLst/>
          </a:prstGeom>
          <a:noFill/>
        </p:spPr>
      </p:pic>
      <p:grpSp>
        <p:nvGrpSpPr>
          <p:cNvPr id="2" name="组合 21"/>
          <p:cNvGrpSpPr/>
          <p:nvPr/>
        </p:nvGrpSpPr>
        <p:grpSpPr>
          <a:xfrm>
            <a:off x="5683521" y="4120176"/>
            <a:ext cx="412479" cy="412607"/>
            <a:chOff x="2766872" y="3684983"/>
            <a:chExt cx="563884" cy="563961"/>
          </a:xfrm>
        </p:grpSpPr>
        <p:sp>
          <p:nvSpPr>
            <p:cNvPr id="13" name="椭圆 12"/>
            <p:cNvSpPr/>
            <p:nvPr/>
          </p:nvSpPr>
          <p:spPr>
            <a:xfrm>
              <a:off x="2766872" y="3684983"/>
              <a:ext cx="563884" cy="563961"/>
            </a:xfrm>
            <a:prstGeom prst="ellipse">
              <a:avLst/>
            </a:prstGeom>
            <a:solidFill>
              <a:schemeClr val="accent1"/>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prstClr val="black">
                    <a:lumMod val="75000"/>
                    <a:lumOff val="25000"/>
                  </a:prstClr>
                </a:solidFill>
                <a:latin typeface="Calibri"/>
                <a:ea typeface="宋体" panose="02010600030101010101" pitchFamily="2" charset="-122"/>
              </a:endParaRPr>
            </a:p>
          </p:txBody>
        </p:sp>
        <p:grpSp>
          <p:nvGrpSpPr>
            <p:cNvPr id="3" name="组合 47"/>
            <p:cNvGrpSpPr/>
            <p:nvPr/>
          </p:nvGrpSpPr>
          <p:grpSpPr>
            <a:xfrm>
              <a:off x="2923439" y="3799245"/>
              <a:ext cx="270585" cy="272453"/>
              <a:chOff x="5042691" y="2273920"/>
              <a:chExt cx="702937" cy="707692"/>
            </a:xfrm>
            <a:solidFill>
              <a:schemeClr val="bg1"/>
            </a:solidFill>
          </p:grpSpPr>
          <p:sp>
            <p:nvSpPr>
              <p:cNvPr id="15" name="Freeform 12"/>
              <p:cNvSpPr>
                <a:spLocks/>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16"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grpSp>
      </p:grpSp>
      <p:grpSp>
        <p:nvGrpSpPr>
          <p:cNvPr id="4" name="组合 22"/>
          <p:cNvGrpSpPr/>
          <p:nvPr/>
        </p:nvGrpSpPr>
        <p:grpSpPr>
          <a:xfrm>
            <a:off x="6499360" y="4120176"/>
            <a:ext cx="412479" cy="412607"/>
            <a:chOff x="3782859" y="3684983"/>
            <a:chExt cx="563884" cy="563961"/>
          </a:xfrm>
        </p:grpSpPr>
        <p:sp>
          <p:nvSpPr>
            <p:cNvPr id="18" name="椭圆 17"/>
            <p:cNvSpPr/>
            <p:nvPr/>
          </p:nvSpPr>
          <p:spPr>
            <a:xfrm>
              <a:off x="3782859" y="3684983"/>
              <a:ext cx="563884" cy="563961"/>
            </a:xfrm>
            <a:prstGeom prst="ellipse">
              <a:avLst/>
            </a:prstGeom>
            <a:solidFill>
              <a:schemeClr val="accent5">
                <a:lumMod val="75000"/>
              </a:schemeClr>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prstClr val="black">
                    <a:lumMod val="75000"/>
                    <a:lumOff val="25000"/>
                  </a:prstClr>
                </a:solidFill>
                <a:latin typeface="Calibri"/>
                <a:ea typeface="宋体" panose="02010600030101010101" pitchFamily="2" charset="-122"/>
              </a:endParaRPr>
            </a:p>
          </p:txBody>
        </p:sp>
        <p:grpSp>
          <p:nvGrpSpPr>
            <p:cNvPr id="5" name="组合 50"/>
            <p:cNvGrpSpPr/>
            <p:nvPr/>
          </p:nvGrpSpPr>
          <p:grpSpPr>
            <a:xfrm>
              <a:off x="3936848" y="3834339"/>
              <a:ext cx="282468" cy="240378"/>
              <a:chOff x="7909299" y="3772690"/>
              <a:chExt cx="667095" cy="567616"/>
            </a:xfrm>
            <a:solidFill>
              <a:schemeClr val="bg1"/>
            </a:solidFill>
          </p:grpSpPr>
          <p:sp>
            <p:nvSpPr>
              <p:cNvPr id="20" name="Freeform 16"/>
              <p:cNvSpPr>
                <a:spLocks noEditPoints="1"/>
              </p:cNvSpPr>
              <p:nvPr/>
            </p:nvSpPr>
            <p:spPr bwMode="auto">
              <a:xfrm>
                <a:off x="7909299" y="3772690"/>
                <a:ext cx="623207" cy="567616"/>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21" name="Freeform 17"/>
              <p:cNvSpPr>
                <a:spLocks noEditPoints="1"/>
              </p:cNvSpPr>
              <p:nvPr/>
            </p:nvSpPr>
            <p:spPr bwMode="auto">
              <a:xfrm>
                <a:off x="7980982" y="3772690"/>
                <a:ext cx="595412" cy="551158"/>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grpSp>
      </p:grpSp>
      <p:grpSp>
        <p:nvGrpSpPr>
          <p:cNvPr id="6" name="组合 23"/>
          <p:cNvGrpSpPr/>
          <p:nvPr/>
        </p:nvGrpSpPr>
        <p:grpSpPr>
          <a:xfrm>
            <a:off x="7315199" y="4120176"/>
            <a:ext cx="412479" cy="412607"/>
            <a:chOff x="4798846" y="3684983"/>
            <a:chExt cx="563884" cy="563961"/>
          </a:xfrm>
        </p:grpSpPr>
        <p:sp>
          <p:nvSpPr>
            <p:cNvPr id="23" name="椭圆 22"/>
            <p:cNvSpPr/>
            <p:nvPr/>
          </p:nvSpPr>
          <p:spPr>
            <a:xfrm>
              <a:off x="4798846" y="3684983"/>
              <a:ext cx="563884" cy="563961"/>
            </a:xfrm>
            <a:prstGeom prst="ellipse">
              <a:avLst/>
            </a:prstGeom>
            <a:solidFill>
              <a:schemeClr val="accent3"/>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prstClr val="black">
                    <a:lumMod val="75000"/>
                    <a:lumOff val="25000"/>
                  </a:prstClr>
                </a:solidFill>
                <a:latin typeface="Calibri"/>
                <a:ea typeface="宋体" panose="02010600030101010101" pitchFamily="2" charset="-122"/>
              </a:endParaRPr>
            </a:p>
          </p:txBody>
        </p:sp>
        <p:grpSp>
          <p:nvGrpSpPr>
            <p:cNvPr id="7" name="组合 53"/>
            <p:cNvGrpSpPr/>
            <p:nvPr/>
          </p:nvGrpSpPr>
          <p:grpSpPr>
            <a:xfrm>
              <a:off x="4986263" y="3800231"/>
              <a:ext cx="203290" cy="270481"/>
              <a:chOff x="7976594" y="2279040"/>
              <a:chExt cx="528116" cy="702571"/>
            </a:xfrm>
            <a:solidFill>
              <a:schemeClr val="bg1"/>
            </a:solidFill>
          </p:grpSpPr>
          <p:sp>
            <p:nvSpPr>
              <p:cNvPr id="25" name="Freeform 23"/>
              <p:cNvSpPr>
                <a:spLocks noEditPoints="1"/>
              </p:cNvSpPr>
              <p:nvPr/>
            </p:nvSpPr>
            <p:spPr bwMode="auto">
              <a:xfrm>
                <a:off x="7976594" y="2279040"/>
                <a:ext cx="519705" cy="702571"/>
              </a:xfrm>
              <a:custGeom>
                <a:avLst/>
                <a:gdLst>
                  <a:gd name="T0" fmla="*/ 592 w 601"/>
                  <a:gd name="T1" fmla="*/ 600 h 813"/>
                  <a:gd name="T2" fmla="*/ 374 w 601"/>
                  <a:gd name="T3" fmla="*/ 589 h 813"/>
                  <a:gd name="T4" fmla="*/ 374 w 601"/>
                  <a:gd name="T5" fmla="*/ 423 h 813"/>
                  <a:gd name="T6" fmla="*/ 601 w 601"/>
                  <a:gd name="T7" fmla="*/ 435 h 813"/>
                  <a:gd name="T8" fmla="*/ 533 w 601"/>
                  <a:gd name="T9" fmla="*/ 514 h 813"/>
                  <a:gd name="T10" fmla="*/ 592 w 601"/>
                  <a:gd name="T11" fmla="*/ 600 h 813"/>
                  <a:gd name="T12" fmla="*/ 253 w 601"/>
                  <a:gd name="T13" fmla="*/ 44 h 813"/>
                  <a:gd name="T14" fmla="*/ 298 w 601"/>
                  <a:gd name="T15" fmla="*/ 0 h 813"/>
                  <a:gd name="T16" fmla="*/ 342 w 601"/>
                  <a:gd name="T17" fmla="*/ 44 h 813"/>
                  <a:gd name="T18" fmla="*/ 342 w 601"/>
                  <a:gd name="T19" fmla="*/ 103 h 813"/>
                  <a:gd name="T20" fmla="*/ 253 w 601"/>
                  <a:gd name="T21" fmla="*/ 108 h 813"/>
                  <a:gd name="T22" fmla="*/ 253 w 601"/>
                  <a:gd name="T23" fmla="*/ 44 h 813"/>
                  <a:gd name="T24" fmla="*/ 342 w 601"/>
                  <a:gd name="T25" fmla="*/ 332 h 813"/>
                  <a:gd name="T26" fmla="*/ 342 w 601"/>
                  <a:gd name="T27" fmla="*/ 737 h 813"/>
                  <a:gd name="T28" fmla="*/ 355 w 601"/>
                  <a:gd name="T29" fmla="*/ 750 h 813"/>
                  <a:gd name="T30" fmla="*/ 380 w 601"/>
                  <a:gd name="T31" fmla="*/ 750 h 813"/>
                  <a:gd name="T32" fmla="*/ 415 w 601"/>
                  <a:gd name="T33" fmla="*/ 786 h 813"/>
                  <a:gd name="T34" fmla="*/ 415 w 601"/>
                  <a:gd name="T35" fmla="*/ 813 h 813"/>
                  <a:gd name="T36" fmla="*/ 180 w 601"/>
                  <a:gd name="T37" fmla="*/ 813 h 813"/>
                  <a:gd name="T38" fmla="*/ 180 w 601"/>
                  <a:gd name="T39" fmla="*/ 786 h 813"/>
                  <a:gd name="T40" fmla="*/ 216 w 601"/>
                  <a:gd name="T41" fmla="*/ 750 h 813"/>
                  <a:gd name="T42" fmla="*/ 240 w 601"/>
                  <a:gd name="T43" fmla="*/ 750 h 813"/>
                  <a:gd name="T44" fmla="*/ 253 w 601"/>
                  <a:gd name="T45" fmla="*/ 737 h 813"/>
                  <a:gd name="T46" fmla="*/ 253 w 601"/>
                  <a:gd name="T47" fmla="*/ 337 h 813"/>
                  <a:gd name="T48" fmla="*/ 342 w 601"/>
                  <a:gd name="T49" fmla="*/ 332 h 813"/>
                  <a:gd name="T50" fmla="*/ 221 w 601"/>
                  <a:gd name="T51" fmla="*/ 581 h 813"/>
                  <a:gd name="T52" fmla="*/ 59 w 601"/>
                  <a:gd name="T53" fmla="*/ 572 h 813"/>
                  <a:gd name="T54" fmla="*/ 0 w 601"/>
                  <a:gd name="T55" fmla="*/ 486 h 813"/>
                  <a:gd name="T56" fmla="*/ 68 w 601"/>
                  <a:gd name="T57" fmla="*/ 407 h 813"/>
                  <a:gd name="T58" fmla="*/ 221 w 601"/>
                  <a:gd name="T59" fmla="*/ 415 h 813"/>
                  <a:gd name="T60" fmla="*/ 221 w 601"/>
                  <a:gd name="T61" fmla="*/ 58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1" h="813">
                    <a:moveTo>
                      <a:pt x="592" y="600"/>
                    </a:moveTo>
                    <a:cubicBezTo>
                      <a:pt x="374" y="589"/>
                      <a:pt x="374" y="589"/>
                      <a:pt x="374" y="589"/>
                    </a:cubicBezTo>
                    <a:cubicBezTo>
                      <a:pt x="374" y="423"/>
                      <a:pt x="374" y="423"/>
                      <a:pt x="374" y="423"/>
                    </a:cubicBezTo>
                    <a:cubicBezTo>
                      <a:pt x="601" y="435"/>
                      <a:pt x="601" y="435"/>
                      <a:pt x="601" y="435"/>
                    </a:cubicBezTo>
                    <a:cubicBezTo>
                      <a:pt x="533" y="514"/>
                      <a:pt x="533" y="514"/>
                      <a:pt x="533" y="514"/>
                    </a:cubicBezTo>
                    <a:cubicBezTo>
                      <a:pt x="592" y="600"/>
                      <a:pt x="592" y="600"/>
                      <a:pt x="592" y="600"/>
                    </a:cubicBezTo>
                    <a:close/>
                    <a:moveTo>
                      <a:pt x="253" y="44"/>
                    </a:moveTo>
                    <a:cubicBezTo>
                      <a:pt x="253" y="20"/>
                      <a:pt x="273" y="0"/>
                      <a:pt x="298" y="0"/>
                    </a:cubicBezTo>
                    <a:cubicBezTo>
                      <a:pt x="322" y="0"/>
                      <a:pt x="342" y="20"/>
                      <a:pt x="342" y="44"/>
                    </a:cubicBezTo>
                    <a:cubicBezTo>
                      <a:pt x="342" y="103"/>
                      <a:pt x="342" y="103"/>
                      <a:pt x="342" y="103"/>
                    </a:cubicBezTo>
                    <a:cubicBezTo>
                      <a:pt x="253" y="108"/>
                      <a:pt x="253" y="108"/>
                      <a:pt x="253" y="108"/>
                    </a:cubicBezTo>
                    <a:cubicBezTo>
                      <a:pt x="253" y="44"/>
                      <a:pt x="253" y="44"/>
                      <a:pt x="253" y="44"/>
                    </a:cubicBezTo>
                    <a:close/>
                    <a:moveTo>
                      <a:pt x="342" y="332"/>
                    </a:moveTo>
                    <a:cubicBezTo>
                      <a:pt x="342" y="737"/>
                      <a:pt x="342" y="737"/>
                      <a:pt x="342" y="737"/>
                    </a:cubicBezTo>
                    <a:cubicBezTo>
                      <a:pt x="342" y="744"/>
                      <a:pt x="348" y="750"/>
                      <a:pt x="355" y="750"/>
                    </a:cubicBezTo>
                    <a:cubicBezTo>
                      <a:pt x="380" y="750"/>
                      <a:pt x="380" y="750"/>
                      <a:pt x="380" y="750"/>
                    </a:cubicBezTo>
                    <a:cubicBezTo>
                      <a:pt x="399" y="750"/>
                      <a:pt x="415" y="766"/>
                      <a:pt x="415" y="786"/>
                    </a:cubicBezTo>
                    <a:cubicBezTo>
                      <a:pt x="415" y="813"/>
                      <a:pt x="415" y="813"/>
                      <a:pt x="415" y="813"/>
                    </a:cubicBezTo>
                    <a:cubicBezTo>
                      <a:pt x="180" y="813"/>
                      <a:pt x="180" y="813"/>
                      <a:pt x="180" y="813"/>
                    </a:cubicBezTo>
                    <a:cubicBezTo>
                      <a:pt x="180" y="786"/>
                      <a:pt x="180" y="786"/>
                      <a:pt x="180" y="786"/>
                    </a:cubicBezTo>
                    <a:cubicBezTo>
                      <a:pt x="180" y="766"/>
                      <a:pt x="196" y="750"/>
                      <a:pt x="216" y="750"/>
                    </a:cubicBezTo>
                    <a:cubicBezTo>
                      <a:pt x="240" y="750"/>
                      <a:pt x="240" y="750"/>
                      <a:pt x="240" y="750"/>
                    </a:cubicBezTo>
                    <a:cubicBezTo>
                      <a:pt x="247" y="750"/>
                      <a:pt x="253" y="744"/>
                      <a:pt x="253" y="737"/>
                    </a:cubicBezTo>
                    <a:cubicBezTo>
                      <a:pt x="253" y="337"/>
                      <a:pt x="253" y="337"/>
                      <a:pt x="253" y="337"/>
                    </a:cubicBezTo>
                    <a:cubicBezTo>
                      <a:pt x="342" y="332"/>
                      <a:pt x="342" y="332"/>
                      <a:pt x="342" y="332"/>
                    </a:cubicBezTo>
                    <a:close/>
                    <a:moveTo>
                      <a:pt x="221" y="581"/>
                    </a:moveTo>
                    <a:cubicBezTo>
                      <a:pt x="59" y="572"/>
                      <a:pt x="59" y="572"/>
                      <a:pt x="59" y="572"/>
                    </a:cubicBezTo>
                    <a:cubicBezTo>
                      <a:pt x="0" y="486"/>
                      <a:pt x="0" y="486"/>
                      <a:pt x="0" y="486"/>
                    </a:cubicBezTo>
                    <a:cubicBezTo>
                      <a:pt x="68" y="407"/>
                      <a:pt x="68" y="407"/>
                      <a:pt x="68" y="407"/>
                    </a:cubicBezTo>
                    <a:cubicBezTo>
                      <a:pt x="221" y="415"/>
                      <a:pt x="221" y="415"/>
                      <a:pt x="221" y="415"/>
                    </a:cubicBezTo>
                    <a:cubicBezTo>
                      <a:pt x="221" y="581"/>
                      <a:pt x="221" y="581"/>
                      <a:pt x="221" y="5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26" name="Freeform 24"/>
              <p:cNvSpPr>
                <a:spLocks/>
              </p:cNvSpPr>
              <p:nvPr/>
            </p:nvSpPr>
            <p:spPr bwMode="auto">
              <a:xfrm>
                <a:off x="7985371" y="2386200"/>
                <a:ext cx="519339" cy="166774"/>
              </a:xfrm>
              <a:custGeom>
                <a:avLst/>
                <a:gdLst>
                  <a:gd name="T0" fmla="*/ 0 w 1420"/>
                  <a:gd name="T1" fmla="*/ 66 h 456"/>
                  <a:gd name="T2" fmla="*/ 631 w 1420"/>
                  <a:gd name="T3" fmla="*/ 33 h 456"/>
                  <a:gd name="T4" fmla="*/ 1259 w 1420"/>
                  <a:gd name="T5" fmla="*/ 0 h 456"/>
                  <a:gd name="T6" fmla="*/ 1420 w 1420"/>
                  <a:gd name="T7" fmla="*/ 189 h 456"/>
                  <a:gd name="T8" fmla="*/ 1281 w 1420"/>
                  <a:gd name="T9" fmla="*/ 390 h 456"/>
                  <a:gd name="T10" fmla="*/ 650 w 1420"/>
                  <a:gd name="T11" fmla="*/ 423 h 456"/>
                  <a:gd name="T12" fmla="*/ 21 w 1420"/>
                  <a:gd name="T13" fmla="*/ 456 h 456"/>
                  <a:gd name="T14" fmla="*/ 160 w 1420"/>
                  <a:gd name="T15" fmla="*/ 253 h 456"/>
                  <a:gd name="T16" fmla="*/ 0 w 1420"/>
                  <a:gd name="T17" fmla="*/ 66 h 456"/>
                  <a:gd name="T18" fmla="*/ 0 w 1420"/>
                  <a:gd name="T19" fmla="*/ 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0" h="456">
                    <a:moveTo>
                      <a:pt x="0" y="66"/>
                    </a:moveTo>
                    <a:lnTo>
                      <a:pt x="631" y="33"/>
                    </a:lnTo>
                    <a:lnTo>
                      <a:pt x="1259" y="0"/>
                    </a:lnTo>
                    <a:lnTo>
                      <a:pt x="1420" y="189"/>
                    </a:lnTo>
                    <a:lnTo>
                      <a:pt x="1281" y="390"/>
                    </a:lnTo>
                    <a:lnTo>
                      <a:pt x="650" y="423"/>
                    </a:lnTo>
                    <a:lnTo>
                      <a:pt x="21" y="456"/>
                    </a:lnTo>
                    <a:lnTo>
                      <a:pt x="160" y="253"/>
                    </a:lnTo>
                    <a:lnTo>
                      <a:pt x="0" y="66"/>
                    </a:lnTo>
                    <a:lnTo>
                      <a:pt x="0"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grpSp>
      </p:grpSp>
      <p:grpSp>
        <p:nvGrpSpPr>
          <p:cNvPr id="8" name="组合 24"/>
          <p:cNvGrpSpPr/>
          <p:nvPr/>
        </p:nvGrpSpPr>
        <p:grpSpPr>
          <a:xfrm>
            <a:off x="8083048" y="4120176"/>
            <a:ext cx="412479" cy="412607"/>
            <a:chOff x="5814834" y="3684983"/>
            <a:chExt cx="563884" cy="563961"/>
          </a:xfrm>
        </p:grpSpPr>
        <p:sp>
          <p:nvSpPr>
            <p:cNvPr id="28" name="椭圆 27"/>
            <p:cNvSpPr/>
            <p:nvPr/>
          </p:nvSpPr>
          <p:spPr>
            <a:xfrm>
              <a:off x="5814834" y="3684983"/>
              <a:ext cx="563884" cy="563961"/>
            </a:xfrm>
            <a:prstGeom prst="ellipse">
              <a:avLst/>
            </a:prstGeom>
            <a:solidFill>
              <a:schemeClr val="accent5">
                <a:lumMod val="75000"/>
              </a:schemeClr>
            </a:solidFill>
            <a:ln w="44450">
              <a:solidFill>
                <a:schemeClr val="bg1"/>
              </a:solidFill>
            </a:ln>
            <a:effectLst>
              <a:outerShdw blurRad="889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prstClr val="black">
                    <a:lumMod val="75000"/>
                    <a:lumOff val="25000"/>
                  </a:prstClr>
                </a:solidFill>
                <a:latin typeface="Calibri"/>
                <a:ea typeface="宋体" panose="02010600030101010101" pitchFamily="2" charset="-122"/>
              </a:endParaRPr>
            </a:p>
          </p:txBody>
        </p:sp>
        <p:grpSp>
          <p:nvGrpSpPr>
            <p:cNvPr id="9" name="组合 56"/>
            <p:cNvGrpSpPr/>
            <p:nvPr/>
          </p:nvGrpSpPr>
          <p:grpSpPr>
            <a:xfrm>
              <a:off x="5961456" y="3800091"/>
              <a:ext cx="272556" cy="270762"/>
              <a:chOff x="6463926" y="2278309"/>
              <a:chExt cx="708057" cy="703302"/>
            </a:xfrm>
            <a:solidFill>
              <a:schemeClr val="bg1"/>
            </a:solidFill>
          </p:grpSpPr>
          <p:sp>
            <p:nvSpPr>
              <p:cNvPr id="30"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31"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32" name="Freeform 32"/>
              <p:cNvSpPr>
                <a:spLocks/>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sp>
            <p:nvSpPr>
              <p:cNvPr id="33"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2" tIns="60941" rIns="121882" bIns="60941" numCol="1" anchor="t" anchorCtr="0" compatLnSpc="1">
                <a:prstTxWarp prst="textNoShape">
                  <a:avLst/>
                </a:prstTxWarp>
              </a:bodyPr>
              <a:lstStyle/>
              <a:p>
                <a:pPr defTabSz="1218804"/>
                <a:endParaRPr lang="zh-CN" altLang="en-US" sz="2399">
                  <a:solidFill>
                    <a:prstClr val="black">
                      <a:lumMod val="75000"/>
                      <a:lumOff val="25000"/>
                    </a:prstClr>
                  </a:solidFill>
                  <a:latin typeface="Calibri"/>
                  <a:ea typeface="宋体" panose="02010600030101010101" pitchFamily="2" charset="-122"/>
                </a:endParaRPr>
              </a:p>
            </p:txBody>
          </p:sp>
        </p:grpSp>
      </p:grpSp>
      <p:cxnSp>
        <p:nvCxnSpPr>
          <p:cNvPr id="54" name="直接连接符 53"/>
          <p:cNvCxnSpPr/>
          <p:nvPr/>
        </p:nvCxnSpPr>
        <p:spPr>
          <a:xfrm>
            <a:off x="3903709" y="2394980"/>
            <a:ext cx="5829833" cy="47991"/>
          </a:xfrm>
          <a:prstGeom prst="line">
            <a:avLst/>
          </a:prstGeom>
          <a:ln>
            <a:solidFill>
              <a:schemeClr val="bg1">
                <a:lumMod val="65000"/>
              </a:schemeClr>
            </a:solidFill>
            <a:tailEnd type="oval" w="lg" len="lg"/>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EF7F0CA8-CA72-39D7-817B-432C94782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928" y="1912095"/>
            <a:ext cx="11550750" cy="93654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18">
            <a:extLst>
              <a:ext uri="{FF2B5EF4-FFF2-40B4-BE49-F238E27FC236}">
                <a16:creationId xmlns:a16="http://schemas.microsoft.com/office/drawing/2014/main" xmlns="" id="{58D4F3AC-59ED-D0DC-8B77-BEA9C44501AB}"/>
              </a:ext>
            </a:extLst>
          </p:cNvPr>
          <p:cNvSpPr txBox="1"/>
          <p:nvPr/>
        </p:nvSpPr>
        <p:spPr>
          <a:xfrm>
            <a:off x="4205428" y="3135083"/>
            <a:ext cx="3671844" cy="646331"/>
          </a:xfrm>
          <a:prstGeom prst="rect">
            <a:avLst/>
          </a:prstGeom>
          <a:noFill/>
        </p:spPr>
        <p:txBody>
          <a:bodyPr wrap="square" rtlCol="0">
            <a:spAutoFit/>
          </a:bodyPr>
          <a:lstStyle/>
          <a:p>
            <a:pPr algn="ctr"/>
            <a:r>
              <a:rPr lang="en-US" altLang="zh-CN" sz="3600" b="1" dirty="0">
                <a:solidFill>
                  <a:srgbClr val="002060"/>
                </a:solidFill>
                <a:latin typeface="Arial" panose="020B0604020202020204" pitchFamily="34" charset="0"/>
                <a:cs typeface="Arial" panose="020B0604020202020204" pitchFamily="34" charset="0"/>
              </a:rPr>
              <a:t>KHÁM PHÁ</a:t>
            </a:r>
            <a:endParaRPr lang="en-US" altLang="zh-CN" sz="3600" b="1" dirty="0">
              <a:solidFill>
                <a:srgbClr val="002060"/>
              </a:solidFill>
              <a:latin typeface="+mn-ea"/>
            </a:endParaRPr>
          </a:p>
        </p:txBody>
      </p:sp>
      <p:grpSp>
        <p:nvGrpSpPr>
          <p:cNvPr id="4" name="组合 12">
            <a:extLst>
              <a:ext uri="{FF2B5EF4-FFF2-40B4-BE49-F238E27FC236}">
                <a16:creationId xmlns:a16="http://schemas.microsoft.com/office/drawing/2014/main" xmlns="" id="{AC414306-0D35-F19A-CADF-A6B0724AB89C}"/>
              </a:ext>
            </a:extLst>
          </p:cNvPr>
          <p:cNvGrpSpPr/>
          <p:nvPr/>
        </p:nvGrpSpPr>
        <p:grpSpPr>
          <a:xfrm>
            <a:off x="5092690" y="1499726"/>
            <a:ext cx="1887422" cy="1375025"/>
            <a:chOff x="3240023" y="2208279"/>
            <a:chExt cx="2249940" cy="1639127"/>
          </a:xfrm>
        </p:grpSpPr>
        <p:sp>
          <p:nvSpPr>
            <p:cNvPr id="5" name="云形 44">
              <a:extLst>
                <a:ext uri="{FF2B5EF4-FFF2-40B4-BE49-F238E27FC236}">
                  <a16:creationId xmlns:a16="http://schemas.microsoft.com/office/drawing/2014/main" xmlns="" id="{15247F22-3000-36D5-388D-77028C80F555}"/>
                </a:ext>
              </a:extLst>
            </p:cNvPr>
            <p:cNvSpPr/>
            <p:nvPr/>
          </p:nvSpPr>
          <p:spPr>
            <a:xfrm>
              <a:off x="3240023" y="2208279"/>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3">
              <a:extLst>
                <a:ext uri="{FF2B5EF4-FFF2-40B4-BE49-F238E27FC236}">
                  <a16:creationId xmlns:a16="http://schemas.microsoft.com/office/drawing/2014/main" xmlns="" id="{E287E335-FB28-55F8-886C-FC312D65F0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35840" y="2326444"/>
              <a:ext cx="1124890" cy="1282284"/>
            </a:xfrm>
            <a:prstGeom prst="rect">
              <a:avLst/>
            </a:prstGeom>
          </p:spPr>
        </p:pic>
      </p:grpSp>
    </p:spTree>
    <p:extLst>
      <p:ext uri="{BB962C8B-B14F-4D97-AF65-F5344CB8AC3E}">
        <p14:creationId xmlns:p14="http://schemas.microsoft.com/office/powerpoint/2010/main" val="708102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18">
            <a:extLst>
              <a:ext uri="{FF2B5EF4-FFF2-40B4-BE49-F238E27FC236}">
                <a16:creationId xmlns:a16="http://schemas.microsoft.com/office/drawing/2014/main" xmlns="" id="{58D4F3AC-59ED-D0DC-8B77-BEA9C44501AB}"/>
              </a:ext>
            </a:extLst>
          </p:cNvPr>
          <p:cNvSpPr txBox="1"/>
          <p:nvPr/>
        </p:nvSpPr>
        <p:spPr>
          <a:xfrm>
            <a:off x="3492660" y="2179729"/>
            <a:ext cx="5270155" cy="1200329"/>
          </a:xfrm>
          <a:prstGeom prst="rect">
            <a:avLst/>
          </a:prstGeom>
          <a:noFill/>
        </p:spPr>
        <p:txBody>
          <a:bodyPr wrap="square" rtlCol="0">
            <a:spAutoFit/>
          </a:bodyPr>
          <a:lstStyle/>
          <a:p>
            <a:pPr algn="ctr"/>
            <a:r>
              <a:rPr lang="en-US" altLang="zh-CN" sz="3600" b="1" dirty="0">
                <a:solidFill>
                  <a:srgbClr val="002060"/>
                </a:solidFill>
                <a:latin typeface="Arial" panose="020B0604020202020204" pitchFamily="34" charset="0"/>
                <a:cs typeface="Arial" panose="020B0604020202020204" pitchFamily="34" charset="0"/>
              </a:rPr>
              <a:t>BÀI ĐỌC 1:</a:t>
            </a:r>
          </a:p>
          <a:p>
            <a:pPr algn="ctr"/>
            <a:r>
              <a:rPr lang="en-US" altLang="zh-CN" sz="3600" b="1" dirty="0">
                <a:solidFill>
                  <a:srgbClr val="002060"/>
                </a:solidFill>
                <a:latin typeface="Arial" panose="020B0604020202020204" pitchFamily="34" charset="0"/>
                <a:cs typeface="Arial" panose="020B0604020202020204" pitchFamily="34" charset="0"/>
              </a:rPr>
              <a:t>TIẾNG ĐÀN</a:t>
            </a:r>
            <a:endParaRPr lang="en-US" altLang="zh-CN" sz="3600" b="1" dirty="0">
              <a:solidFill>
                <a:srgbClr val="002060"/>
              </a:solidFill>
              <a:latin typeface="+mn-ea"/>
            </a:endParaRPr>
          </a:p>
        </p:txBody>
      </p:sp>
    </p:spTree>
    <p:extLst>
      <p:ext uri="{BB962C8B-B14F-4D97-AF65-F5344CB8AC3E}">
        <p14:creationId xmlns:p14="http://schemas.microsoft.com/office/powerpoint/2010/main" val="2856009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18">
            <a:extLst>
              <a:ext uri="{FF2B5EF4-FFF2-40B4-BE49-F238E27FC236}">
                <a16:creationId xmlns:a16="http://schemas.microsoft.com/office/drawing/2014/main" xmlns="" id="{58D4F3AC-59ED-D0DC-8B77-BEA9C44501AB}"/>
              </a:ext>
            </a:extLst>
          </p:cNvPr>
          <p:cNvSpPr txBox="1"/>
          <p:nvPr/>
        </p:nvSpPr>
        <p:spPr>
          <a:xfrm>
            <a:off x="3492660" y="2179729"/>
            <a:ext cx="5270155" cy="1200329"/>
          </a:xfrm>
          <a:prstGeom prst="rect">
            <a:avLst/>
          </a:prstGeom>
          <a:noFill/>
        </p:spPr>
        <p:txBody>
          <a:bodyPr wrap="square" rtlCol="0">
            <a:spAutoFit/>
          </a:bodyPr>
          <a:lstStyle/>
          <a:p>
            <a:pPr algn="ctr"/>
            <a:r>
              <a:rPr lang="en-US" altLang="zh-CN" sz="3600" b="1" dirty="0">
                <a:solidFill>
                  <a:srgbClr val="002060"/>
                </a:solidFill>
                <a:latin typeface="Arial" panose="020B0604020202020204" pitchFamily="34" charset="0"/>
                <a:cs typeface="Arial" panose="020B0604020202020204" pitchFamily="34" charset="0"/>
              </a:rPr>
              <a:t>HOẠT ĐỘNG 1: </a:t>
            </a:r>
          </a:p>
          <a:p>
            <a:pPr algn="ctr"/>
            <a:r>
              <a:rPr lang="en-US" altLang="zh-CN" sz="3600" b="1" dirty="0">
                <a:solidFill>
                  <a:srgbClr val="002060"/>
                </a:solidFill>
                <a:latin typeface="Arial" panose="020B0604020202020204" pitchFamily="34" charset="0"/>
                <a:cs typeface="Arial" panose="020B0604020202020204" pitchFamily="34" charset="0"/>
              </a:rPr>
              <a:t>ĐỌC THÀNH TIẾNG</a:t>
            </a:r>
            <a:endParaRPr lang="en-US" altLang="zh-CN" sz="3600" b="1" dirty="0">
              <a:solidFill>
                <a:srgbClr val="002060"/>
              </a:solidFill>
              <a:latin typeface="+mn-ea"/>
            </a:endParaRPr>
          </a:p>
        </p:txBody>
      </p:sp>
    </p:spTree>
    <p:extLst>
      <p:ext uri="{BB962C8B-B14F-4D97-AF65-F5344CB8AC3E}">
        <p14:creationId xmlns:p14="http://schemas.microsoft.com/office/powerpoint/2010/main" val="1375014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66CF88F4-1F40-73A2-61D7-F646C95F3327}"/>
              </a:ext>
            </a:extLst>
          </p:cNvPr>
          <p:cNvGrpSpPr/>
          <p:nvPr/>
        </p:nvGrpSpPr>
        <p:grpSpPr>
          <a:xfrm>
            <a:off x="381000" y="32039"/>
            <a:ext cx="11633200" cy="6610061"/>
            <a:chOff x="381000" y="32039"/>
            <a:chExt cx="11633200" cy="6610061"/>
          </a:xfrm>
        </p:grpSpPr>
        <p:sp>
          <p:nvSpPr>
            <p:cNvPr id="11" name="Rectangle: Rounded Corners 10">
              <a:extLst>
                <a:ext uri="{FF2B5EF4-FFF2-40B4-BE49-F238E27FC236}">
                  <a16:creationId xmlns:a16="http://schemas.microsoft.com/office/drawing/2014/main" xmlns="" id="{7CF43956-D5CF-4A10-03D3-CD7CF4BE77DA}"/>
                </a:ext>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06F4F851-281D-BA36-58D7-E2B7A332676C}"/>
                </a:ext>
              </a:extLst>
            </p:cNvPr>
            <p:cNvSpPr txBox="1"/>
            <p:nvPr/>
          </p:nvSpPr>
          <p:spPr>
            <a:xfrm>
              <a:off x="660400" y="865990"/>
              <a:ext cx="11010900" cy="5363071"/>
            </a:xfrm>
            <a:prstGeom prst="rect">
              <a:avLst/>
            </a:prstGeom>
            <a:noFill/>
          </p:spPr>
          <p:txBody>
            <a:bodyPr wrap="square">
              <a:spAutoFit/>
            </a:bodyPr>
            <a:lstStyle/>
            <a:p>
              <a:pPr algn="just">
                <a:lnSpc>
                  <a:spcPct val="120000"/>
                </a:lnSpc>
              </a:pPr>
              <a:r>
                <a:rPr lang="vi-VN" sz="2400" b="0" i="0" dirty="0">
                  <a:solidFill>
                    <a:srgbClr val="002060"/>
                  </a:solidFill>
                  <a:effectLst/>
                  <a:latin typeface="Tahoma" panose="020B0604030504040204" pitchFamily="34" charset="0"/>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algn="just">
                <a:lnSpc>
                  <a:spcPct val="120000"/>
                </a:lnSpc>
              </a:pPr>
              <a:r>
                <a:rPr lang="vi-VN" sz="2400" b="0" i="0" dirty="0">
                  <a:solidFill>
                    <a:srgbClr val="002060"/>
                  </a:solidFill>
                  <a:effectLst/>
                  <a:latin typeface="Tahoma" panose="020B0604030504040204" pitchFamily="34" charset="0"/>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algn="r">
                <a:lnSpc>
                  <a:spcPct val="120000"/>
                </a:lnSpc>
              </a:pPr>
              <a:r>
                <a:rPr lang="vi-VN" sz="2400" b="0" i="1" dirty="0">
                  <a:solidFill>
                    <a:srgbClr val="002060"/>
                  </a:solidFill>
                  <a:effectLst/>
                  <a:latin typeface="Tahoma" panose="020B0604030504040204" pitchFamily="34" charset="0"/>
                </a:rPr>
                <a:t>Theo</a:t>
              </a:r>
              <a:r>
                <a:rPr lang="vi-VN" sz="2400" b="0" i="0" dirty="0">
                  <a:solidFill>
                    <a:srgbClr val="002060"/>
                  </a:solidFill>
                  <a:effectLst/>
                  <a:latin typeface="Tahoma" panose="020B0604030504040204" pitchFamily="34" charset="0"/>
                </a:rPr>
                <a:t> </a:t>
              </a:r>
              <a:r>
                <a:rPr lang="vi-VN" sz="2400" b="1" i="0" dirty="0">
                  <a:solidFill>
                    <a:srgbClr val="002060"/>
                  </a:solidFill>
                  <a:effectLst/>
                  <a:latin typeface="Tahoma" panose="020B0604030504040204" pitchFamily="34" charset="0"/>
                </a:rPr>
                <a:t>LƯU QUANG VŨ</a:t>
              </a:r>
              <a:endParaRPr lang="vi-VN" sz="2400" b="0" i="0" dirty="0">
                <a:solidFill>
                  <a:srgbClr val="002060"/>
                </a:solidFill>
                <a:effectLst/>
                <a:latin typeface="Tahoma" panose="020B0604030504040204" pitchFamily="34" charset="0"/>
              </a:endParaRPr>
            </a:p>
          </p:txBody>
        </p:sp>
        <p:sp>
          <p:nvSpPr>
            <p:cNvPr id="10" name="TextBox 9">
              <a:extLst>
                <a:ext uri="{FF2B5EF4-FFF2-40B4-BE49-F238E27FC236}">
                  <a16:creationId xmlns:a16="http://schemas.microsoft.com/office/drawing/2014/main" xmlns="" id="{D130199E-92BB-5B8B-5F07-04CA7390AB81}"/>
                </a:ext>
              </a:extLst>
            </p:cNvPr>
            <p:cNvSpPr txBox="1"/>
            <p:nvPr/>
          </p:nvSpPr>
          <p:spPr>
            <a:xfrm>
              <a:off x="3638550" y="197139"/>
              <a:ext cx="4527550" cy="1323439"/>
            </a:xfrm>
            <a:prstGeom prst="rect">
              <a:avLst/>
            </a:prstGeom>
            <a:noFill/>
          </p:spPr>
          <p:txBody>
            <a:bodyPr wrap="square">
              <a:spAutoFit/>
            </a:bodyPr>
            <a:lstStyle/>
            <a:p>
              <a:pPr algn="ctr"/>
              <a:r>
                <a:rPr lang="en-US" sz="4000" b="1" dirty="0" err="1">
                  <a:solidFill>
                    <a:srgbClr val="002060"/>
                  </a:solidFill>
                  <a:effectLst/>
                  <a:latin typeface="Times New Roman" panose="02020603050405020304" pitchFamily="18" charset="0"/>
                  <a:ea typeface="Times New Roman" panose="02020603050405020304" pitchFamily="18" charset="0"/>
                </a:rPr>
                <a:t>Tiếng</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đàn</a:t>
              </a:r>
              <a:endParaRPr lang="en-US" sz="4000" b="1" dirty="0">
                <a:solidFill>
                  <a:srgbClr val="002060"/>
                </a:solidFill>
                <a:effectLst/>
                <a:latin typeface="Times New Roman" panose="02020603050405020304" pitchFamily="18" charset="0"/>
                <a:ea typeface="Times New Roman" panose="02020603050405020304" pitchFamily="18" charset="0"/>
              </a:endParaRPr>
            </a:p>
            <a:p>
              <a:pPr algn="ctr"/>
              <a:endParaRPr lang="en-US" sz="4000" dirty="0">
                <a:solidFill>
                  <a:srgbClr val="002060"/>
                </a:solidFill>
              </a:endParaRPr>
            </a:p>
          </p:txBody>
        </p:sp>
      </p:grpSp>
    </p:spTree>
    <p:extLst>
      <p:ext uri="{BB962C8B-B14F-4D97-AF65-F5344CB8AC3E}">
        <p14:creationId xmlns:p14="http://schemas.microsoft.com/office/powerpoint/2010/main" val="608151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338667"/>
            <a:ext cx="12895093" cy="8093697"/>
            <a:chOff x="0" y="-221063"/>
            <a:chExt cx="12895093" cy="7946844"/>
          </a:xfrm>
        </p:grpSpPr>
        <p:sp>
          <p:nvSpPr>
            <p:cNvPr id="29" name="矩形 28"/>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144150" y="-221063"/>
              <a:ext cx="12750943" cy="7946844"/>
              <a:chOff x="2627224" y="-795141"/>
              <a:chExt cx="10013806" cy="7040780"/>
            </a:xfrm>
          </p:grpSpPr>
          <p:sp>
            <p:nvSpPr>
              <p:cNvPr id="31" name="矩形 30"/>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2" name="矩形 3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sp>
        <p:nvSpPr>
          <p:cNvPr id="12" name="文本框 11"/>
          <p:cNvSpPr txBox="1"/>
          <p:nvPr/>
        </p:nvSpPr>
        <p:spPr>
          <a:xfrm>
            <a:off x="1163504" y="3693057"/>
            <a:ext cx="2614169" cy="523220"/>
          </a:xfrm>
          <a:prstGeom prst="rect">
            <a:avLst/>
          </a:prstGeom>
          <a:noFill/>
        </p:spPr>
        <p:txBody>
          <a:bodyPr wrap="square" rtlCol="0">
            <a:spAutoFit/>
          </a:bodyPr>
          <a:lstStyle/>
          <a:p>
            <a:r>
              <a:rPr lang="en-US" altLang="zh-CN" sz="2800" b="1" dirty="0">
                <a:solidFill>
                  <a:srgbClr val="002060"/>
                </a:solidFill>
                <a:latin typeface="Arial" panose="020B0604020202020204" pitchFamily="34" charset="0"/>
                <a:cs typeface="Arial" panose="020B0604020202020204" pitchFamily="34" charset="0"/>
              </a:rPr>
              <a:t>KHỞI ĐỘNG</a:t>
            </a:r>
            <a:endParaRPr lang="zh-CN" altLang="en-US" sz="2800" b="1" dirty="0">
              <a:solidFill>
                <a:srgbClr val="002060"/>
              </a:solidFill>
              <a:latin typeface="Arial" panose="020B0604020202020204" pitchFamily="34" charset="0"/>
              <a:cs typeface="Arial" panose="020B0604020202020204" pitchFamily="34" charset="0"/>
            </a:endParaRPr>
          </a:p>
        </p:txBody>
      </p:sp>
      <p:sp>
        <p:nvSpPr>
          <p:cNvPr id="19" name="文本框 18"/>
          <p:cNvSpPr txBox="1"/>
          <p:nvPr/>
        </p:nvSpPr>
        <p:spPr>
          <a:xfrm>
            <a:off x="3537406" y="2532755"/>
            <a:ext cx="2275747" cy="523220"/>
          </a:xfrm>
          <a:prstGeom prst="rect">
            <a:avLst/>
          </a:prstGeom>
          <a:noFill/>
        </p:spPr>
        <p:txBody>
          <a:bodyPr wrap="square" rtlCol="0">
            <a:spAutoFit/>
          </a:bodyPr>
          <a:lstStyle/>
          <a:p>
            <a:pPr algn="ctr"/>
            <a:r>
              <a:rPr lang="en-US" altLang="zh-CN" sz="2800" b="1" dirty="0">
                <a:solidFill>
                  <a:srgbClr val="002060"/>
                </a:solidFill>
                <a:latin typeface="Arial" panose="020B0604020202020204" pitchFamily="34" charset="0"/>
                <a:cs typeface="Arial" panose="020B0604020202020204" pitchFamily="34" charset="0"/>
              </a:rPr>
              <a:t>KHÁM PHÁ</a:t>
            </a:r>
            <a:endParaRPr lang="en-US" altLang="zh-CN" sz="2800" b="1" dirty="0">
              <a:solidFill>
                <a:srgbClr val="002060"/>
              </a:solidFill>
              <a:latin typeface="+mn-ea"/>
            </a:endParaRPr>
          </a:p>
        </p:txBody>
      </p:sp>
      <p:sp>
        <p:nvSpPr>
          <p:cNvPr id="22" name="文本框 21"/>
          <p:cNvSpPr txBox="1"/>
          <p:nvPr/>
        </p:nvSpPr>
        <p:spPr>
          <a:xfrm>
            <a:off x="6092854" y="3708181"/>
            <a:ext cx="2523524" cy="523220"/>
          </a:xfrm>
          <a:prstGeom prst="rect">
            <a:avLst/>
          </a:prstGeom>
          <a:noFill/>
        </p:spPr>
        <p:txBody>
          <a:bodyPr wrap="square" rtlCol="0">
            <a:spAutoFit/>
          </a:bodyPr>
          <a:lstStyle/>
          <a:p>
            <a:pPr algn="ctr"/>
            <a:r>
              <a:rPr lang="en-US" altLang="zh-CN" sz="2800" b="1" dirty="0">
                <a:solidFill>
                  <a:srgbClr val="002060"/>
                </a:solidFill>
                <a:latin typeface="Arial" panose="020B0604020202020204" pitchFamily="34" charset="0"/>
                <a:cs typeface="Arial" panose="020B0604020202020204" pitchFamily="34" charset="0"/>
              </a:rPr>
              <a:t>LUYỆN TẬP</a:t>
            </a:r>
            <a:endParaRPr lang="zh-CN" altLang="en-US" sz="2800" b="1" dirty="0">
              <a:solidFill>
                <a:srgbClr val="002060"/>
              </a:solidFill>
              <a:latin typeface="Arial" panose="020B0604020202020204" pitchFamily="34" charset="0"/>
              <a:cs typeface="Arial" panose="020B0604020202020204" pitchFamily="34" charset="0"/>
            </a:endParaRPr>
          </a:p>
        </p:txBody>
      </p:sp>
      <p:sp>
        <p:nvSpPr>
          <p:cNvPr id="25" name="文本框 24"/>
          <p:cNvSpPr txBox="1"/>
          <p:nvPr/>
        </p:nvSpPr>
        <p:spPr>
          <a:xfrm>
            <a:off x="8696714" y="2552128"/>
            <a:ext cx="2869521" cy="523220"/>
          </a:xfrm>
          <a:prstGeom prst="rect">
            <a:avLst/>
          </a:prstGeom>
          <a:noFill/>
        </p:spPr>
        <p:txBody>
          <a:bodyPr wrap="square" rtlCol="0">
            <a:spAutoFit/>
          </a:bodyPr>
          <a:lstStyle/>
          <a:p>
            <a:pPr algn="ctr"/>
            <a:r>
              <a:rPr lang="en-US" altLang="zh-CN" sz="2800" b="1" dirty="0">
                <a:solidFill>
                  <a:srgbClr val="002060"/>
                </a:solidFill>
                <a:latin typeface="Arial" panose="020B0604020202020204" pitchFamily="34" charset="0"/>
                <a:cs typeface="Arial" panose="020B0604020202020204" pitchFamily="34" charset="0"/>
              </a:rPr>
              <a:t>VẬN DỤNG</a:t>
            </a:r>
            <a:endParaRPr lang="zh-CN" altLang="en-US" sz="2800" b="1" dirty="0">
              <a:solidFill>
                <a:srgbClr val="002060"/>
              </a:solidFill>
              <a:latin typeface="Arial" panose="020B0604020202020204" pitchFamily="34" charset="0"/>
              <a:cs typeface="Arial" panose="020B0604020202020204" pitchFamily="34" charset="0"/>
            </a:endParaRPr>
          </a:p>
        </p:txBody>
      </p:sp>
      <p:grpSp>
        <p:nvGrpSpPr>
          <p:cNvPr id="9" name="组合 8"/>
          <p:cNvGrpSpPr/>
          <p:nvPr/>
        </p:nvGrpSpPr>
        <p:grpSpPr>
          <a:xfrm>
            <a:off x="9095695" y="1076048"/>
            <a:ext cx="1887422" cy="1375025"/>
            <a:chOff x="8725271" y="2191426"/>
            <a:chExt cx="2249940" cy="1639127"/>
          </a:xfrm>
        </p:grpSpPr>
        <p:sp>
          <p:nvSpPr>
            <p:cNvPr id="48" name="云形 47"/>
            <p:cNvSpPr/>
            <p:nvPr/>
          </p:nvSpPr>
          <p:spPr>
            <a:xfrm>
              <a:off x="8725271" y="2191426"/>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8677" y="2337259"/>
              <a:ext cx="1244836" cy="1136135"/>
            </a:xfrm>
            <a:prstGeom prst="rect">
              <a:avLst/>
            </a:prstGeom>
          </p:spPr>
        </p:pic>
      </p:grpSp>
      <p:grpSp>
        <p:nvGrpSpPr>
          <p:cNvPr id="13" name="组合 12"/>
          <p:cNvGrpSpPr/>
          <p:nvPr/>
        </p:nvGrpSpPr>
        <p:grpSpPr>
          <a:xfrm>
            <a:off x="3668763" y="976922"/>
            <a:ext cx="1887422" cy="1375025"/>
            <a:chOff x="3240023" y="2208279"/>
            <a:chExt cx="2249940" cy="1639127"/>
          </a:xfrm>
        </p:grpSpPr>
        <p:sp>
          <p:nvSpPr>
            <p:cNvPr id="45" name="云形 44"/>
            <p:cNvSpPr/>
            <p:nvPr/>
          </p:nvSpPr>
          <p:spPr>
            <a:xfrm>
              <a:off x="3240023" y="2208279"/>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35840" y="2326444"/>
              <a:ext cx="1124890" cy="1282284"/>
            </a:xfrm>
            <a:prstGeom prst="rect">
              <a:avLst/>
            </a:prstGeom>
          </p:spPr>
        </p:pic>
      </p:grpSp>
      <p:grpSp>
        <p:nvGrpSpPr>
          <p:cNvPr id="14" name="组合 13"/>
          <p:cNvGrpSpPr/>
          <p:nvPr/>
        </p:nvGrpSpPr>
        <p:grpSpPr>
          <a:xfrm>
            <a:off x="1133599" y="2205375"/>
            <a:ext cx="1887422" cy="1375025"/>
            <a:chOff x="703406" y="2142481"/>
            <a:chExt cx="2249940" cy="1639127"/>
          </a:xfrm>
        </p:grpSpPr>
        <p:sp>
          <p:nvSpPr>
            <p:cNvPr id="35" name="云形 34"/>
            <p:cNvSpPr/>
            <p:nvPr/>
          </p:nvSpPr>
          <p:spPr>
            <a:xfrm>
              <a:off x="703406" y="2142481"/>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9677" y="2235826"/>
              <a:ext cx="1392906" cy="1392906"/>
            </a:xfrm>
            <a:prstGeom prst="rect">
              <a:avLst/>
            </a:prstGeom>
          </p:spPr>
        </p:pic>
      </p:grpSp>
      <p:grpSp>
        <p:nvGrpSpPr>
          <p:cNvPr id="10" name="组合 9"/>
          <p:cNvGrpSpPr/>
          <p:nvPr/>
        </p:nvGrpSpPr>
        <p:grpSpPr>
          <a:xfrm>
            <a:off x="6316698" y="2254321"/>
            <a:ext cx="1887422" cy="1375025"/>
            <a:chOff x="5886505" y="2191427"/>
            <a:chExt cx="2249940" cy="1639127"/>
          </a:xfrm>
        </p:grpSpPr>
        <p:sp>
          <p:nvSpPr>
            <p:cNvPr id="47" name="云形 46"/>
            <p:cNvSpPr/>
            <p:nvPr/>
          </p:nvSpPr>
          <p:spPr>
            <a:xfrm>
              <a:off x="5886505" y="2191427"/>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8" name="图片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0098" y="2420796"/>
              <a:ext cx="1180390" cy="1180390"/>
            </a:xfrm>
            <a:prstGeom prst="rect">
              <a:avLst/>
            </a:prstGeom>
          </p:spPr>
        </p:pic>
      </p:grpSp>
      <p:grpSp>
        <p:nvGrpSpPr>
          <p:cNvPr id="41" name="组合 40"/>
          <p:cNvGrpSpPr/>
          <p:nvPr/>
        </p:nvGrpSpPr>
        <p:grpSpPr>
          <a:xfrm>
            <a:off x="0" y="5207212"/>
            <a:ext cx="12523845" cy="1647370"/>
            <a:chOff x="0" y="5207212"/>
            <a:chExt cx="12523845" cy="1647370"/>
          </a:xfrm>
        </p:grpSpPr>
        <p:pic>
          <p:nvPicPr>
            <p:cNvPr id="42" name="图片 4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43" name="图片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sp>
        <p:nvSpPr>
          <p:cNvPr id="11" name="文本框 10"/>
          <p:cNvSpPr txBox="1"/>
          <p:nvPr/>
        </p:nvSpPr>
        <p:spPr>
          <a:xfrm>
            <a:off x="611587" y="368863"/>
            <a:ext cx="3092078" cy="769441"/>
          </a:xfrm>
          <a:prstGeom prst="rect">
            <a:avLst/>
          </a:prstGeom>
          <a:noFill/>
        </p:spPr>
        <p:txBody>
          <a:bodyPr vert="horz" wrap="square" rtlCol="0">
            <a:spAutoFit/>
          </a:bodyPr>
          <a:lstStyle/>
          <a:p>
            <a:pPr algn="ctr"/>
            <a:r>
              <a:rPr lang="en-US" altLang="zh-CN" sz="4400" b="1" dirty="0">
                <a:solidFill>
                  <a:schemeClr val="bg1"/>
                </a:solidFill>
                <a:latin typeface="Arial" panose="020B0604020202020204" pitchFamily="34" charset="0"/>
                <a:ea typeface="方正汉真广标简体" panose="02000000000000000000" pitchFamily="2" charset="-122"/>
                <a:cs typeface="Arial" panose="020B0604020202020204" pitchFamily="34" charset="0"/>
              </a:rPr>
              <a:t>MỤC LỤC</a:t>
            </a:r>
            <a:endParaRPr lang="zh-CN" altLang="en-US" sz="4400" b="1" dirty="0">
              <a:solidFill>
                <a:schemeClr val="bg1"/>
              </a:solidFill>
              <a:latin typeface="Arial" panose="020B0604020202020204" pitchFamily="34" charset="0"/>
              <a:ea typeface="方正汉真广标简体" panose="02000000000000000000" pitchFamily="2" charset="-122"/>
              <a:cs typeface="Arial" panose="020B0604020202020204" pitchFamily="34" charset="0"/>
            </a:endParaRPr>
          </a:p>
        </p:txBody>
      </p:sp>
    </p:spTree>
    <p:extLst>
      <p:ext uri="{BB962C8B-B14F-4D97-AF65-F5344CB8AC3E}">
        <p14:creationId xmlns:p14="http://schemas.microsoft.com/office/powerpoint/2010/main" val="3112454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P spid="22" grpId="0"/>
      <p:bldP spid="25"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8E744FE0-BF9B-FDD1-0329-0EF0C7DB7B00}"/>
              </a:ext>
            </a:extLst>
          </p:cNvPr>
          <p:cNvGrpSpPr/>
          <p:nvPr/>
        </p:nvGrpSpPr>
        <p:grpSpPr>
          <a:xfrm>
            <a:off x="381000" y="32039"/>
            <a:ext cx="11633200" cy="6610061"/>
            <a:chOff x="381000" y="32039"/>
            <a:chExt cx="11633200" cy="6610061"/>
          </a:xfrm>
        </p:grpSpPr>
        <p:sp>
          <p:nvSpPr>
            <p:cNvPr id="12" name="Rectangle: Rounded Corners 11">
              <a:extLst>
                <a:ext uri="{FF2B5EF4-FFF2-40B4-BE49-F238E27FC236}">
                  <a16:creationId xmlns:a16="http://schemas.microsoft.com/office/drawing/2014/main" xmlns="" id="{BF2B7F45-0B74-E8AA-A663-B2CAE28DA273}"/>
                </a:ext>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xmlns="" id="{2ECBD63C-3C38-FC78-6BB1-8367ED291D98}"/>
                </a:ext>
              </a:extLst>
            </p:cNvPr>
            <p:cNvSpPr txBox="1"/>
            <p:nvPr/>
          </p:nvSpPr>
          <p:spPr>
            <a:xfrm>
              <a:off x="660400" y="865990"/>
              <a:ext cx="11010900" cy="5363071"/>
            </a:xfrm>
            <a:prstGeom prst="rect">
              <a:avLst/>
            </a:prstGeom>
            <a:noFill/>
          </p:spPr>
          <p:txBody>
            <a:bodyPr wrap="square">
              <a:spAutoFit/>
            </a:bodyPr>
            <a:lstStyle/>
            <a:p>
              <a:pPr algn="just">
                <a:lnSpc>
                  <a:spcPct val="120000"/>
                </a:lnSpc>
              </a:pPr>
              <a:r>
                <a:rPr lang="en-US" sz="2400" b="0" i="0" dirty="0">
                  <a:solidFill>
                    <a:srgbClr val="002060"/>
                  </a:solidFill>
                  <a:effectLst/>
                  <a:latin typeface="Tahoma" panose="020B0604030504040204" pitchFamily="34" charset="0"/>
                </a:rPr>
                <a:t>    </a:t>
              </a:r>
              <a:r>
                <a:rPr lang="vi-VN" sz="2400" b="0" i="0" dirty="0">
                  <a:solidFill>
                    <a:srgbClr val="002060"/>
                  </a:solidFill>
                  <a:effectLst/>
                  <a:latin typeface="Tahoma" panose="020B0604030504040204" pitchFamily="34" charset="0"/>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algn="just">
                <a:lnSpc>
                  <a:spcPct val="120000"/>
                </a:lnSpc>
              </a:pPr>
              <a:r>
                <a:rPr lang="vi-VN" sz="2400" b="0" i="0" dirty="0">
                  <a:solidFill>
                    <a:srgbClr val="002060"/>
                  </a:solidFill>
                  <a:effectLst/>
                  <a:latin typeface="Tahoma" panose="020B0604030504040204" pitchFamily="34" charset="0"/>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algn="r">
                <a:lnSpc>
                  <a:spcPct val="120000"/>
                </a:lnSpc>
              </a:pPr>
              <a:r>
                <a:rPr lang="vi-VN" sz="2400" b="0" i="1" dirty="0">
                  <a:solidFill>
                    <a:srgbClr val="002060"/>
                  </a:solidFill>
                  <a:effectLst/>
                  <a:latin typeface="Tahoma" panose="020B0604030504040204" pitchFamily="34" charset="0"/>
                </a:rPr>
                <a:t>Theo</a:t>
              </a:r>
              <a:r>
                <a:rPr lang="vi-VN" sz="2400" b="0" i="0" dirty="0">
                  <a:solidFill>
                    <a:srgbClr val="002060"/>
                  </a:solidFill>
                  <a:effectLst/>
                  <a:latin typeface="Tahoma" panose="020B0604030504040204" pitchFamily="34" charset="0"/>
                </a:rPr>
                <a:t> </a:t>
              </a:r>
              <a:r>
                <a:rPr lang="vi-VN" sz="2400" b="1" i="0" dirty="0">
                  <a:solidFill>
                    <a:srgbClr val="002060"/>
                  </a:solidFill>
                  <a:effectLst/>
                  <a:latin typeface="Tahoma" panose="020B0604030504040204" pitchFamily="34" charset="0"/>
                </a:rPr>
                <a:t>LƯU QUANG VŨ</a:t>
              </a:r>
              <a:endParaRPr lang="vi-VN" sz="2400" b="0" i="0" dirty="0">
                <a:solidFill>
                  <a:srgbClr val="002060"/>
                </a:solidFill>
                <a:effectLst/>
                <a:latin typeface="Tahoma" panose="020B0604030504040204" pitchFamily="34" charset="0"/>
              </a:endParaRPr>
            </a:p>
          </p:txBody>
        </p:sp>
        <p:sp>
          <p:nvSpPr>
            <p:cNvPr id="14" name="TextBox 13">
              <a:extLst>
                <a:ext uri="{FF2B5EF4-FFF2-40B4-BE49-F238E27FC236}">
                  <a16:creationId xmlns:a16="http://schemas.microsoft.com/office/drawing/2014/main" xmlns="" id="{8F9DD027-1B85-8BBC-67DB-76FDB0EDB46B}"/>
                </a:ext>
              </a:extLst>
            </p:cNvPr>
            <p:cNvSpPr txBox="1"/>
            <p:nvPr/>
          </p:nvSpPr>
          <p:spPr>
            <a:xfrm>
              <a:off x="3638550" y="197139"/>
              <a:ext cx="4527550" cy="1323439"/>
            </a:xfrm>
            <a:prstGeom prst="rect">
              <a:avLst/>
            </a:prstGeom>
            <a:noFill/>
          </p:spPr>
          <p:txBody>
            <a:bodyPr wrap="square">
              <a:spAutoFit/>
            </a:bodyPr>
            <a:lstStyle/>
            <a:p>
              <a:pPr algn="ctr"/>
              <a:r>
                <a:rPr lang="en-US" sz="4000" b="1" dirty="0" err="1">
                  <a:solidFill>
                    <a:srgbClr val="002060"/>
                  </a:solidFill>
                  <a:effectLst/>
                  <a:latin typeface="Times New Roman" panose="02020603050405020304" pitchFamily="18" charset="0"/>
                  <a:ea typeface="Times New Roman" panose="02020603050405020304" pitchFamily="18" charset="0"/>
                </a:rPr>
                <a:t>Tiếng</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đàn</a:t>
              </a:r>
              <a:endParaRPr lang="en-US" sz="4000" b="1" dirty="0">
                <a:solidFill>
                  <a:srgbClr val="002060"/>
                </a:solidFill>
                <a:effectLst/>
                <a:latin typeface="Times New Roman" panose="02020603050405020304" pitchFamily="18" charset="0"/>
                <a:ea typeface="Times New Roman" panose="02020603050405020304" pitchFamily="18" charset="0"/>
              </a:endParaRPr>
            </a:p>
            <a:p>
              <a:pPr algn="ctr"/>
              <a:endParaRPr lang="en-US" sz="4000" dirty="0">
                <a:solidFill>
                  <a:srgbClr val="002060"/>
                </a:solidFill>
              </a:endParaRPr>
            </a:p>
          </p:txBody>
        </p:sp>
      </p:grpSp>
      <p:sp>
        <p:nvSpPr>
          <p:cNvPr id="4" name="文本框 18">
            <a:extLst>
              <a:ext uri="{FF2B5EF4-FFF2-40B4-BE49-F238E27FC236}">
                <a16:creationId xmlns:a16="http://schemas.microsoft.com/office/drawing/2014/main" xmlns="" id="{600BC335-2651-54E5-252D-A493FEA39886}"/>
              </a:ext>
            </a:extLst>
          </p:cNvPr>
          <p:cNvSpPr txBox="1"/>
          <p:nvPr/>
        </p:nvSpPr>
        <p:spPr>
          <a:xfrm>
            <a:off x="2203529" y="96929"/>
            <a:ext cx="7784940" cy="646331"/>
          </a:xfrm>
          <a:prstGeom prst="rect">
            <a:avLst/>
          </a:prstGeom>
          <a:noFill/>
        </p:spPr>
        <p:txBody>
          <a:bodyPr wrap="square" rtlCol="0">
            <a:spAutoFit/>
          </a:bodyPr>
          <a:lstStyle/>
          <a:p>
            <a:pPr algn="ctr"/>
            <a:r>
              <a:rPr lang="en-US" altLang="zh-CN"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Bài</a:t>
            </a:r>
            <a:r>
              <a:rPr lang="en-US" altLang="zh-CN"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zh-CN"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được</a:t>
            </a:r>
            <a:r>
              <a:rPr lang="en-US" altLang="zh-CN" sz="3600" b="1" dirty="0">
                <a:solidFill>
                  <a:srgbClr val="002060"/>
                </a:solidFill>
                <a:latin typeface="Tahoma" panose="020B0604030504040204" pitchFamily="34" charset="0"/>
                <a:ea typeface="Tahoma" panose="020B0604030504040204" pitchFamily="34" charset="0"/>
                <a:cs typeface="Tahoma" panose="020B0604030504040204" pitchFamily="34" charset="0"/>
              </a:rPr>
              <a:t> chia </a:t>
            </a:r>
            <a:r>
              <a:rPr lang="en-US" altLang="zh-CN"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làm</a:t>
            </a:r>
            <a:r>
              <a:rPr lang="en-US" altLang="zh-CN"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zh-CN"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mấy</a:t>
            </a:r>
            <a:r>
              <a:rPr lang="en-US" altLang="zh-CN" sz="36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altLang="zh-CN" sz="3600" b="1" dirty="0" err="1">
                <a:solidFill>
                  <a:srgbClr val="002060"/>
                </a:solidFill>
                <a:latin typeface="Tahoma" panose="020B0604030504040204" pitchFamily="34" charset="0"/>
                <a:ea typeface="Tahoma" panose="020B0604030504040204" pitchFamily="34" charset="0"/>
                <a:cs typeface="Tahoma" panose="020B0604030504040204" pitchFamily="34" charset="0"/>
              </a:rPr>
              <a:t>đoạn</a:t>
            </a:r>
            <a:r>
              <a:rPr lang="en-US" altLang="zh-CN" sz="3600" b="1" dirty="0">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
        <p:nvSpPr>
          <p:cNvPr id="6" name="Left Brace 5">
            <a:extLst>
              <a:ext uri="{FF2B5EF4-FFF2-40B4-BE49-F238E27FC236}">
                <a16:creationId xmlns:a16="http://schemas.microsoft.com/office/drawing/2014/main" xmlns="" id="{0B22D4B6-93D6-7F1F-71ED-D929B4BFB4C0}"/>
              </a:ext>
            </a:extLst>
          </p:cNvPr>
          <p:cNvSpPr/>
          <p:nvPr/>
        </p:nvSpPr>
        <p:spPr>
          <a:xfrm>
            <a:off x="459737" y="317500"/>
            <a:ext cx="419100" cy="3111500"/>
          </a:xfrm>
          <a:prstGeom prst="leftBrace">
            <a:avLst>
              <a:gd name="adj1" fmla="val 7196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xmlns="" id="{55338D64-9FF2-6B8A-D2CF-72E176710911}"/>
              </a:ext>
            </a:extLst>
          </p:cNvPr>
          <p:cNvSpPr txBox="1"/>
          <p:nvPr/>
        </p:nvSpPr>
        <p:spPr>
          <a:xfrm rot="16200000">
            <a:off x="-714328" y="1331372"/>
            <a:ext cx="1752600" cy="646331"/>
          </a:xfrm>
          <a:prstGeom prst="rect">
            <a:avLst/>
          </a:prstGeom>
          <a:noFill/>
        </p:spPr>
        <p:txBody>
          <a:bodyPr wrap="square" rtlCol="0">
            <a:spAutoFit/>
          </a:bodyPr>
          <a:lstStyle/>
          <a:p>
            <a:r>
              <a:rPr lang="en-US" sz="3600" b="1" dirty="0" err="1">
                <a:solidFill>
                  <a:srgbClr val="002060"/>
                </a:solidFill>
                <a:latin typeface="+mn-ea"/>
              </a:rPr>
              <a:t>Đoạn</a:t>
            </a:r>
            <a:r>
              <a:rPr lang="en-US" sz="3600" b="1" dirty="0">
                <a:solidFill>
                  <a:srgbClr val="002060"/>
                </a:solidFill>
                <a:latin typeface="+mn-ea"/>
              </a:rPr>
              <a:t> 1</a:t>
            </a:r>
          </a:p>
        </p:txBody>
      </p:sp>
      <p:sp>
        <p:nvSpPr>
          <p:cNvPr id="9" name="Left Brace 8">
            <a:extLst>
              <a:ext uri="{FF2B5EF4-FFF2-40B4-BE49-F238E27FC236}">
                <a16:creationId xmlns:a16="http://schemas.microsoft.com/office/drawing/2014/main" xmlns="" id="{E8762101-30FF-7B11-21E7-02DA4190A3F1}"/>
              </a:ext>
            </a:extLst>
          </p:cNvPr>
          <p:cNvSpPr/>
          <p:nvPr/>
        </p:nvSpPr>
        <p:spPr>
          <a:xfrm>
            <a:off x="288290" y="3740460"/>
            <a:ext cx="419100" cy="2222040"/>
          </a:xfrm>
          <a:prstGeom prst="leftBrace">
            <a:avLst>
              <a:gd name="adj1" fmla="val 68939"/>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xmlns="" id="{6CF593E8-BA12-F5D8-C4A3-F7367088C713}"/>
              </a:ext>
            </a:extLst>
          </p:cNvPr>
          <p:cNvSpPr txBox="1"/>
          <p:nvPr/>
        </p:nvSpPr>
        <p:spPr>
          <a:xfrm rot="16200000">
            <a:off x="-714327" y="4321037"/>
            <a:ext cx="1752600" cy="646331"/>
          </a:xfrm>
          <a:prstGeom prst="rect">
            <a:avLst/>
          </a:prstGeom>
          <a:noFill/>
        </p:spPr>
        <p:txBody>
          <a:bodyPr wrap="square" rtlCol="0">
            <a:spAutoFit/>
          </a:bodyPr>
          <a:lstStyle/>
          <a:p>
            <a:r>
              <a:rPr lang="en-US" sz="3600" b="1" dirty="0" err="1">
                <a:solidFill>
                  <a:srgbClr val="002060"/>
                </a:solidFill>
                <a:latin typeface="+mn-ea"/>
              </a:rPr>
              <a:t>Đoạn</a:t>
            </a:r>
            <a:r>
              <a:rPr lang="en-US" sz="3600" b="1" dirty="0">
                <a:solidFill>
                  <a:srgbClr val="002060"/>
                </a:solidFill>
                <a:latin typeface="+mn-ea"/>
              </a:rPr>
              <a:t> 2</a:t>
            </a:r>
          </a:p>
        </p:txBody>
      </p:sp>
    </p:spTree>
    <p:extLst>
      <p:ext uri="{BB962C8B-B14F-4D97-AF65-F5344CB8AC3E}">
        <p14:creationId xmlns:p14="http://schemas.microsoft.com/office/powerpoint/2010/main" val="1986811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1" presetClass="exit" presetSubtype="0" fill="hold" grpId="1" nodeType="after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animBg="1"/>
      <p:bldP spid="7" grpId="0"/>
      <p:bldP spid="9"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66CF88F4-1F40-73A2-61D7-F646C95F3327}"/>
              </a:ext>
            </a:extLst>
          </p:cNvPr>
          <p:cNvGrpSpPr/>
          <p:nvPr/>
        </p:nvGrpSpPr>
        <p:grpSpPr>
          <a:xfrm>
            <a:off x="381000" y="32039"/>
            <a:ext cx="11633200" cy="6610061"/>
            <a:chOff x="381000" y="32039"/>
            <a:chExt cx="11633200" cy="6610061"/>
          </a:xfrm>
        </p:grpSpPr>
        <p:sp>
          <p:nvSpPr>
            <p:cNvPr id="11" name="Rectangle: Rounded Corners 10">
              <a:extLst>
                <a:ext uri="{FF2B5EF4-FFF2-40B4-BE49-F238E27FC236}">
                  <a16:creationId xmlns:a16="http://schemas.microsoft.com/office/drawing/2014/main" xmlns="" id="{7CF43956-D5CF-4A10-03D3-CD7CF4BE77DA}"/>
                </a:ext>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06F4F851-281D-BA36-58D7-E2B7A332676C}"/>
                </a:ext>
              </a:extLst>
            </p:cNvPr>
            <p:cNvSpPr txBox="1"/>
            <p:nvPr/>
          </p:nvSpPr>
          <p:spPr>
            <a:xfrm>
              <a:off x="660400" y="865990"/>
              <a:ext cx="11010900" cy="5363071"/>
            </a:xfrm>
            <a:prstGeom prst="rect">
              <a:avLst/>
            </a:prstGeom>
            <a:noFill/>
          </p:spPr>
          <p:txBody>
            <a:bodyPr wrap="square">
              <a:spAutoFit/>
            </a:bodyPr>
            <a:lstStyle/>
            <a:p>
              <a:pPr algn="just">
                <a:lnSpc>
                  <a:spcPct val="120000"/>
                </a:lnSpc>
              </a:pPr>
              <a:r>
                <a:rPr lang="vi-VN" sz="2400" b="0" i="0" dirty="0">
                  <a:solidFill>
                    <a:srgbClr val="002060"/>
                  </a:solidFill>
                  <a:effectLst/>
                  <a:latin typeface="Tahoma" panose="020B0604030504040204" pitchFamily="34" charset="0"/>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algn="just">
                <a:lnSpc>
                  <a:spcPct val="120000"/>
                </a:lnSpc>
              </a:pPr>
              <a:r>
                <a:rPr lang="vi-VN" sz="2400" b="0" i="0" dirty="0">
                  <a:solidFill>
                    <a:srgbClr val="002060"/>
                  </a:solidFill>
                  <a:effectLst/>
                  <a:latin typeface="Tahoma" panose="020B0604030504040204" pitchFamily="34" charset="0"/>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algn="r">
                <a:lnSpc>
                  <a:spcPct val="120000"/>
                </a:lnSpc>
              </a:pPr>
              <a:r>
                <a:rPr lang="vi-VN" sz="2400" b="0" i="1" dirty="0">
                  <a:solidFill>
                    <a:srgbClr val="002060"/>
                  </a:solidFill>
                  <a:effectLst/>
                  <a:latin typeface="Tahoma" panose="020B0604030504040204" pitchFamily="34" charset="0"/>
                </a:rPr>
                <a:t>Theo</a:t>
              </a:r>
              <a:r>
                <a:rPr lang="vi-VN" sz="2400" b="0" i="0" dirty="0">
                  <a:solidFill>
                    <a:srgbClr val="002060"/>
                  </a:solidFill>
                  <a:effectLst/>
                  <a:latin typeface="Tahoma" panose="020B0604030504040204" pitchFamily="34" charset="0"/>
                </a:rPr>
                <a:t> </a:t>
              </a:r>
              <a:r>
                <a:rPr lang="vi-VN" sz="2400" b="1" i="0" dirty="0">
                  <a:solidFill>
                    <a:srgbClr val="002060"/>
                  </a:solidFill>
                  <a:effectLst/>
                  <a:latin typeface="Tahoma" panose="020B0604030504040204" pitchFamily="34" charset="0"/>
                </a:rPr>
                <a:t>LƯU QUANG VŨ</a:t>
              </a:r>
              <a:endParaRPr lang="vi-VN" sz="2400" b="0" i="0" dirty="0">
                <a:solidFill>
                  <a:srgbClr val="002060"/>
                </a:solidFill>
                <a:effectLst/>
                <a:latin typeface="Tahoma" panose="020B0604030504040204" pitchFamily="34" charset="0"/>
              </a:endParaRPr>
            </a:p>
          </p:txBody>
        </p:sp>
        <p:sp>
          <p:nvSpPr>
            <p:cNvPr id="10" name="TextBox 9">
              <a:extLst>
                <a:ext uri="{FF2B5EF4-FFF2-40B4-BE49-F238E27FC236}">
                  <a16:creationId xmlns:a16="http://schemas.microsoft.com/office/drawing/2014/main" xmlns="" id="{D130199E-92BB-5B8B-5F07-04CA7390AB81}"/>
                </a:ext>
              </a:extLst>
            </p:cNvPr>
            <p:cNvSpPr txBox="1"/>
            <p:nvPr/>
          </p:nvSpPr>
          <p:spPr>
            <a:xfrm>
              <a:off x="3638550" y="197139"/>
              <a:ext cx="4527550" cy="1323439"/>
            </a:xfrm>
            <a:prstGeom prst="rect">
              <a:avLst/>
            </a:prstGeom>
            <a:noFill/>
          </p:spPr>
          <p:txBody>
            <a:bodyPr wrap="square">
              <a:spAutoFit/>
            </a:bodyPr>
            <a:lstStyle/>
            <a:p>
              <a:pPr algn="ctr"/>
              <a:r>
                <a:rPr lang="en-US" sz="4000" b="1" dirty="0" err="1">
                  <a:solidFill>
                    <a:srgbClr val="002060"/>
                  </a:solidFill>
                  <a:effectLst/>
                  <a:latin typeface="Times New Roman" panose="02020603050405020304" pitchFamily="18" charset="0"/>
                  <a:ea typeface="Times New Roman" panose="02020603050405020304" pitchFamily="18" charset="0"/>
                </a:rPr>
                <a:t>Tiếng</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đàn</a:t>
              </a:r>
              <a:endParaRPr lang="en-US" sz="4000" b="1" dirty="0">
                <a:solidFill>
                  <a:srgbClr val="002060"/>
                </a:solidFill>
                <a:effectLst/>
                <a:latin typeface="Times New Roman" panose="02020603050405020304" pitchFamily="18" charset="0"/>
                <a:ea typeface="Times New Roman" panose="02020603050405020304" pitchFamily="18" charset="0"/>
              </a:endParaRPr>
            </a:p>
            <a:p>
              <a:pPr algn="ctr"/>
              <a:endParaRPr lang="en-US" sz="4000" dirty="0">
                <a:solidFill>
                  <a:srgbClr val="002060"/>
                </a:solidFill>
              </a:endParaRPr>
            </a:p>
          </p:txBody>
        </p:sp>
      </p:grpSp>
      <p:sp>
        <p:nvSpPr>
          <p:cNvPr id="2" name="Rounded Rectangle 13">
            <a:extLst>
              <a:ext uri="{FF2B5EF4-FFF2-40B4-BE49-F238E27FC236}">
                <a16:creationId xmlns:a16="http://schemas.microsoft.com/office/drawing/2014/main" xmlns="" id="{F2E44280-E3CD-94E1-4E57-3878423B3A34}"/>
              </a:ext>
            </a:extLst>
          </p:cNvPr>
          <p:cNvSpPr/>
          <p:nvPr/>
        </p:nvSpPr>
        <p:spPr>
          <a:xfrm>
            <a:off x="133350" y="32039"/>
            <a:ext cx="3290784" cy="553959"/>
          </a:xfrm>
          <a:prstGeom prst="roundRect">
            <a:avLst/>
          </a:prstGeom>
        </p:spPr>
        <p:style>
          <a:lnRef idx="3">
            <a:schemeClr val="lt1"/>
          </a:lnRef>
          <a:fillRef idx="1">
            <a:schemeClr val="accent1"/>
          </a:fillRef>
          <a:effectRef idx="1">
            <a:schemeClr val="accent1"/>
          </a:effectRef>
          <a:fontRef idx="minor">
            <a:schemeClr val="lt1"/>
          </a:fontRef>
        </p:style>
        <p:txBody>
          <a:bodyPr lIns="91402" tIns="45701" rIns="91402" bIns="45701" rtlCol="0" anchor="ctr"/>
          <a:lstStyle/>
          <a:p>
            <a:pPr algn="ctr"/>
            <a:r>
              <a:rPr lang="en-US" sz="2800" b="1" dirty="0">
                <a:solidFill>
                  <a:schemeClr val="bg1"/>
                </a:solidFill>
                <a:effectLst>
                  <a:outerShdw blurRad="38100" dist="38100" dir="2700000" algn="tl">
                    <a:srgbClr val="000000">
                      <a:alpha val="43137"/>
                    </a:srgbClr>
                  </a:outerShdw>
                </a:effectLst>
                <a:cs typeface="Times New Roman" panose="02020603050405020304" pitchFamily="18" charset="0"/>
              </a:rPr>
              <a:t>LUYỆN ĐỌC</a:t>
            </a:r>
          </a:p>
        </p:txBody>
      </p:sp>
      <p:cxnSp>
        <p:nvCxnSpPr>
          <p:cNvPr id="3" name="Straight Connector 2">
            <a:extLst>
              <a:ext uri="{FF2B5EF4-FFF2-40B4-BE49-F238E27FC236}">
                <a16:creationId xmlns:a16="http://schemas.microsoft.com/office/drawing/2014/main" xmlns="" id="{4470D173-54D8-0063-2BF0-47049975C854}"/>
              </a:ext>
            </a:extLst>
          </p:cNvPr>
          <p:cNvCxnSpPr>
            <a:cxnSpLocks/>
          </p:cNvCxnSpPr>
          <p:nvPr/>
        </p:nvCxnSpPr>
        <p:spPr>
          <a:xfrm>
            <a:off x="3424134" y="1307533"/>
            <a:ext cx="1224066"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5" name="Straight Connector 4">
            <a:extLst>
              <a:ext uri="{FF2B5EF4-FFF2-40B4-BE49-F238E27FC236}">
                <a16:creationId xmlns:a16="http://schemas.microsoft.com/office/drawing/2014/main" xmlns="" id="{06E5D68D-D41B-2799-0CE7-F48E87DE3450}"/>
              </a:ext>
            </a:extLst>
          </p:cNvPr>
          <p:cNvCxnSpPr>
            <a:cxnSpLocks/>
          </p:cNvCxnSpPr>
          <p:nvPr/>
        </p:nvCxnSpPr>
        <p:spPr>
          <a:xfrm>
            <a:off x="7894534" y="1281566"/>
            <a:ext cx="1224066"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xmlns="" id="{0C548BA7-74ED-0243-2231-5F94767D0DF4}"/>
              </a:ext>
            </a:extLst>
          </p:cNvPr>
          <p:cNvCxnSpPr>
            <a:cxnSpLocks/>
          </p:cNvCxnSpPr>
          <p:nvPr/>
        </p:nvCxnSpPr>
        <p:spPr>
          <a:xfrm>
            <a:off x="4036167" y="1751466"/>
            <a:ext cx="878733"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a:extLst>
              <a:ext uri="{FF2B5EF4-FFF2-40B4-BE49-F238E27FC236}">
                <a16:creationId xmlns:a16="http://schemas.microsoft.com/office/drawing/2014/main" xmlns="" id="{8840E88F-AA2B-01C7-40C8-F1AE1E8A1268}"/>
              </a:ext>
            </a:extLst>
          </p:cNvPr>
          <p:cNvCxnSpPr>
            <a:cxnSpLocks/>
          </p:cNvCxnSpPr>
          <p:nvPr/>
        </p:nvCxnSpPr>
        <p:spPr>
          <a:xfrm>
            <a:off x="2400300" y="2183266"/>
            <a:ext cx="878733"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3" name="Straight Connector 12">
            <a:extLst>
              <a:ext uri="{FF2B5EF4-FFF2-40B4-BE49-F238E27FC236}">
                <a16:creationId xmlns:a16="http://schemas.microsoft.com/office/drawing/2014/main" xmlns="" id="{97C7A015-D1AC-5CA7-D2DF-20516E2A6171}"/>
              </a:ext>
            </a:extLst>
          </p:cNvPr>
          <p:cNvCxnSpPr>
            <a:cxnSpLocks/>
          </p:cNvCxnSpPr>
          <p:nvPr/>
        </p:nvCxnSpPr>
        <p:spPr>
          <a:xfrm>
            <a:off x="2300184" y="4798332"/>
            <a:ext cx="1338366"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xmlns="" id="{38BDAF28-E1CC-F0EF-FFFD-CED6E6D74550}"/>
              </a:ext>
            </a:extLst>
          </p:cNvPr>
          <p:cNvCxnSpPr>
            <a:cxnSpLocks/>
          </p:cNvCxnSpPr>
          <p:nvPr/>
        </p:nvCxnSpPr>
        <p:spPr>
          <a:xfrm>
            <a:off x="8677068" y="4812166"/>
            <a:ext cx="1178132"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xmlns="" id="{8984C82B-B919-D44F-B72C-3A6C86027CE3}"/>
              </a:ext>
            </a:extLst>
          </p:cNvPr>
          <p:cNvCxnSpPr>
            <a:cxnSpLocks/>
          </p:cNvCxnSpPr>
          <p:nvPr/>
        </p:nvCxnSpPr>
        <p:spPr>
          <a:xfrm>
            <a:off x="10162968" y="5282066"/>
            <a:ext cx="1508332"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xmlns="" id="{FD420C86-AC19-FD34-9F80-105A136029ED}"/>
              </a:ext>
            </a:extLst>
          </p:cNvPr>
          <p:cNvCxnSpPr>
            <a:cxnSpLocks/>
          </p:cNvCxnSpPr>
          <p:nvPr/>
        </p:nvCxnSpPr>
        <p:spPr>
          <a:xfrm>
            <a:off x="8051800" y="3059566"/>
            <a:ext cx="1231900" cy="0"/>
          </a:xfrm>
          <a:prstGeom prst="line">
            <a:avLst/>
          </a:prstGeom>
          <a:ln w="28575">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03412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23FB2149-B68F-F1DC-7584-D2417972B9B1}"/>
              </a:ext>
            </a:extLst>
          </p:cNvPr>
          <p:cNvSpPr/>
          <p:nvPr/>
        </p:nvSpPr>
        <p:spPr>
          <a:xfrm>
            <a:off x="3346450" y="215900"/>
            <a:ext cx="4756150" cy="6337032"/>
          </a:xfrm>
          <a:prstGeom prst="roundRect">
            <a:avLst>
              <a:gd name="adj" fmla="val 7218"/>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5353FA59-89F3-B211-1976-8BB04437894E}"/>
              </a:ext>
            </a:extLst>
          </p:cNvPr>
          <p:cNvSpPr txBox="1"/>
          <p:nvPr/>
        </p:nvSpPr>
        <p:spPr>
          <a:xfrm>
            <a:off x="3346450" y="1009789"/>
            <a:ext cx="4527550" cy="5632311"/>
          </a:xfrm>
          <a:prstGeom prst="rect">
            <a:avLst/>
          </a:prstGeom>
          <a:noFill/>
        </p:spPr>
        <p:txBody>
          <a:bodyPr wrap="square">
            <a:spAutoFit/>
          </a:bodyPr>
          <a:lstStyle/>
          <a:p>
            <a:pPr algn="ctr"/>
            <a:r>
              <a:rPr lang="en-US" sz="4000" i="1" dirty="0">
                <a:solidFill>
                  <a:srgbClr val="002060"/>
                </a:solidFill>
                <a:effectLst/>
                <a:latin typeface="Times New Roman" panose="02020603050405020304" pitchFamily="18" charset="0"/>
                <a:ea typeface="Times New Roman" panose="02020603050405020304" pitchFamily="18" charset="0"/>
              </a:rPr>
              <a:t>vi ô </a:t>
            </a:r>
            <a:r>
              <a:rPr lang="en-US" sz="4000" i="1" dirty="0" err="1">
                <a:solidFill>
                  <a:srgbClr val="002060"/>
                </a:solidFill>
                <a:effectLst/>
                <a:latin typeface="Times New Roman" panose="02020603050405020304" pitchFamily="18" charset="0"/>
                <a:ea typeface="Times New Roman" panose="02020603050405020304" pitchFamily="18" charset="0"/>
              </a:rPr>
              <a:t>lông</a:t>
            </a:r>
            <a:endParaRPr lang="en-US" sz="4000" i="1" dirty="0">
              <a:solidFill>
                <a:srgbClr val="002060"/>
              </a:solidFill>
              <a:effectLst/>
              <a:latin typeface="Times New Roman" panose="02020603050405020304" pitchFamily="18" charset="0"/>
              <a:ea typeface="Times New Roman" panose="02020603050405020304" pitchFamily="18" charset="0"/>
            </a:endParaRPr>
          </a:p>
          <a:p>
            <a:pPr algn="ctr"/>
            <a:r>
              <a:rPr lang="en-US" sz="4000" i="1" dirty="0" err="1">
                <a:solidFill>
                  <a:srgbClr val="002060"/>
                </a:solidFill>
                <a:effectLst/>
                <a:latin typeface="Times New Roman" panose="02020603050405020304" pitchFamily="18" charset="0"/>
                <a:ea typeface="Times New Roman" panose="02020603050405020304" pitchFamily="18" charset="0"/>
              </a:rPr>
              <a:t>nốt</a:t>
            </a:r>
            <a:r>
              <a:rPr lang="en-US" sz="4000" i="1" dirty="0">
                <a:solidFill>
                  <a:srgbClr val="002060"/>
                </a:solidFill>
                <a:effectLst/>
                <a:latin typeface="Times New Roman" panose="02020603050405020304" pitchFamily="18" charset="0"/>
                <a:ea typeface="Times New Roman" panose="02020603050405020304" pitchFamily="18" charset="0"/>
              </a:rPr>
              <a:t> </a:t>
            </a:r>
            <a:r>
              <a:rPr lang="en-US" sz="4000" i="1" dirty="0" err="1">
                <a:solidFill>
                  <a:srgbClr val="002060"/>
                </a:solidFill>
                <a:effectLst/>
                <a:latin typeface="Times New Roman" panose="02020603050405020304" pitchFamily="18" charset="0"/>
                <a:ea typeface="Times New Roman" panose="02020603050405020304" pitchFamily="18" charset="0"/>
              </a:rPr>
              <a:t>nhạc</a:t>
            </a:r>
            <a:endParaRPr lang="en-US" sz="4000" i="1" dirty="0">
              <a:solidFill>
                <a:srgbClr val="002060"/>
              </a:solidFill>
              <a:latin typeface="Times New Roman" panose="02020603050405020304" pitchFamily="18" charset="0"/>
              <a:ea typeface="Times New Roman" panose="02020603050405020304" pitchFamily="18" charset="0"/>
            </a:endParaRPr>
          </a:p>
          <a:p>
            <a:pPr algn="ctr"/>
            <a:r>
              <a:rPr lang="en-US" sz="4000" i="1" dirty="0" err="1">
                <a:solidFill>
                  <a:srgbClr val="002060"/>
                </a:solidFill>
                <a:effectLst/>
                <a:latin typeface="Times New Roman" panose="02020603050405020304" pitchFamily="18" charset="0"/>
                <a:ea typeface="Times New Roman" panose="02020603050405020304" pitchFamily="18" charset="0"/>
              </a:rPr>
              <a:t>hắt</a:t>
            </a:r>
            <a:r>
              <a:rPr lang="en-US" sz="4000" i="1" dirty="0">
                <a:solidFill>
                  <a:srgbClr val="002060"/>
                </a:solidFill>
                <a:effectLst/>
                <a:latin typeface="Times New Roman" panose="02020603050405020304" pitchFamily="18" charset="0"/>
                <a:ea typeface="Times New Roman" panose="02020603050405020304" pitchFamily="18" charset="0"/>
              </a:rPr>
              <a:t> </a:t>
            </a:r>
            <a:r>
              <a:rPr lang="en-US" sz="4000" i="1" dirty="0" err="1">
                <a:solidFill>
                  <a:srgbClr val="002060"/>
                </a:solidFill>
                <a:effectLst/>
                <a:latin typeface="Times New Roman" panose="02020603050405020304" pitchFamily="18" charset="0"/>
                <a:ea typeface="Times New Roman" panose="02020603050405020304" pitchFamily="18" charset="0"/>
              </a:rPr>
              <a:t>lên</a:t>
            </a:r>
            <a:r>
              <a:rPr lang="en-US" sz="4000" i="1" dirty="0">
                <a:solidFill>
                  <a:srgbClr val="002060"/>
                </a:solidFill>
                <a:effectLst/>
                <a:latin typeface="Times New Roman" panose="02020603050405020304" pitchFamily="18" charset="0"/>
                <a:ea typeface="Times New Roman" panose="02020603050405020304" pitchFamily="18" charset="0"/>
              </a:rPr>
              <a:t> </a:t>
            </a:r>
          </a:p>
          <a:p>
            <a:pPr algn="ctr"/>
            <a:r>
              <a:rPr lang="en-US" sz="4000" i="1" dirty="0" err="1">
                <a:solidFill>
                  <a:srgbClr val="002060"/>
                </a:solidFill>
                <a:effectLst/>
                <a:latin typeface="Times New Roman" panose="02020603050405020304" pitchFamily="18" charset="0"/>
                <a:ea typeface="Times New Roman" panose="02020603050405020304" pitchFamily="18" charset="0"/>
              </a:rPr>
              <a:t>ắc</a:t>
            </a:r>
            <a:r>
              <a:rPr lang="en-US" sz="4000" i="1" dirty="0">
                <a:solidFill>
                  <a:srgbClr val="002060"/>
                </a:solidFill>
                <a:effectLst/>
                <a:latin typeface="Times New Roman" panose="02020603050405020304" pitchFamily="18" charset="0"/>
                <a:ea typeface="Times New Roman" panose="02020603050405020304" pitchFamily="18" charset="0"/>
              </a:rPr>
              <a:t> </a:t>
            </a:r>
            <a:r>
              <a:rPr lang="en-US" sz="4000" i="1" dirty="0" err="1">
                <a:solidFill>
                  <a:srgbClr val="002060"/>
                </a:solidFill>
                <a:effectLst/>
                <a:latin typeface="Times New Roman" panose="02020603050405020304" pitchFamily="18" charset="0"/>
                <a:ea typeface="Times New Roman" panose="02020603050405020304" pitchFamily="18" charset="0"/>
              </a:rPr>
              <a:t>sê</a:t>
            </a:r>
            <a:endParaRPr lang="en-US" sz="4000" i="1" dirty="0">
              <a:solidFill>
                <a:srgbClr val="002060"/>
              </a:solidFill>
              <a:effectLst/>
              <a:latin typeface="Times New Roman" panose="02020603050405020304" pitchFamily="18" charset="0"/>
              <a:ea typeface="Times New Roman" panose="02020603050405020304" pitchFamily="18" charset="0"/>
            </a:endParaRPr>
          </a:p>
          <a:p>
            <a:pPr algn="ctr"/>
            <a:r>
              <a:rPr lang="en-US" sz="4000" i="1" dirty="0" err="1">
                <a:solidFill>
                  <a:srgbClr val="002060"/>
                </a:solidFill>
                <a:latin typeface="Times New Roman" panose="02020603050405020304" pitchFamily="18" charset="0"/>
                <a:ea typeface="Times New Roman" panose="02020603050405020304" pitchFamily="18" charset="0"/>
              </a:rPr>
              <a:t>sẫm</a:t>
            </a:r>
            <a:r>
              <a:rPr lang="en-US" sz="4000" i="1" dirty="0">
                <a:solidFill>
                  <a:srgbClr val="002060"/>
                </a:solidFill>
                <a:latin typeface="Times New Roman" panose="02020603050405020304" pitchFamily="18" charset="0"/>
                <a:ea typeface="Times New Roman" panose="02020603050405020304" pitchFamily="18" charset="0"/>
              </a:rPr>
              <a:t> </a:t>
            </a:r>
            <a:r>
              <a:rPr lang="en-US" sz="4000" i="1" dirty="0" err="1">
                <a:solidFill>
                  <a:srgbClr val="002060"/>
                </a:solidFill>
                <a:latin typeface="Times New Roman" panose="02020603050405020304" pitchFamily="18" charset="0"/>
                <a:ea typeface="Times New Roman" panose="02020603050405020304" pitchFamily="18" charset="0"/>
              </a:rPr>
              <a:t>màu</a:t>
            </a:r>
            <a:endParaRPr lang="en-US" sz="4000" i="1" dirty="0">
              <a:solidFill>
                <a:srgbClr val="002060"/>
              </a:solidFill>
              <a:latin typeface="Times New Roman" panose="02020603050405020304" pitchFamily="18" charset="0"/>
              <a:ea typeface="Times New Roman" panose="02020603050405020304" pitchFamily="18" charset="0"/>
            </a:endParaRPr>
          </a:p>
          <a:p>
            <a:pPr algn="ctr"/>
            <a:r>
              <a:rPr lang="en-US" sz="4000" i="1" dirty="0" err="1">
                <a:solidFill>
                  <a:srgbClr val="002060"/>
                </a:solidFill>
                <a:latin typeface="Times New Roman" panose="02020603050405020304" pitchFamily="18" charset="0"/>
                <a:ea typeface="Times New Roman" panose="02020603050405020304" pitchFamily="18" charset="0"/>
              </a:rPr>
              <a:t>vũng</a:t>
            </a:r>
            <a:r>
              <a:rPr lang="en-US" sz="4000" i="1" dirty="0">
                <a:solidFill>
                  <a:srgbClr val="002060"/>
                </a:solidFill>
                <a:latin typeface="Times New Roman" panose="02020603050405020304" pitchFamily="18" charset="0"/>
                <a:ea typeface="Times New Roman" panose="02020603050405020304" pitchFamily="18" charset="0"/>
              </a:rPr>
              <a:t> </a:t>
            </a:r>
            <a:r>
              <a:rPr lang="en-US" sz="4000" i="1" dirty="0" err="1">
                <a:solidFill>
                  <a:srgbClr val="002060"/>
                </a:solidFill>
                <a:latin typeface="Times New Roman" panose="02020603050405020304" pitchFamily="18" charset="0"/>
                <a:ea typeface="Times New Roman" panose="02020603050405020304" pitchFamily="18" charset="0"/>
              </a:rPr>
              <a:t>nước</a:t>
            </a:r>
            <a:endParaRPr lang="en-US" sz="4000" i="1" dirty="0">
              <a:solidFill>
                <a:srgbClr val="002060"/>
              </a:solidFill>
              <a:latin typeface="Times New Roman" panose="02020603050405020304" pitchFamily="18" charset="0"/>
              <a:ea typeface="Times New Roman" panose="02020603050405020304" pitchFamily="18" charset="0"/>
            </a:endParaRPr>
          </a:p>
          <a:p>
            <a:pPr algn="ctr"/>
            <a:r>
              <a:rPr lang="en-US" sz="4000" i="1" dirty="0">
                <a:solidFill>
                  <a:srgbClr val="002060"/>
                </a:solidFill>
                <a:latin typeface="Times New Roman" panose="02020603050405020304" pitchFamily="18" charset="0"/>
                <a:ea typeface="Times New Roman" panose="02020603050405020304" pitchFamily="18" charset="0"/>
              </a:rPr>
              <a:t>tung </a:t>
            </a:r>
            <a:r>
              <a:rPr lang="en-US" sz="4000" i="1" dirty="0" err="1">
                <a:solidFill>
                  <a:srgbClr val="002060"/>
                </a:solidFill>
                <a:latin typeface="Times New Roman" panose="02020603050405020304" pitchFamily="18" charset="0"/>
                <a:ea typeface="Times New Roman" panose="02020603050405020304" pitchFamily="18" charset="0"/>
              </a:rPr>
              <a:t>lưới</a:t>
            </a:r>
            <a:endParaRPr lang="en-US" sz="4000" i="1" dirty="0">
              <a:solidFill>
                <a:srgbClr val="002060"/>
              </a:solidFill>
              <a:latin typeface="Times New Roman" panose="02020603050405020304" pitchFamily="18" charset="0"/>
              <a:ea typeface="Times New Roman" panose="02020603050405020304" pitchFamily="18" charset="0"/>
            </a:endParaRPr>
          </a:p>
          <a:p>
            <a:pPr algn="ctr"/>
            <a:r>
              <a:rPr lang="en-US" sz="4000" i="1" dirty="0" err="1">
                <a:solidFill>
                  <a:srgbClr val="002060"/>
                </a:solidFill>
                <a:latin typeface="Times New Roman" panose="02020603050405020304" pitchFamily="18" charset="0"/>
                <a:ea typeface="Times New Roman" panose="02020603050405020304" pitchFamily="18" charset="0"/>
              </a:rPr>
              <a:t>lướt</a:t>
            </a:r>
            <a:r>
              <a:rPr lang="en-US" sz="4000" i="1" dirty="0">
                <a:solidFill>
                  <a:srgbClr val="002060"/>
                </a:solidFill>
                <a:latin typeface="Times New Roman" panose="02020603050405020304" pitchFamily="18" charset="0"/>
                <a:ea typeface="Times New Roman" panose="02020603050405020304" pitchFamily="18" charset="0"/>
              </a:rPr>
              <a:t> </a:t>
            </a:r>
            <a:r>
              <a:rPr lang="en-US" sz="4000" i="1" dirty="0" err="1">
                <a:solidFill>
                  <a:srgbClr val="002060"/>
                </a:solidFill>
                <a:latin typeface="Times New Roman" panose="02020603050405020304" pitchFamily="18" charset="0"/>
                <a:ea typeface="Times New Roman" panose="02020603050405020304" pitchFamily="18" charset="0"/>
              </a:rPr>
              <a:t>nhanh</a:t>
            </a:r>
            <a:endParaRPr lang="en-US" sz="4000" i="1" dirty="0">
              <a:solidFill>
                <a:srgbClr val="002060"/>
              </a:solidFill>
              <a:latin typeface="Times New Roman" panose="02020603050405020304" pitchFamily="18" charset="0"/>
              <a:ea typeface="Times New Roman" panose="02020603050405020304" pitchFamily="18" charset="0"/>
            </a:endParaRPr>
          </a:p>
          <a:p>
            <a:pPr algn="ctr"/>
            <a:r>
              <a:rPr lang="en-US" sz="4000" i="1" dirty="0">
                <a:solidFill>
                  <a:srgbClr val="002060"/>
                </a:solidFill>
                <a:latin typeface="Times New Roman" panose="02020603050405020304" pitchFamily="18" charset="0"/>
                <a:ea typeface="Times New Roman" panose="02020603050405020304" pitchFamily="18" charset="0"/>
              </a:rPr>
              <a:t>  </a:t>
            </a:r>
            <a:r>
              <a:rPr lang="en-US" sz="4000" i="1" dirty="0">
                <a:solidFill>
                  <a:srgbClr val="002060"/>
                </a:solidFill>
                <a:effectLst/>
                <a:latin typeface="Times New Roman" panose="02020603050405020304" pitchFamily="18" charset="0"/>
                <a:ea typeface="Times New Roman" panose="02020603050405020304" pitchFamily="18" charset="0"/>
              </a:rPr>
              <a:t>…</a:t>
            </a:r>
            <a:endParaRPr lang="en-US" sz="4000" dirty="0">
              <a:solidFill>
                <a:srgbClr val="002060"/>
              </a:solidFill>
            </a:endParaRPr>
          </a:p>
        </p:txBody>
      </p:sp>
      <p:sp>
        <p:nvSpPr>
          <p:cNvPr id="8" name="TextBox 7">
            <a:extLst>
              <a:ext uri="{FF2B5EF4-FFF2-40B4-BE49-F238E27FC236}">
                <a16:creationId xmlns:a16="http://schemas.microsoft.com/office/drawing/2014/main" xmlns="" id="{DCAACFAC-F21A-3AA0-850E-48B63882117A}"/>
              </a:ext>
            </a:extLst>
          </p:cNvPr>
          <p:cNvSpPr txBox="1"/>
          <p:nvPr/>
        </p:nvSpPr>
        <p:spPr>
          <a:xfrm>
            <a:off x="3346450" y="126732"/>
            <a:ext cx="4527550" cy="707886"/>
          </a:xfrm>
          <a:prstGeom prst="rect">
            <a:avLst/>
          </a:prstGeom>
          <a:noFill/>
        </p:spPr>
        <p:txBody>
          <a:bodyPr wrap="square">
            <a:spAutoFit/>
          </a:bodyPr>
          <a:lstStyle/>
          <a:p>
            <a:pPr algn="ctr"/>
            <a:r>
              <a:rPr lang="en-US" sz="4000" b="1" dirty="0" err="1">
                <a:solidFill>
                  <a:srgbClr val="002060"/>
                </a:solidFill>
                <a:effectLst/>
                <a:latin typeface="Times New Roman" panose="02020603050405020304" pitchFamily="18" charset="0"/>
                <a:ea typeface="Times New Roman" panose="02020603050405020304" pitchFamily="18" charset="0"/>
              </a:rPr>
              <a:t>Luyện</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đọc</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từ</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khó</a:t>
            </a:r>
            <a:r>
              <a:rPr lang="en-US" sz="4000" b="1" dirty="0">
                <a:solidFill>
                  <a:srgbClr val="002060"/>
                </a:solidFill>
                <a:effectLst/>
                <a:latin typeface="Times New Roman" panose="02020603050405020304" pitchFamily="18" charset="0"/>
                <a:ea typeface="Times New Roman" panose="02020603050405020304" pitchFamily="18" charset="0"/>
              </a:rPr>
              <a:t>:</a:t>
            </a:r>
            <a:endParaRPr lang="en-US" sz="4000" dirty="0">
              <a:solidFill>
                <a:srgbClr val="002060"/>
              </a:solidFill>
            </a:endParaRPr>
          </a:p>
        </p:txBody>
      </p:sp>
    </p:spTree>
    <p:extLst>
      <p:ext uri="{BB962C8B-B14F-4D97-AF65-F5344CB8AC3E}">
        <p14:creationId xmlns:p14="http://schemas.microsoft.com/office/powerpoint/2010/main" val="4218931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xmlns="" id="{06716779-A671-7269-D9FE-CD42957F7114}"/>
              </a:ext>
            </a:extLst>
          </p:cNvPr>
          <p:cNvSpPr/>
          <p:nvPr/>
        </p:nvSpPr>
        <p:spPr>
          <a:xfrm>
            <a:off x="950469" y="1866900"/>
            <a:ext cx="10123931" cy="3365500"/>
          </a:xfrm>
          <a:prstGeom prst="roundRect">
            <a:avLst>
              <a:gd name="adj" fmla="val 7218"/>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A95742D7-1D4F-3E40-90BA-32416F651F85}"/>
              </a:ext>
            </a:extLst>
          </p:cNvPr>
          <p:cNvSpPr/>
          <p:nvPr/>
        </p:nvSpPr>
        <p:spPr>
          <a:xfrm>
            <a:off x="3703568" y="644083"/>
            <a:ext cx="5163516" cy="1015624"/>
          </a:xfrm>
          <a:prstGeom prst="rect">
            <a:avLst/>
          </a:prstGeom>
        </p:spPr>
        <p:txBody>
          <a:bodyPr wrap="none" lIns="91402" tIns="45701" rIns="91402" bIns="45701">
            <a:spAutoFit/>
          </a:bodyPr>
          <a:lstStyle/>
          <a:p>
            <a:pPr>
              <a:defRPr/>
            </a:pPr>
            <a:r>
              <a:rPr lang="en-US" sz="6000" b="1" dirty="0" err="1">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Giải</a:t>
            </a:r>
            <a:r>
              <a:rPr lang="en-US" sz="60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nghĩa</a:t>
            </a:r>
            <a:r>
              <a:rPr lang="en-US" sz="60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từ</a:t>
            </a:r>
            <a:endParaRPr lang="en-US" sz="6000" b="1" dirty="0">
              <a:solidFill>
                <a:srgbClr val="00206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xmlns="" id="{09DBCB0C-B5F7-0C3D-6E0C-0AEE6BFE6E29}"/>
              </a:ext>
            </a:extLst>
          </p:cNvPr>
          <p:cNvSpPr/>
          <p:nvPr/>
        </p:nvSpPr>
        <p:spPr>
          <a:xfrm>
            <a:off x="1490678" y="2309620"/>
            <a:ext cx="2457813" cy="553959"/>
          </a:xfrm>
          <a:prstGeom prst="rect">
            <a:avLst/>
          </a:prstGeom>
        </p:spPr>
        <p:txBody>
          <a:bodyPr wrap="square" lIns="91402" tIns="45701" rIns="91402" bIns="45701">
            <a:spAutoFit/>
          </a:bodyPr>
          <a:lstStyle/>
          <a:p>
            <a:pPr lvl="0" defTabSz="913478">
              <a:defRPr/>
            </a:pPr>
            <a:r>
              <a:rPr lang="en-US" sz="3000" dirty="0" err="1">
                <a:solidFill>
                  <a:srgbClr val="FF0000"/>
                </a:solidFill>
                <a:latin typeface="UTM Avo"/>
                <a:cs typeface="Times New Roman" pitchFamily="18" charset="0"/>
              </a:rPr>
              <a:t>Lên</a:t>
            </a:r>
            <a:r>
              <a:rPr lang="en-US" sz="3000" dirty="0">
                <a:solidFill>
                  <a:srgbClr val="FF0000"/>
                </a:solidFill>
                <a:latin typeface="UTM Avo"/>
                <a:cs typeface="Times New Roman" pitchFamily="18" charset="0"/>
              </a:rPr>
              <a:t> </a:t>
            </a:r>
            <a:r>
              <a:rPr lang="en-US" sz="3000" dirty="0" err="1">
                <a:solidFill>
                  <a:srgbClr val="FF0000"/>
                </a:solidFill>
                <a:latin typeface="UTM Avo"/>
                <a:cs typeface="Times New Roman" pitchFamily="18" charset="0"/>
              </a:rPr>
              <a:t>dây</a:t>
            </a:r>
            <a:r>
              <a:rPr lang="en-US" sz="3000" dirty="0">
                <a:solidFill>
                  <a:srgbClr val="FF0000"/>
                </a:solidFill>
                <a:latin typeface="UTM Avo"/>
                <a:cs typeface="Times New Roman" pitchFamily="18" charset="0"/>
              </a:rPr>
              <a:t>: </a:t>
            </a:r>
            <a:endParaRPr kumimoji="0" lang="en-US" sz="3000" b="0" i="0" u="none" strike="noStrike" kern="1200" cap="none" spc="0" normalizeH="0" baseline="0" noProof="0" dirty="0">
              <a:ln>
                <a:noFill/>
              </a:ln>
              <a:solidFill>
                <a:srgbClr val="FF0000"/>
              </a:solidFill>
              <a:effectLst/>
              <a:uLnTx/>
              <a:uFillTx/>
              <a:latin typeface="UTM Avo"/>
            </a:endParaRPr>
          </a:p>
        </p:txBody>
      </p:sp>
      <p:sp>
        <p:nvSpPr>
          <p:cNvPr id="5" name="Rectangle 4">
            <a:extLst>
              <a:ext uri="{FF2B5EF4-FFF2-40B4-BE49-F238E27FC236}">
                <a16:creationId xmlns:a16="http://schemas.microsoft.com/office/drawing/2014/main" xmlns="" id="{4EF57D0F-B7AE-EC23-1E17-28BFCEF48F98}"/>
              </a:ext>
            </a:extLst>
          </p:cNvPr>
          <p:cNvSpPr/>
          <p:nvPr/>
        </p:nvSpPr>
        <p:spPr>
          <a:xfrm>
            <a:off x="3273212" y="2365924"/>
            <a:ext cx="8363011" cy="584775"/>
          </a:xfrm>
          <a:prstGeom prst="rect">
            <a:avLst/>
          </a:prstGeom>
        </p:spPr>
        <p:txBody>
          <a:bodyPr wrap="square">
            <a:spAutoFit/>
          </a:bodyPr>
          <a:lstStyle/>
          <a:p>
            <a:pPr lvl="0" defTabSz="913478">
              <a:defRPr/>
            </a:pPr>
            <a:r>
              <a:rPr lang="vi-VN" sz="3200" dirty="0">
                <a:solidFill>
                  <a:srgbClr val="002060"/>
                </a:solidFill>
                <a:latin typeface="Tahoma" panose="020B0604030504040204" pitchFamily="34" charset="0"/>
              </a:rPr>
              <a:t>chỉnh dây đàn cho đúng chuẩn</a:t>
            </a:r>
            <a:endParaRPr lang="en-US" sz="3000" dirty="0">
              <a:solidFill>
                <a:srgbClr val="002060"/>
              </a:solidFill>
            </a:endParaRPr>
          </a:p>
        </p:txBody>
      </p:sp>
      <p:sp>
        <p:nvSpPr>
          <p:cNvPr id="8" name="Rectangle 7">
            <a:extLst>
              <a:ext uri="{FF2B5EF4-FFF2-40B4-BE49-F238E27FC236}">
                <a16:creationId xmlns:a16="http://schemas.microsoft.com/office/drawing/2014/main" xmlns="" id="{51CDA026-ECEA-D010-E022-14847C6579E8}"/>
              </a:ext>
            </a:extLst>
          </p:cNvPr>
          <p:cNvSpPr/>
          <p:nvPr/>
        </p:nvSpPr>
        <p:spPr>
          <a:xfrm>
            <a:off x="1490678" y="3113972"/>
            <a:ext cx="2457813" cy="553959"/>
          </a:xfrm>
          <a:prstGeom prst="rect">
            <a:avLst/>
          </a:prstGeom>
        </p:spPr>
        <p:txBody>
          <a:bodyPr wrap="square" lIns="91402" tIns="45701" rIns="91402" bIns="45701">
            <a:spAutoFit/>
          </a:bodyPr>
          <a:lstStyle/>
          <a:p>
            <a:pPr lvl="0" defTabSz="913478">
              <a:defRPr/>
            </a:pPr>
            <a:r>
              <a:rPr lang="en-US" sz="3000" dirty="0" err="1">
                <a:solidFill>
                  <a:srgbClr val="FF0000"/>
                </a:solidFill>
                <a:latin typeface="UTM Avo"/>
                <a:cs typeface="Times New Roman" pitchFamily="18" charset="0"/>
              </a:rPr>
              <a:t>Ắc-sê</a:t>
            </a:r>
            <a:r>
              <a:rPr lang="en-US" sz="3000" dirty="0">
                <a:solidFill>
                  <a:srgbClr val="FF0000"/>
                </a:solidFill>
                <a:latin typeface="UTM Avo"/>
                <a:cs typeface="Times New Roman" pitchFamily="18" charset="0"/>
              </a:rPr>
              <a:t>: </a:t>
            </a:r>
            <a:endParaRPr kumimoji="0" lang="en-US" sz="3000" b="0" i="0" u="none" strike="noStrike" kern="1200" cap="none" spc="0" normalizeH="0" baseline="0" noProof="0" dirty="0">
              <a:ln>
                <a:noFill/>
              </a:ln>
              <a:solidFill>
                <a:srgbClr val="FF0000"/>
              </a:solidFill>
              <a:effectLst/>
              <a:uLnTx/>
              <a:uFillTx/>
              <a:latin typeface="UTM Avo"/>
            </a:endParaRPr>
          </a:p>
        </p:txBody>
      </p:sp>
      <p:sp>
        <p:nvSpPr>
          <p:cNvPr id="9" name="Rectangle 8">
            <a:extLst>
              <a:ext uri="{FF2B5EF4-FFF2-40B4-BE49-F238E27FC236}">
                <a16:creationId xmlns:a16="http://schemas.microsoft.com/office/drawing/2014/main" xmlns="" id="{CF1E80F2-DC4A-447D-3BDE-EC572B2C23A7}"/>
              </a:ext>
            </a:extLst>
          </p:cNvPr>
          <p:cNvSpPr/>
          <p:nvPr/>
        </p:nvSpPr>
        <p:spPr>
          <a:xfrm>
            <a:off x="2878520" y="3155516"/>
            <a:ext cx="8363011" cy="584775"/>
          </a:xfrm>
          <a:prstGeom prst="rect">
            <a:avLst/>
          </a:prstGeom>
        </p:spPr>
        <p:txBody>
          <a:bodyPr wrap="square">
            <a:spAutoFit/>
          </a:bodyPr>
          <a:lstStyle/>
          <a:p>
            <a:pPr lvl="0" defTabSz="913478">
              <a:defRPr/>
            </a:pPr>
            <a:r>
              <a:rPr lang="vi-VN" sz="3200" dirty="0">
                <a:solidFill>
                  <a:srgbClr val="002060"/>
                </a:solidFill>
                <a:latin typeface="Tahoma" panose="020B0604030504040204" pitchFamily="34" charset="0"/>
              </a:rPr>
              <a:t>cái cần có căng dây để kéo đàn vi-ô-lông.</a:t>
            </a:r>
          </a:p>
        </p:txBody>
      </p:sp>
      <p:sp>
        <p:nvSpPr>
          <p:cNvPr id="10" name="Rectangle 9">
            <a:extLst>
              <a:ext uri="{FF2B5EF4-FFF2-40B4-BE49-F238E27FC236}">
                <a16:creationId xmlns:a16="http://schemas.microsoft.com/office/drawing/2014/main" xmlns="" id="{84273E26-4DA0-BC41-F505-5AF135906EF5}"/>
              </a:ext>
            </a:extLst>
          </p:cNvPr>
          <p:cNvSpPr/>
          <p:nvPr/>
        </p:nvSpPr>
        <p:spPr>
          <a:xfrm>
            <a:off x="1490678" y="3918324"/>
            <a:ext cx="2457813" cy="553959"/>
          </a:xfrm>
          <a:prstGeom prst="rect">
            <a:avLst/>
          </a:prstGeom>
        </p:spPr>
        <p:txBody>
          <a:bodyPr wrap="square" lIns="91402" tIns="45701" rIns="91402" bIns="45701">
            <a:spAutoFit/>
          </a:bodyPr>
          <a:lstStyle/>
          <a:p>
            <a:pPr lvl="0" defTabSz="913478">
              <a:defRPr/>
            </a:pPr>
            <a:r>
              <a:rPr lang="en-US" sz="3000" dirty="0" err="1">
                <a:solidFill>
                  <a:srgbClr val="FF0000"/>
                </a:solidFill>
                <a:latin typeface="UTM Avo"/>
                <a:cs typeface="Times New Roman" pitchFamily="18" charset="0"/>
              </a:rPr>
              <a:t>Dân</a:t>
            </a:r>
            <a:r>
              <a:rPr lang="en-US" sz="3000" dirty="0">
                <a:solidFill>
                  <a:srgbClr val="FF0000"/>
                </a:solidFill>
                <a:latin typeface="UTM Avo"/>
                <a:cs typeface="Times New Roman" pitchFamily="18" charset="0"/>
              </a:rPr>
              <a:t> </a:t>
            </a:r>
            <a:r>
              <a:rPr lang="en-US" sz="3000" dirty="0" err="1">
                <a:solidFill>
                  <a:srgbClr val="FF0000"/>
                </a:solidFill>
                <a:latin typeface="UTM Avo"/>
                <a:cs typeface="Times New Roman" pitchFamily="18" charset="0"/>
              </a:rPr>
              <a:t>chài</a:t>
            </a:r>
            <a:r>
              <a:rPr lang="en-US" sz="3000" dirty="0">
                <a:solidFill>
                  <a:srgbClr val="FF0000"/>
                </a:solidFill>
                <a:latin typeface="UTM Avo"/>
                <a:cs typeface="Times New Roman" pitchFamily="18" charset="0"/>
              </a:rPr>
              <a:t>: </a:t>
            </a:r>
            <a:endParaRPr kumimoji="0" lang="en-US" sz="3000" b="0" i="0" u="none" strike="noStrike" kern="1200" cap="none" spc="0" normalizeH="0" baseline="0" noProof="0" dirty="0">
              <a:ln>
                <a:noFill/>
              </a:ln>
              <a:solidFill>
                <a:srgbClr val="FF0000"/>
              </a:solidFill>
              <a:effectLst/>
              <a:uLnTx/>
              <a:uFillTx/>
              <a:latin typeface="UTM Avo"/>
            </a:endParaRPr>
          </a:p>
        </p:txBody>
      </p:sp>
      <p:sp>
        <p:nvSpPr>
          <p:cNvPr id="11" name="Rectangle 10">
            <a:extLst>
              <a:ext uri="{FF2B5EF4-FFF2-40B4-BE49-F238E27FC236}">
                <a16:creationId xmlns:a16="http://schemas.microsoft.com/office/drawing/2014/main" xmlns="" id="{BEB43CA9-7E5B-3AAE-2970-1E2FDB24BA29}"/>
              </a:ext>
            </a:extLst>
          </p:cNvPr>
          <p:cNvSpPr/>
          <p:nvPr/>
        </p:nvSpPr>
        <p:spPr>
          <a:xfrm>
            <a:off x="3451012" y="3934345"/>
            <a:ext cx="8363011" cy="584775"/>
          </a:xfrm>
          <a:prstGeom prst="rect">
            <a:avLst/>
          </a:prstGeom>
        </p:spPr>
        <p:txBody>
          <a:bodyPr wrap="square">
            <a:spAutoFit/>
          </a:bodyPr>
          <a:lstStyle/>
          <a:p>
            <a:pPr lvl="0" defTabSz="913478">
              <a:defRPr/>
            </a:pPr>
            <a:r>
              <a:rPr lang="vi-VN" sz="3200" dirty="0">
                <a:solidFill>
                  <a:srgbClr val="002060"/>
                </a:solidFill>
                <a:latin typeface="Tahoma" panose="020B0604030504040204" pitchFamily="34" charset="0"/>
              </a:rPr>
              <a:t>người làm nghề đánh cá.</a:t>
            </a:r>
            <a:endParaRPr lang="en-US" sz="3000" dirty="0">
              <a:solidFill>
                <a:srgbClr val="002060"/>
              </a:solidFill>
            </a:endParaRPr>
          </a:p>
        </p:txBody>
      </p:sp>
    </p:spTree>
    <p:extLst>
      <p:ext uri="{BB962C8B-B14F-4D97-AF65-F5344CB8AC3E}">
        <p14:creationId xmlns:p14="http://schemas.microsoft.com/office/powerpoint/2010/main" val="105088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BDDE764C-24BB-8942-D063-42430576B6BF}"/>
              </a:ext>
            </a:extLst>
          </p:cNvPr>
          <p:cNvSpPr/>
          <p:nvPr/>
        </p:nvSpPr>
        <p:spPr>
          <a:xfrm>
            <a:off x="355600" y="215900"/>
            <a:ext cx="11506200" cy="6337032"/>
          </a:xfrm>
          <a:prstGeom prst="roundRect">
            <a:avLst>
              <a:gd name="adj" fmla="val 7218"/>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B38516AA-340B-C19C-0DD9-C361D2DA799C}"/>
              </a:ext>
            </a:extLst>
          </p:cNvPr>
          <p:cNvSpPr txBox="1"/>
          <p:nvPr/>
        </p:nvSpPr>
        <p:spPr>
          <a:xfrm>
            <a:off x="584200" y="0"/>
            <a:ext cx="11023600" cy="6427401"/>
          </a:xfrm>
          <a:prstGeom prst="rect">
            <a:avLst/>
          </a:prstGeom>
          <a:noFill/>
        </p:spPr>
        <p:txBody>
          <a:bodyPr wrap="square">
            <a:spAutoFit/>
          </a:bodyPr>
          <a:lstStyle/>
          <a:p>
            <a:pPr algn="just">
              <a:lnSpc>
                <a:spcPct val="130000"/>
              </a:lnSpc>
            </a:pPr>
            <a:r>
              <a:rPr lang="en-US" sz="4000" b="1" dirty="0" err="1">
                <a:solidFill>
                  <a:srgbClr val="002060"/>
                </a:solidFill>
                <a:effectLst/>
                <a:latin typeface="Times New Roman" panose="02020603050405020304" pitchFamily="18" charset="0"/>
                <a:ea typeface="Times New Roman" panose="02020603050405020304" pitchFamily="18" charset="0"/>
              </a:rPr>
              <a:t>Luyện</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đọc</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latin typeface="Times New Roman" panose="02020603050405020304" pitchFamily="18" charset="0"/>
                <a:ea typeface="Times New Roman" panose="02020603050405020304" pitchFamily="18" charset="0"/>
              </a:rPr>
              <a:t>câu</a:t>
            </a:r>
            <a:r>
              <a:rPr lang="en-US" sz="4000" b="1" dirty="0">
                <a:solidFill>
                  <a:srgbClr val="002060"/>
                </a:solidFill>
                <a:effectLst/>
                <a:latin typeface="Times New Roman" panose="02020603050405020304" pitchFamily="18" charset="0"/>
                <a:ea typeface="Times New Roman" panose="02020603050405020304" pitchFamily="18" charset="0"/>
              </a:rPr>
              <a:t>: </a:t>
            </a:r>
          </a:p>
          <a:p>
            <a:pPr algn="just">
              <a:lnSpc>
                <a:spcPct val="130000"/>
              </a:lnSpc>
            </a:pPr>
            <a:r>
              <a:rPr lang="vi-VN" sz="4000" i="1" dirty="0">
                <a:solidFill>
                  <a:srgbClr val="002060"/>
                </a:solidFill>
                <a:effectLst/>
                <a:latin typeface="Times New Roman" panose="02020603050405020304" pitchFamily="18" charset="0"/>
                <a:ea typeface="Times New Roman" panose="02020603050405020304" pitchFamily="18" charset="0"/>
              </a:rPr>
              <a:t>Tiếng đàn bay ra vườn. </a:t>
            </a:r>
            <a:r>
              <a:rPr lang="vi-VN" sz="4000" i="1" dirty="0">
                <a:solidFill>
                  <a:srgbClr val="FF0000"/>
                </a:solidFill>
                <a:effectLst/>
                <a:latin typeface="Times New Roman" panose="02020603050405020304" pitchFamily="18" charset="0"/>
                <a:ea typeface="Times New Roman" panose="02020603050405020304" pitchFamily="18" charset="0"/>
              </a:rPr>
              <a:t>//</a:t>
            </a:r>
            <a:r>
              <a:rPr lang="vi-VN" sz="4000" i="1" dirty="0">
                <a:solidFill>
                  <a:srgbClr val="002060"/>
                </a:solidFill>
                <a:effectLst/>
                <a:latin typeface="Times New Roman" panose="02020603050405020304" pitchFamily="18" charset="0"/>
                <a:ea typeface="Times New Roman" panose="02020603050405020304" pitchFamily="18" charset="0"/>
              </a:rPr>
              <a:t>Vài cánh ngọc lan êm ái rụng xuống nền đất mát rượi.</a:t>
            </a:r>
            <a:r>
              <a:rPr lang="vi-VN" sz="4000" i="1" dirty="0">
                <a:solidFill>
                  <a:srgbClr val="FF0000"/>
                </a:solidFill>
                <a:effectLst/>
                <a:latin typeface="Times New Roman" panose="02020603050405020304" pitchFamily="18" charset="0"/>
                <a:ea typeface="Times New Roman" panose="02020603050405020304" pitchFamily="18" charset="0"/>
              </a:rPr>
              <a:t> //</a:t>
            </a:r>
            <a:r>
              <a:rPr lang="vi-VN" sz="4000" i="1" dirty="0">
                <a:solidFill>
                  <a:srgbClr val="002060"/>
                </a:solidFill>
                <a:effectLst/>
                <a:latin typeface="Times New Roman" panose="02020603050405020304" pitchFamily="18" charset="0"/>
                <a:ea typeface="Times New Roman" panose="02020603050405020304" pitchFamily="18" charset="0"/>
              </a:rPr>
              <a:t>Dưới đường/ lũ trẻ đang rủ nhau thả những chiếc thuyền gấp bằng giấy trên những vũng nước mưa.</a:t>
            </a:r>
            <a:r>
              <a:rPr lang="vi-VN" sz="4000" i="1" dirty="0">
                <a:solidFill>
                  <a:srgbClr val="FF0000"/>
                </a:solidFill>
                <a:effectLst/>
                <a:latin typeface="Times New Roman" panose="02020603050405020304" pitchFamily="18" charset="0"/>
                <a:ea typeface="Times New Roman" panose="02020603050405020304" pitchFamily="18" charset="0"/>
              </a:rPr>
              <a:t>//</a:t>
            </a:r>
            <a:r>
              <a:rPr lang="vi-VN" sz="4000" i="1" dirty="0">
                <a:solidFill>
                  <a:srgbClr val="002060"/>
                </a:solidFill>
                <a:effectLst/>
                <a:latin typeface="Times New Roman" panose="02020603050405020304" pitchFamily="18" charset="0"/>
                <a:ea typeface="Times New Roman" panose="02020603050405020304" pitchFamily="18" charset="0"/>
              </a:rPr>
              <a:t>Ngoài Hồ Tây,</a:t>
            </a:r>
            <a:r>
              <a:rPr lang="en-US" sz="4000" i="1" dirty="0">
                <a:solidFill>
                  <a:srgbClr val="002060"/>
                </a:solidFill>
                <a:effectLst/>
                <a:latin typeface="Times New Roman" panose="02020603050405020304" pitchFamily="18" charset="0"/>
                <a:ea typeface="Times New Roman" panose="02020603050405020304" pitchFamily="18" charset="0"/>
              </a:rPr>
              <a:t> </a:t>
            </a:r>
            <a:r>
              <a:rPr lang="vi-VN" sz="4000" i="1" dirty="0">
                <a:solidFill>
                  <a:srgbClr val="FF0000"/>
                </a:solidFill>
                <a:effectLst/>
                <a:latin typeface="Times New Roman" panose="02020603050405020304" pitchFamily="18" charset="0"/>
                <a:ea typeface="Times New Roman" panose="02020603050405020304" pitchFamily="18" charset="0"/>
              </a:rPr>
              <a:t>/</a:t>
            </a:r>
            <a:r>
              <a:rPr lang="vi-VN" sz="4000" i="1" dirty="0">
                <a:solidFill>
                  <a:srgbClr val="002060"/>
                </a:solidFill>
                <a:effectLst/>
                <a:latin typeface="Times New Roman" panose="02020603050405020304" pitchFamily="18" charset="0"/>
                <a:ea typeface="Times New Roman" panose="02020603050405020304" pitchFamily="18" charset="0"/>
              </a:rPr>
              <a:t>dân chài đang tung lưới bắt cá.</a:t>
            </a:r>
            <a:r>
              <a:rPr lang="vi-VN" sz="4000" i="1" dirty="0">
                <a:solidFill>
                  <a:srgbClr val="FF0000"/>
                </a:solidFill>
                <a:effectLst/>
                <a:latin typeface="Times New Roman" panose="02020603050405020304" pitchFamily="18" charset="0"/>
                <a:ea typeface="Times New Roman" panose="02020603050405020304" pitchFamily="18" charset="0"/>
              </a:rPr>
              <a:t>//</a:t>
            </a:r>
            <a:r>
              <a:rPr lang="vi-VN" sz="4000" i="1" dirty="0">
                <a:solidFill>
                  <a:srgbClr val="002060"/>
                </a:solidFill>
                <a:effectLst/>
                <a:latin typeface="Times New Roman" panose="02020603050405020304" pitchFamily="18" charset="0"/>
                <a:ea typeface="Times New Roman" panose="02020603050405020304" pitchFamily="18" charset="0"/>
              </a:rPr>
              <a:t> Hoa mười giờ nở đỏ quanh các lối đi ven hồ.</a:t>
            </a:r>
            <a:r>
              <a:rPr lang="vi-VN" sz="4000" i="1" dirty="0">
                <a:solidFill>
                  <a:srgbClr val="FF0000"/>
                </a:solidFill>
                <a:effectLst/>
                <a:latin typeface="Times New Roman" panose="02020603050405020304" pitchFamily="18" charset="0"/>
                <a:ea typeface="Times New Roman" panose="02020603050405020304" pitchFamily="18" charset="0"/>
              </a:rPr>
              <a:t>//</a:t>
            </a:r>
            <a:r>
              <a:rPr lang="vi-VN" sz="4000" i="1" dirty="0">
                <a:solidFill>
                  <a:srgbClr val="002060"/>
                </a:solidFill>
                <a:effectLst/>
                <a:latin typeface="Times New Roman" panose="02020603050405020304" pitchFamily="18" charset="0"/>
                <a:ea typeface="Times New Roman" panose="02020603050405020304" pitchFamily="18" charset="0"/>
              </a:rPr>
              <a:t> Bóng mấy con chim bồ câu lướt nhanh trên những mái nhà cao thấp. </a:t>
            </a:r>
            <a:r>
              <a:rPr lang="vi-VN" sz="4000" i="1" dirty="0">
                <a:solidFill>
                  <a:srgbClr val="FF0000"/>
                </a:solidFill>
                <a:effectLst/>
                <a:latin typeface="Times New Roman" panose="02020603050405020304" pitchFamily="18" charset="0"/>
                <a:ea typeface="Times New Roman" panose="02020603050405020304" pitchFamily="18" charset="0"/>
              </a:rPr>
              <a:t>// </a:t>
            </a:r>
            <a:endParaRPr lang="en-US" sz="4000" dirty="0">
              <a:solidFill>
                <a:srgbClr val="FF0000"/>
              </a:solidFill>
            </a:endParaRPr>
          </a:p>
        </p:txBody>
      </p:sp>
    </p:spTree>
    <p:extLst>
      <p:ext uri="{BB962C8B-B14F-4D97-AF65-F5344CB8AC3E}">
        <p14:creationId xmlns:p14="http://schemas.microsoft.com/office/powerpoint/2010/main" val="4075400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66CF88F4-1F40-73A2-61D7-F646C95F3327}"/>
              </a:ext>
            </a:extLst>
          </p:cNvPr>
          <p:cNvGrpSpPr/>
          <p:nvPr/>
        </p:nvGrpSpPr>
        <p:grpSpPr>
          <a:xfrm>
            <a:off x="381000" y="32039"/>
            <a:ext cx="11633200" cy="6610061"/>
            <a:chOff x="381000" y="32039"/>
            <a:chExt cx="11633200" cy="6610061"/>
          </a:xfrm>
        </p:grpSpPr>
        <p:sp>
          <p:nvSpPr>
            <p:cNvPr id="11" name="Rectangle: Rounded Corners 10">
              <a:extLst>
                <a:ext uri="{FF2B5EF4-FFF2-40B4-BE49-F238E27FC236}">
                  <a16:creationId xmlns:a16="http://schemas.microsoft.com/office/drawing/2014/main" xmlns="" id="{7CF43956-D5CF-4A10-03D3-CD7CF4BE77DA}"/>
                </a:ext>
              </a:extLst>
            </p:cNvPr>
            <p:cNvSpPr/>
            <p:nvPr/>
          </p:nvSpPr>
          <p:spPr>
            <a:xfrm>
              <a:off x="381000" y="32039"/>
              <a:ext cx="11633200" cy="6610061"/>
            </a:xfrm>
            <a:prstGeom prst="roundRect">
              <a:avLst>
                <a:gd name="adj" fmla="val 7218"/>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06F4F851-281D-BA36-58D7-E2B7A332676C}"/>
                </a:ext>
              </a:extLst>
            </p:cNvPr>
            <p:cNvSpPr txBox="1"/>
            <p:nvPr/>
          </p:nvSpPr>
          <p:spPr>
            <a:xfrm>
              <a:off x="660400" y="865990"/>
              <a:ext cx="11010900" cy="5363071"/>
            </a:xfrm>
            <a:prstGeom prst="rect">
              <a:avLst/>
            </a:prstGeom>
            <a:noFill/>
          </p:spPr>
          <p:txBody>
            <a:bodyPr wrap="square">
              <a:spAutoFit/>
            </a:bodyPr>
            <a:lstStyle/>
            <a:p>
              <a:pPr algn="just">
                <a:lnSpc>
                  <a:spcPct val="120000"/>
                </a:lnSpc>
              </a:pPr>
              <a:r>
                <a:rPr lang="en-US" sz="2400" dirty="0">
                  <a:solidFill>
                    <a:srgbClr val="002060"/>
                  </a:solidFill>
                  <a:latin typeface="Tahoma" panose="020B0604030504040204" pitchFamily="34" charset="0"/>
                </a:rPr>
                <a:t>    </a:t>
              </a:r>
              <a:r>
                <a:rPr lang="vi-VN" sz="2400" b="0" i="0" dirty="0">
                  <a:solidFill>
                    <a:srgbClr val="002060"/>
                  </a:solidFill>
                  <a:effectLst/>
                  <a:latin typeface="Tahoma" panose="020B0604030504040204" pitchFamily="34" charset="0"/>
                </a:rPr>
                <a:t>Thủy nhận cây đàn vi-ô-lông, lên dây và kéo thử vài nốt nhạc. Sau đó, em bước vào phòng thi. Ánh đèn hắt lên khuôn mặt trắng trẻo của em. Em nâng đàn đặt lên vai. Khi ắc-sê vừa khẽ chạm vào những sợi dây đàn thì như có phép lạ, những âm thanh trong trẻo vút bay lên giữa yên lặng của gian phòng. Vầng trán cô bé hơi tái đi nhưng gò má ửng hồng, đôi mắt sẫm màu hơn, làn mi rậm cong dài khẽ rung động.</a:t>
              </a:r>
            </a:p>
            <a:p>
              <a:pPr algn="just">
                <a:lnSpc>
                  <a:spcPct val="120000"/>
                </a:lnSpc>
              </a:pPr>
              <a:r>
                <a:rPr lang="vi-VN" sz="2400" b="0" i="0" dirty="0">
                  <a:solidFill>
                    <a:srgbClr val="002060"/>
                  </a:solidFill>
                  <a:effectLst/>
                  <a:latin typeface="Tahoma" panose="020B0604030504040204" pitchFamily="34" charset="0"/>
                </a:rPr>
                <a:t>   Tiếng đàn bay ra vườn. Vài cánh ngọc lan êm ái rụng xuống nền đất mát rượi. Dưới đường, lũ trẻ đang rủ nhau thả những chiếc thuyền gấp bằng giấy trên những vũng nước mưa. Ngoài Hồ Tây, dân chài đang tung lưới bắt cá. Hoa mười giờ nở đỏ quanh các lối đi ven hồ. Bóng mấy con chim bồ câu lướt nhanh trên những mái nhà cao thấp.</a:t>
              </a:r>
            </a:p>
            <a:p>
              <a:pPr algn="r">
                <a:lnSpc>
                  <a:spcPct val="120000"/>
                </a:lnSpc>
              </a:pPr>
              <a:r>
                <a:rPr lang="vi-VN" sz="2400" b="0" i="1" dirty="0">
                  <a:solidFill>
                    <a:srgbClr val="002060"/>
                  </a:solidFill>
                  <a:effectLst/>
                  <a:latin typeface="Tahoma" panose="020B0604030504040204" pitchFamily="34" charset="0"/>
                </a:rPr>
                <a:t>Theo</a:t>
              </a:r>
              <a:r>
                <a:rPr lang="vi-VN" sz="2400" b="0" i="0" dirty="0">
                  <a:solidFill>
                    <a:srgbClr val="002060"/>
                  </a:solidFill>
                  <a:effectLst/>
                  <a:latin typeface="Tahoma" panose="020B0604030504040204" pitchFamily="34" charset="0"/>
                </a:rPr>
                <a:t> </a:t>
              </a:r>
              <a:r>
                <a:rPr lang="vi-VN" sz="2400" b="1" i="0" dirty="0">
                  <a:solidFill>
                    <a:srgbClr val="002060"/>
                  </a:solidFill>
                  <a:effectLst/>
                  <a:latin typeface="Tahoma" panose="020B0604030504040204" pitchFamily="34" charset="0"/>
                </a:rPr>
                <a:t>LƯU QUANG VŨ</a:t>
              </a:r>
              <a:endParaRPr lang="vi-VN" sz="2400" b="0" i="0" dirty="0">
                <a:solidFill>
                  <a:srgbClr val="002060"/>
                </a:solidFill>
                <a:effectLst/>
                <a:latin typeface="Tahoma" panose="020B0604030504040204" pitchFamily="34" charset="0"/>
              </a:endParaRPr>
            </a:p>
          </p:txBody>
        </p:sp>
        <p:sp>
          <p:nvSpPr>
            <p:cNvPr id="10" name="TextBox 9">
              <a:extLst>
                <a:ext uri="{FF2B5EF4-FFF2-40B4-BE49-F238E27FC236}">
                  <a16:creationId xmlns:a16="http://schemas.microsoft.com/office/drawing/2014/main" xmlns="" id="{D130199E-92BB-5B8B-5F07-04CA7390AB81}"/>
                </a:ext>
              </a:extLst>
            </p:cNvPr>
            <p:cNvSpPr txBox="1"/>
            <p:nvPr/>
          </p:nvSpPr>
          <p:spPr>
            <a:xfrm>
              <a:off x="3638550" y="197139"/>
              <a:ext cx="4527550" cy="1323439"/>
            </a:xfrm>
            <a:prstGeom prst="rect">
              <a:avLst/>
            </a:prstGeom>
            <a:noFill/>
          </p:spPr>
          <p:txBody>
            <a:bodyPr wrap="square">
              <a:spAutoFit/>
            </a:bodyPr>
            <a:lstStyle/>
            <a:p>
              <a:pPr algn="ctr"/>
              <a:r>
                <a:rPr lang="en-US" sz="4000" b="1" dirty="0" err="1">
                  <a:solidFill>
                    <a:srgbClr val="002060"/>
                  </a:solidFill>
                  <a:effectLst/>
                  <a:latin typeface="Times New Roman" panose="02020603050405020304" pitchFamily="18" charset="0"/>
                  <a:ea typeface="Times New Roman" panose="02020603050405020304" pitchFamily="18" charset="0"/>
                </a:rPr>
                <a:t>Tiếng</a:t>
              </a:r>
              <a:r>
                <a:rPr lang="en-US" sz="4000" b="1" dirty="0">
                  <a:solidFill>
                    <a:srgbClr val="002060"/>
                  </a:solidFill>
                  <a:effectLst/>
                  <a:latin typeface="Times New Roman" panose="02020603050405020304" pitchFamily="18" charset="0"/>
                  <a:ea typeface="Times New Roman" panose="02020603050405020304" pitchFamily="18" charset="0"/>
                </a:rPr>
                <a:t> </a:t>
              </a:r>
              <a:r>
                <a:rPr lang="en-US" sz="4000" b="1" dirty="0" err="1">
                  <a:solidFill>
                    <a:srgbClr val="002060"/>
                  </a:solidFill>
                  <a:effectLst/>
                  <a:latin typeface="Times New Roman" panose="02020603050405020304" pitchFamily="18" charset="0"/>
                  <a:ea typeface="Times New Roman" panose="02020603050405020304" pitchFamily="18" charset="0"/>
                </a:rPr>
                <a:t>đàn</a:t>
              </a:r>
              <a:endParaRPr lang="en-US" sz="4000" b="1" dirty="0">
                <a:solidFill>
                  <a:srgbClr val="002060"/>
                </a:solidFill>
                <a:effectLst/>
                <a:latin typeface="Times New Roman" panose="02020603050405020304" pitchFamily="18" charset="0"/>
                <a:ea typeface="Times New Roman" panose="02020603050405020304" pitchFamily="18" charset="0"/>
              </a:endParaRPr>
            </a:p>
            <a:p>
              <a:pPr algn="ctr"/>
              <a:endParaRPr lang="en-US" sz="4000" dirty="0">
                <a:solidFill>
                  <a:srgbClr val="002060"/>
                </a:solidFill>
              </a:endParaRPr>
            </a:p>
          </p:txBody>
        </p:sp>
      </p:grpSp>
      <p:sp>
        <p:nvSpPr>
          <p:cNvPr id="3" name="Flowchart: Terminator 2">
            <a:extLst>
              <a:ext uri="{FF2B5EF4-FFF2-40B4-BE49-F238E27FC236}">
                <a16:creationId xmlns:a16="http://schemas.microsoft.com/office/drawing/2014/main" xmlns="" id="{E8E5BA95-E881-5DE2-3A6F-6B73778BC2D5}"/>
              </a:ext>
            </a:extLst>
          </p:cNvPr>
          <p:cNvSpPr/>
          <p:nvPr/>
        </p:nvSpPr>
        <p:spPr>
          <a:xfrm>
            <a:off x="8853714" y="-34957"/>
            <a:ext cx="3338286" cy="473107"/>
          </a:xfrm>
          <a:prstGeom prst="flowChartTerminator">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02" tIns="45701" rIns="91402" bIns="45701" rtlCol="0" anchor="ctr"/>
          <a:lstStyle/>
          <a:p>
            <a:pPr algn="ctr"/>
            <a:r>
              <a:rPr lang="en-US" sz="2000" b="1" dirty="0">
                <a:effectLst>
                  <a:outerShdw blurRad="38100" dist="38100" dir="2700000" algn="tl">
                    <a:srgbClr val="000000">
                      <a:alpha val="43137"/>
                    </a:srgbClr>
                  </a:outerShdw>
                </a:effectLst>
                <a:cs typeface="Times New Roman" panose="02020603050405020304" pitchFamily="18" charset="0"/>
              </a:rPr>
              <a:t>ĐỌC TOÀN BÀI</a:t>
            </a:r>
          </a:p>
        </p:txBody>
      </p:sp>
    </p:spTree>
    <p:extLst>
      <p:ext uri="{BB962C8B-B14F-4D97-AF65-F5344CB8AC3E}">
        <p14:creationId xmlns:p14="http://schemas.microsoft.com/office/powerpoint/2010/main" val="2586773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450" y="535486"/>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1">
            <a:extLst>
              <a:ext uri="{FF2B5EF4-FFF2-40B4-BE49-F238E27FC236}">
                <a16:creationId xmlns:a16="http://schemas.microsoft.com/office/drawing/2014/main" xmlns="" id="{8D792637-E1B4-1E56-70F7-B9931D06C452}"/>
              </a:ext>
            </a:extLst>
          </p:cNvPr>
          <p:cNvSpPr txBox="1"/>
          <p:nvPr/>
        </p:nvSpPr>
        <p:spPr>
          <a:xfrm>
            <a:off x="4073141" y="2397066"/>
            <a:ext cx="3840685" cy="1200329"/>
          </a:xfrm>
          <a:prstGeom prst="rect">
            <a:avLst/>
          </a:prstGeom>
          <a:noFill/>
        </p:spPr>
        <p:txBody>
          <a:bodyPr wrap="square" rtlCol="0">
            <a:spAutoFit/>
          </a:bodyPr>
          <a:lstStyle/>
          <a:p>
            <a:pPr algn="ctr"/>
            <a:r>
              <a:rPr lang="en-US" altLang="zh-CN" sz="3600" b="1" dirty="0">
                <a:solidFill>
                  <a:srgbClr val="002060"/>
                </a:solidFill>
                <a:latin typeface="Arial" panose="020B0604020202020204" pitchFamily="34" charset="0"/>
                <a:cs typeface="Arial" panose="020B0604020202020204" pitchFamily="34" charset="0"/>
              </a:rPr>
              <a:t>HOẠT ĐỘNG 2:</a:t>
            </a:r>
          </a:p>
          <a:p>
            <a:pPr algn="ctr"/>
            <a:r>
              <a:rPr lang="en-US" altLang="zh-CN" sz="3600" b="1" dirty="0">
                <a:solidFill>
                  <a:srgbClr val="002060"/>
                </a:solidFill>
                <a:latin typeface="Arial" panose="020B0604020202020204" pitchFamily="34" charset="0"/>
                <a:cs typeface="Arial" panose="020B0604020202020204" pitchFamily="34" charset="0"/>
              </a:rPr>
              <a:t> ĐỌC HIỂU</a:t>
            </a:r>
            <a:endParaRPr lang="zh-CN" altLang="en-US" sz="36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7229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E1B3EFD-3F6D-DFF8-A204-C30DD78D31E1}"/>
              </a:ext>
            </a:extLst>
          </p:cNvPr>
          <p:cNvSpPr txBox="1"/>
          <p:nvPr/>
        </p:nvSpPr>
        <p:spPr>
          <a:xfrm>
            <a:off x="606425" y="595876"/>
            <a:ext cx="10979150" cy="699102"/>
          </a:xfrm>
          <a:prstGeom prst="rect">
            <a:avLst/>
          </a:prstGeom>
          <a:solidFill>
            <a:schemeClr val="bg1"/>
          </a:solidFill>
        </p:spPr>
        <p:txBody>
          <a:bodyPr wrap="square">
            <a:spAutoFit/>
          </a:bodyPr>
          <a:lstStyle/>
          <a:p>
            <a:pPr algn="just">
              <a:lnSpc>
                <a:spcPct val="120000"/>
              </a:lnSpc>
            </a:pPr>
            <a:r>
              <a:rPr lang="en-US" sz="3600" dirty="0" err="1">
                <a:solidFill>
                  <a:srgbClr val="002060"/>
                </a:solidFill>
                <a:effectLst/>
                <a:latin typeface="Times New Roman" panose="02020603050405020304" pitchFamily="18" charset="0"/>
                <a:ea typeface="Times New Roman" panose="02020603050405020304" pitchFamily="18" charset="0"/>
              </a:rPr>
              <a:t>Câu</a:t>
            </a:r>
            <a:r>
              <a:rPr lang="en-US" sz="3600" dirty="0">
                <a:solidFill>
                  <a:srgbClr val="002060"/>
                </a:solidFill>
                <a:effectLst/>
                <a:latin typeface="Times New Roman" panose="02020603050405020304" pitchFamily="18" charset="0"/>
                <a:ea typeface="Times New Roman" panose="02020603050405020304" pitchFamily="18" charset="0"/>
              </a:rPr>
              <a:t> 1: </a:t>
            </a:r>
            <a:r>
              <a:rPr lang="en-US" sz="3600" dirty="0" err="1">
                <a:solidFill>
                  <a:srgbClr val="002060"/>
                </a:solidFill>
                <a:effectLst/>
                <a:latin typeface="Times New Roman" panose="02020603050405020304" pitchFamily="18" charset="0"/>
                <a:ea typeface="Times New Roman" panose="02020603050405020304" pitchFamily="18" charset="0"/>
              </a:rPr>
              <a:t>Tiếng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đàn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Thủy</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được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miêu</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tả</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như</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thế</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nào</a:t>
            </a:r>
            <a:r>
              <a:rPr lang="en-US" sz="3600" dirty="0">
                <a:solidFill>
                  <a:srgbClr val="002060"/>
                </a:solidFill>
                <a:effectLst/>
                <a:latin typeface="Times New Roman" panose="02020603050405020304" pitchFamily="18" charset="0"/>
                <a:ea typeface="Times New Roman" panose="02020603050405020304" pitchFamily="18" charset="0"/>
              </a:rPr>
              <a:t>?</a:t>
            </a:r>
            <a:endParaRPr lang="en-US" sz="3200" dirty="0">
              <a:solidFill>
                <a:srgbClr val="00206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xmlns="" id="{F7CB644E-6C87-4B0A-9E26-D1A2F635F7F1}"/>
              </a:ext>
            </a:extLst>
          </p:cNvPr>
          <p:cNvSpPr txBox="1"/>
          <p:nvPr/>
        </p:nvSpPr>
        <p:spPr>
          <a:xfrm>
            <a:off x="606423" y="1442019"/>
            <a:ext cx="10979151" cy="1363900"/>
          </a:xfrm>
          <a:prstGeom prst="rect">
            <a:avLst/>
          </a:prstGeom>
          <a:solidFill>
            <a:srgbClr val="FFFF00"/>
          </a:solidFill>
        </p:spPr>
        <p:txBody>
          <a:bodyPr wrap="square">
            <a:spAutoFit/>
          </a:bodyPr>
          <a:lstStyle/>
          <a:p>
            <a:pPr algn="just">
              <a:lnSpc>
                <a:spcPct val="120000"/>
              </a:lnSpc>
            </a:pPr>
            <a:r>
              <a:rPr lang="en-US" sz="3600" dirty="0" err="1">
                <a:solidFill>
                  <a:srgbClr val="002060"/>
                </a:solidFill>
                <a:effectLst/>
                <a:latin typeface="Times New Roman" panose="02020603050405020304" pitchFamily="18" charset="0"/>
                <a:ea typeface="Times New Roman" panose="02020603050405020304" pitchFamily="18" charset="0"/>
              </a:rPr>
              <a:t>Những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âm</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thanh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trong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trẻo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vút</a:t>
            </a:r>
            <a:r>
              <a:rPr lang="en-US" sz="3600" dirty="0">
                <a:solidFill>
                  <a:srgbClr val="002060"/>
                </a:solidFill>
                <a:effectLst/>
                <a:latin typeface="Times New Roman" panose="02020603050405020304" pitchFamily="18" charset="0"/>
                <a:ea typeface="Times New Roman" panose="02020603050405020304" pitchFamily="18" charset="0"/>
              </a:rPr>
              <a:t> bay </a:t>
            </a:r>
            <a:r>
              <a:rPr lang="en-US" sz="3600" dirty="0" err="1">
                <a:solidFill>
                  <a:srgbClr val="002060"/>
                </a:solidFill>
                <a:effectLst/>
                <a:latin typeface="Times New Roman" panose="02020603050405020304" pitchFamily="18" charset="0"/>
                <a:ea typeface="Times New Roman" panose="02020603050405020304" pitchFamily="18" charset="0"/>
              </a:rPr>
              <a:t>lên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giữa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yên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lặng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gian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phòng</a:t>
            </a:r>
            <a:r>
              <a:rPr lang="vi-VN" sz="3600" dirty="0">
                <a:solidFill>
                  <a:srgbClr val="002060"/>
                </a:solidFill>
                <a:effectLst/>
                <a:latin typeface="Times New Roman" panose="02020603050405020304" pitchFamily="18" charset="0"/>
                <a:ea typeface="Times New Roman" panose="02020603050405020304" pitchFamily="18" charset="0"/>
              </a:rPr>
              <a:t>.</a:t>
            </a:r>
            <a:endParaRPr lang="en-US" sz="3200" dirty="0">
              <a:solidFill>
                <a:srgbClr val="002060"/>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AD0FEA8B-009F-F9FF-CA49-DD50CD46FD2D}"/>
              </a:ext>
            </a:extLst>
          </p:cNvPr>
          <p:cNvSpPr txBox="1"/>
          <p:nvPr/>
        </p:nvSpPr>
        <p:spPr>
          <a:xfrm>
            <a:off x="557212" y="3156160"/>
            <a:ext cx="11255375" cy="1200329"/>
          </a:xfrm>
          <a:prstGeom prst="rect">
            <a:avLst/>
          </a:prstGeom>
          <a:solidFill>
            <a:schemeClr val="bg1"/>
          </a:solidFill>
        </p:spPr>
        <p:txBody>
          <a:bodyPr wrap="square">
            <a:spAutoFit/>
          </a:bodyPr>
          <a:lstStyle/>
          <a:p>
            <a:r>
              <a:rPr lang="en-US" sz="3600" dirty="0" err="1">
                <a:effectLst/>
                <a:latin typeface="Times New Roman" panose="02020603050405020304" pitchFamily="18" charset="0"/>
                <a:ea typeface="Times New Roman" panose="02020603050405020304" pitchFamily="18" charset="0"/>
              </a:rPr>
              <a:t>Câu</a:t>
            </a:r>
            <a:r>
              <a:rPr lang="en-US" sz="3600" dirty="0">
                <a:effectLst/>
                <a:latin typeface="Times New Roman" panose="02020603050405020304" pitchFamily="18" charset="0"/>
                <a:ea typeface="Times New Roman" panose="02020603050405020304" pitchFamily="18" charset="0"/>
              </a:rPr>
              <a:t> 2: </a:t>
            </a:r>
            <a:r>
              <a:rPr lang="en-US" sz="3600" dirty="0" err="1">
                <a:effectLst/>
                <a:latin typeface="Times New Roman" panose="02020603050405020304" pitchFamily="18" charset="0"/>
                <a:ea typeface="Times New Roman" panose="02020603050405020304" pitchFamily="18" charset="0"/>
              </a:rPr>
              <a:t>Những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hình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ảnh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nào</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thể</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hiện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sự</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xúc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động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và</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niềm</a:t>
            </a:r>
            <a:r>
              <a:rPr lang="en-US" sz="3600" dirty="0">
                <a:effectLst/>
                <a:latin typeface="Times New Roman" panose="02020603050405020304" pitchFamily="18" charset="0"/>
                <a:ea typeface="Times New Roman" panose="02020603050405020304" pitchFamily="18" charset="0"/>
              </a:rPr>
              <a:t> say </a:t>
            </a:r>
            <a:r>
              <a:rPr lang="en-US" sz="3600" dirty="0" err="1">
                <a:effectLst/>
                <a:latin typeface="Times New Roman" panose="02020603050405020304" pitchFamily="18" charset="0"/>
                <a:ea typeface="Times New Roman" panose="02020603050405020304" pitchFamily="18" charset="0"/>
              </a:rPr>
              <a:t>mê</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của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Thủy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khi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đàn</a:t>
            </a:r>
            <a:r>
              <a:rPr lang="en-US" sz="3600" dirty="0">
                <a:effectLst/>
                <a:latin typeface="Times New Roman" panose="02020603050405020304" pitchFamily="18" charset="0"/>
                <a:ea typeface="Times New Roman" panose="02020603050405020304" pitchFamily="18" charset="0"/>
              </a:rPr>
              <a:t>? </a:t>
            </a:r>
            <a:endParaRPr lang="en-US" sz="3600" dirty="0"/>
          </a:p>
        </p:txBody>
      </p:sp>
      <p:sp>
        <p:nvSpPr>
          <p:cNvPr id="11" name="TextBox 10">
            <a:extLst>
              <a:ext uri="{FF2B5EF4-FFF2-40B4-BE49-F238E27FC236}">
                <a16:creationId xmlns:a16="http://schemas.microsoft.com/office/drawing/2014/main" xmlns="" id="{6D2533FF-95BB-04F5-19BA-B399A5006C91}"/>
              </a:ext>
            </a:extLst>
          </p:cNvPr>
          <p:cNvSpPr txBox="1"/>
          <p:nvPr/>
        </p:nvSpPr>
        <p:spPr>
          <a:xfrm>
            <a:off x="557212" y="4667101"/>
            <a:ext cx="11255374" cy="1363900"/>
          </a:xfrm>
          <a:prstGeom prst="rect">
            <a:avLst/>
          </a:prstGeom>
          <a:solidFill>
            <a:srgbClr val="FFFF00"/>
          </a:solidFill>
        </p:spPr>
        <p:txBody>
          <a:bodyPr wrap="square">
            <a:spAutoFit/>
          </a:bodyPr>
          <a:lstStyle/>
          <a:p>
            <a:pPr algn="just">
              <a:lnSpc>
                <a:spcPct val="120000"/>
              </a:lnSpc>
            </a:pPr>
            <a:r>
              <a:rPr lang="en-US" sz="3600" dirty="0" err="1">
                <a:effectLst/>
                <a:latin typeface="Times New Roman" panose="02020603050405020304" pitchFamily="18" charset="0"/>
                <a:ea typeface="Times New Roman" panose="02020603050405020304" pitchFamily="18" charset="0"/>
              </a:rPr>
              <a:t>Vầng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trán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của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Thuỷ</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nhưng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gò</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má</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ửng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hồng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đòi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mắt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sẫm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màu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hơn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làn</a:t>
            </a:r>
            <a:r>
              <a:rPr lang="en-US" sz="3600" dirty="0">
                <a:effectLst/>
                <a:latin typeface="Times New Roman" panose="02020603050405020304" pitchFamily="18" charset="0"/>
                <a:ea typeface="Times New Roman" panose="02020603050405020304" pitchFamily="18" charset="0"/>
              </a:rPr>
              <a:t> mi </a:t>
            </a:r>
            <a:r>
              <a:rPr lang="en-US" sz="3600" dirty="0" err="1">
                <a:effectLst/>
                <a:latin typeface="Times New Roman" panose="02020603050405020304" pitchFamily="18" charset="0"/>
                <a:ea typeface="Times New Roman" panose="02020603050405020304" pitchFamily="18" charset="0"/>
              </a:rPr>
              <a:t>rậm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cong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dài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khẽ</a:t>
            </a:r>
            <a:r>
              <a:rPr lang="en-US" sz="3600" dirty="0">
                <a:effectLst/>
                <a:latin typeface="Times New Roman" panose="02020603050405020304" pitchFamily="18" charset="0"/>
                <a:ea typeface="Times New Roman" panose="02020603050405020304" pitchFamily="18" charset="0"/>
              </a:rPr>
              <a:t> rung </a:t>
            </a:r>
            <a:r>
              <a:rPr lang="en-US" sz="3600" dirty="0" err="1">
                <a:effectLst/>
                <a:latin typeface="Times New Roman" panose="02020603050405020304" pitchFamily="18" charset="0"/>
                <a:ea typeface="Times New Roman" panose="02020603050405020304" pitchFamily="18" charset="0"/>
              </a:rPr>
              <a:t>động</a:t>
            </a:r>
            <a:r>
              <a:rPr lang="nl-NL" sz="3600"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4832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FD40CF2-F46E-F805-3893-9F870F1DB4E7}"/>
              </a:ext>
            </a:extLst>
          </p:cNvPr>
          <p:cNvSpPr txBox="1"/>
          <p:nvPr/>
        </p:nvSpPr>
        <p:spPr>
          <a:xfrm>
            <a:off x="542920" y="161489"/>
            <a:ext cx="10801350" cy="1200329"/>
          </a:xfrm>
          <a:prstGeom prst="rect">
            <a:avLst/>
          </a:prstGeom>
          <a:solidFill>
            <a:schemeClr val="bg1"/>
          </a:solidFill>
        </p:spPr>
        <p:txBody>
          <a:bodyPr wrap="square">
            <a:spAutoFit/>
          </a:bodyPr>
          <a:lstStyle/>
          <a:p>
            <a:r>
              <a:rPr lang="en-US" sz="3600" dirty="0" err="1">
                <a:effectLst/>
                <a:latin typeface="Times New Roman" panose="02020603050405020304" pitchFamily="18" charset="0"/>
                <a:ea typeface="Times New Roman" panose="02020603050405020304" pitchFamily="18" charset="0"/>
              </a:rPr>
              <a:t>Câu</a:t>
            </a:r>
            <a:r>
              <a:rPr lang="en-US" sz="3600" dirty="0">
                <a:effectLst/>
                <a:latin typeface="Times New Roman" panose="02020603050405020304" pitchFamily="18" charset="0"/>
                <a:ea typeface="Times New Roman" panose="02020603050405020304" pitchFamily="18" charset="0"/>
              </a:rPr>
              <a:t> 3: </a:t>
            </a:r>
            <a:r>
              <a:rPr lang="en-US" sz="3600" dirty="0" err="1">
                <a:effectLst/>
                <a:latin typeface="Times New Roman" panose="02020603050405020304" pitchFamily="18" charset="0"/>
                <a:ea typeface="Times New Roman" panose="02020603050405020304" pitchFamily="18" charset="0"/>
              </a:rPr>
              <a:t>Tìm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những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hình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ảnh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thanh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bình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bên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ngoài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phòng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thì</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trong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lúc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Thủy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đàn</a:t>
            </a:r>
            <a:r>
              <a:rPr lang="en-US" sz="3600" dirty="0">
                <a:latin typeface="Times New Roman" panose="02020603050405020304" pitchFamily="18" charset="0"/>
                <a:ea typeface="Times New Roman" panose="02020603050405020304" pitchFamily="18" charset="0"/>
              </a:rPr>
              <a:t>?</a:t>
            </a:r>
            <a:endParaRPr lang="en-US" sz="3600" dirty="0"/>
          </a:p>
        </p:txBody>
      </p:sp>
      <p:sp>
        <p:nvSpPr>
          <p:cNvPr id="6" name="TextBox 5">
            <a:extLst>
              <a:ext uri="{FF2B5EF4-FFF2-40B4-BE49-F238E27FC236}">
                <a16:creationId xmlns:a16="http://schemas.microsoft.com/office/drawing/2014/main" xmlns="" id="{3415FE9A-D7E1-408E-3DDE-330C4C4D1C71}"/>
              </a:ext>
            </a:extLst>
          </p:cNvPr>
          <p:cNvSpPr txBox="1"/>
          <p:nvPr/>
        </p:nvSpPr>
        <p:spPr>
          <a:xfrm>
            <a:off x="542922" y="4942185"/>
            <a:ext cx="10801349" cy="1754326"/>
          </a:xfrm>
          <a:prstGeom prst="rect">
            <a:avLst/>
          </a:prstGeom>
          <a:solidFill>
            <a:srgbClr val="FFFF00"/>
          </a:solidFill>
        </p:spPr>
        <p:txBody>
          <a:bodyPr wrap="square">
            <a:spAutoFit/>
          </a:bodyPr>
          <a:lstStyle/>
          <a:p>
            <a:pPr algn="just"/>
            <a:r>
              <a:rPr lang="en-US" sz="3600" dirty="0" err="1">
                <a:effectLst/>
                <a:latin typeface="Times New Roman" panose="02020603050405020304" pitchFamily="18" charset="0"/>
                <a:ea typeface="Times New Roman" panose="02020603050405020304" pitchFamily="18" charset="0"/>
              </a:rPr>
              <a:t>Vài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cánh</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ngọc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lan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êm</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ái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rụng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xuống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nền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đất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mát</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rượi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Lũ</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trẻ</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rủ</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nhau</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thả</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những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chiếc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thuyền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giấy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trên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những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vùng</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nước</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mưa</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Ngoài</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hồ</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Tây</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dân</a:t>
            </a:r>
            <a:r>
              <a:rPr lang="en-US" sz="3600" dirty="0">
                <a:effectLst/>
                <a:latin typeface="Times New Roman" panose="02020603050405020304" pitchFamily="18" charset="0"/>
                <a:ea typeface="Times New Roman" panose="02020603050405020304" pitchFamily="18" charset="0"/>
              </a:rPr>
              <a:t> </a:t>
            </a:r>
            <a:r>
              <a:rPr lang="en-US" sz="3600" dirty="0" err="1">
                <a:effectLst/>
                <a:latin typeface="Times New Roman" panose="02020603050405020304" pitchFamily="18" charset="0"/>
                <a:ea typeface="Times New Roman" panose="02020603050405020304" pitchFamily="18" charset="0"/>
              </a:rPr>
              <a:t>chài</a:t>
            </a:r>
            <a:r>
              <a:rPr lang="en-US" sz="3600" dirty="0">
                <a:effectLst/>
                <a:latin typeface="Times New Roman" panose="02020603050405020304" pitchFamily="18" charset="0"/>
                <a:ea typeface="Times New Roman" panose="02020603050405020304" pitchFamily="18" charset="0"/>
              </a:rPr>
              <a:t> tung </a:t>
            </a:r>
            <a:r>
              <a:rPr lang="en-US" sz="3600" dirty="0" err="1">
                <a:effectLst/>
                <a:latin typeface="Times New Roman" panose="02020603050405020304" pitchFamily="18" charset="0"/>
                <a:ea typeface="Times New Roman" panose="02020603050405020304" pitchFamily="18" charset="0"/>
              </a:rPr>
              <a:t>lưới</a:t>
            </a:r>
            <a:endParaRPr lang="en-US" sz="3600" dirty="0"/>
          </a:p>
        </p:txBody>
      </p:sp>
      <p:pic>
        <p:nvPicPr>
          <p:cNvPr id="8" name="Picture 7" descr="A picture containing text&#10;&#10;Description automatically generated">
            <a:extLst>
              <a:ext uri="{FF2B5EF4-FFF2-40B4-BE49-F238E27FC236}">
                <a16:creationId xmlns:a16="http://schemas.microsoft.com/office/drawing/2014/main" xmlns="" id="{4227E882-4017-E04C-D612-D65E0D407B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8171" y="1642626"/>
            <a:ext cx="5010849" cy="3200847"/>
          </a:xfrm>
          <a:prstGeom prst="rect">
            <a:avLst/>
          </a:prstGeom>
        </p:spPr>
      </p:pic>
    </p:spTree>
    <p:extLst>
      <p:ext uri="{BB962C8B-B14F-4D97-AF65-F5344CB8AC3E}">
        <p14:creationId xmlns:p14="http://schemas.microsoft.com/office/powerpoint/2010/main" val="134768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1">
            <a:extLst>
              <a:ext uri="{FF2B5EF4-FFF2-40B4-BE49-F238E27FC236}">
                <a16:creationId xmlns:a16="http://schemas.microsoft.com/office/drawing/2014/main" xmlns="" id="{8D792637-E1B4-1E56-70F7-B9931D06C452}"/>
              </a:ext>
            </a:extLst>
          </p:cNvPr>
          <p:cNvSpPr txBox="1"/>
          <p:nvPr/>
        </p:nvSpPr>
        <p:spPr>
          <a:xfrm>
            <a:off x="4830860" y="3523339"/>
            <a:ext cx="2523524" cy="523220"/>
          </a:xfrm>
          <a:prstGeom prst="rect">
            <a:avLst/>
          </a:prstGeom>
          <a:noFill/>
        </p:spPr>
        <p:txBody>
          <a:bodyPr wrap="square" rtlCol="0">
            <a:spAutoFit/>
          </a:bodyPr>
          <a:lstStyle/>
          <a:p>
            <a:pPr algn="ctr"/>
            <a:r>
              <a:rPr lang="en-US" altLang="zh-CN" sz="2800" b="1" dirty="0">
                <a:solidFill>
                  <a:srgbClr val="002060"/>
                </a:solidFill>
                <a:latin typeface="Arial" panose="020B0604020202020204" pitchFamily="34" charset="0"/>
                <a:cs typeface="Arial" panose="020B0604020202020204" pitchFamily="34" charset="0"/>
              </a:rPr>
              <a:t>LUYỆN TẬP</a:t>
            </a:r>
            <a:endParaRPr lang="zh-CN" altLang="en-US" sz="2800" b="1" dirty="0">
              <a:solidFill>
                <a:srgbClr val="002060"/>
              </a:solidFill>
              <a:latin typeface="Arial" panose="020B0604020202020204" pitchFamily="34" charset="0"/>
              <a:cs typeface="Arial" panose="020B0604020202020204" pitchFamily="34" charset="0"/>
            </a:endParaRPr>
          </a:p>
        </p:txBody>
      </p:sp>
      <p:grpSp>
        <p:nvGrpSpPr>
          <p:cNvPr id="4" name="组合 9">
            <a:extLst>
              <a:ext uri="{FF2B5EF4-FFF2-40B4-BE49-F238E27FC236}">
                <a16:creationId xmlns:a16="http://schemas.microsoft.com/office/drawing/2014/main" xmlns="" id="{32B01A34-D351-B575-B502-3A47CFA4285E}"/>
              </a:ext>
            </a:extLst>
          </p:cNvPr>
          <p:cNvGrpSpPr/>
          <p:nvPr/>
        </p:nvGrpSpPr>
        <p:grpSpPr>
          <a:xfrm>
            <a:off x="5054704" y="2069479"/>
            <a:ext cx="1887422" cy="1375025"/>
            <a:chOff x="5886505" y="2191427"/>
            <a:chExt cx="2249940" cy="1639127"/>
          </a:xfrm>
        </p:grpSpPr>
        <p:sp>
          <p:nvSpPr>
            <p:cNvPr id="5" name="云形 46">
              <a:extLst>
                <a:ext uri="{FF2B5EF4-FFF2-40B4-BE49-F238E27FC236}">
                  <a16:creationId xmlns:a16="http://schemas.microsoft.com/office/drawing/2014/main" xmlns="" id="{62370121-044C-FEFA-9505-7C8627601DA3}"/>
                </a:ext>
              </a:extLst>
            </p:cNvPr>
            <p:cNvSpPr/>
            <p:nvPr/>
          </p:nvSpPr>
          <p:spPr>
            <a:xfrm>
              <a:off x="5886505" y="2191427"/>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7">
              <a:extLst>
                <a:ext uri="{FF2B5EF4-FFF2-40B4-BE49-F238E27FC236}">
                  <a16:creationId xmlns:a16="http://schemas.microsoft.com/office/drawing/2014/main" xmlns="" id="{0C5478D7-C882-DD59-D53F-06A2522F1C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0098" y="2420796"/>
              <a:ext cx="1180390" cy="1180390"/>
            </a:xfrm>
            <a:prstGeom prst="rect">
              <a:avLst/>
            </a:prstGeom>
          </p:spPr>
        </p:pic>
      </p:grpSp>
    </p:spTree>
    <p:extLst>
      <p:ext uri="{BB962C8B-B14F-4D97-AF65-F5344CB8AC3E}">
        <p14:creationId xmlns:p14="http://schemas.microsoft.com/office/powerpoint/2010/main" val="3208796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5" name="图片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2429" y="2104125"/>
            <a:ext cx="1112666" cy="1112666"/>
          </a:xfrm>
          <a:prstGeom prst="rect">
            <a:avLst/>
          </a:prstGeom>
        </p:spPr>
      </p:pic>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2405" y="-77093"/>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11">
            <a:extLst>
              <a:ext uri="{FF2B5EF4-FFF2-40B4-BE49-F238E27FC236}">
                <a16:creationId xmlns:a16="http://schemas.microsoft.com/office/drawing/2014/main" xmlns="" id="{02A0D033-4EDD-7A4F-7E33-3FF79BC1B07C}"/>
              </a:ext>
            </a:extLst>
          </p:cNvPr>
          <p:cNvSpPr txBox="1"/>
          <p:nvPr/>
        </p:nvSpPr>
        <p:spPr>
          <a:xfrm>
            <a:off x="4495126" y="3277690"/>
            <a:ext cx="3833404" cy="646331"/>
          </a:xfrm>
          <a:prstGeom prst="rect">
            <a:avLst/>
          </a:prstGeom>
          <a:noFill/>
        </p:spPr>
        <p:txBody>
          <a:bodyPr wrap="square" rtlCol="0">
            <a:spAutoFit/>
          </a:bodyPr>
          <a:lstStyle/>
          <a:p>
            <a:r>
              <a:rPr lang="en-US" altLang="zh-CN" sz="3600" b="1" dirty="0">
                <a:solidFill>
                  <a:srgbClr val="002060"/>
                </a:solidFill>
                <a:latin typeface="Arial" panose="020B0604020202020204" pitchFamily="34" charset="0"/>
                <a:cs typeface="Arial" panose="020B0604020202020204" pitchFamily="34" charset="0"/>
              </a:rPr>
              <a:t>KHỞI ĐỘNG</a:t>
            </a:r>
            <a:endParaRPr lang="zh-CN" altLang="en-US" sz="3600" b="1" dirty="0">
              <a:solidFill>
                <a:srgbClr val="002060"/>
              </a:solidFill>
              <a:latin typeface="Arial" panose="020B0604020202020204" pitchFamily="34" charset="0"/>
              <a:cs typeface="Arial" panose="020B0604020202020204" pitchFamily="34" charset="0"/>
            </a:endParaRPr>
          </a:p>
        </p:txBody>
      </p:sp>
      <p:grpSp>
        <p:nvGrpSpPr>
          <p:cNvPr id="4" name="组合 13">
            <a:extLst>
              <a:ext uri="{FF2B5EF4-FFF2-40B4-BE49-F238E27FC236}">
                <a16:creationId xmlns:a16="http://schemas.microsoft.com/office/drawing/2014/main" xmlns="" id="{21610974-81F2-5376-2B94-B72C4C7F02D6}"/>
              </a:ext>
            </a:extLst>
          </p:cNvPr>
          <p:cNvGrpSpPr/>
          <p:nvPr/>
        </p:nvGrpSpPr>
        <p:grpSpPr>
          <a:xfrm>
            <a:off x="4818873" y="1679708"/>
            <a:ext cx="1887422" cy="1375025"/>
            <a:chOff x="703406" y="2142481"/>
            <a:chExt cx="2249940" cy="1639127"/>
          </a:xfrm>
        </p:grpSpPr>
        <p:sp>
          <p:nvSpPr>
            <p:cNvPr id="5" name="云形 34">
              <a:extLst>
                <a:ext uri="{FF2B5EF4-FFF2-40B4-BE49-F238E27FC236}">
                  <a16:creationId xmlns:a16="http://schemas.microsoft.com/office/drawing/2014/main" xmlns="" id="{42D85B04-2476-B83A-7BAB-F5708308C084}"/>
                </a:ext>
              </a:extLst>
            </p:cNvPr>
            <p:cNvSpPr/>
            <p:nvPr/>
          </p:nvSpPr>
          <p:spPr>
            <a:xfrm>
              <a:off x="703406" y="2142481"/>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5">
              <a:extLst>
                <a:ext uri="{FF2B5EF4-FFF2-40B4-BE49-F238E27FC236}">
                  <a16:creationId xmlns:a16="http://schemas.microsoft.com/office/drawing/2014/main" xmlns="" id="{64ADB846-9E73-96E8-4322-DF3F71B384E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9677" y="2235826"/>
              <a:ext cx="1392906" cy="1392906"/>
            </a:xfrm>
            <a:prstGeom prst="rect">
              <a:avLst/>
            </a:prstGeom>
          </p:spPr>
        </p:pic>
      </p:grpSp>
    </p:spTree>
    <p:extLst>
      <p:ext uri="{BB962C8B-B14F-4D97-AF65-F5344CB8AC3E}">
        <p14:creationId xmlns:p14="http://schemas.microsoft.com/office/powerpoint/2010/main" val="3515389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p:cTn id="12" dur="500" fill="hold"/>
                                        <p:tgtEl>
                                          <p:spTgt spid="54"/>
                                        </p:tgtEl>
                                        <p:attrNameLst>
                                          <p:attrName>ppt_w</p:attrName>
                                        </p:attrNameLst>
                                      </p:cBhvr>
                                      <p:tavLst>
                                        <p:tav tm="0">
                                          <p:val>
                                            <p:fltVal val="0"/>
                                          </p:val>
                                        </p:tav>
                                        <p:tav tm="100000">
                                          <p:val>
                                            <p:strVal val="#ppt_w"/>
                                          </p:val>
                                        </p:tav>
                                      </p:tavLst>
                                    </p:anim>
                                    <p:anim calcmode="lin" valueType="num">
                                      <p:cBhvr>
                                        <p:cTn id="13" dur="500" fill="hold"/>
                                        <p:tgtEl>
                                          <p:spTgt spid="54"/>
                                        </p:tgtEl>
                                        <p:attrNameLst>
                                          <p:attrName>ppt_h</p:attrName>
                                        </p:attrNameLst>
                                      </p:cBhvr>
                                      <p:tavLst>
                                        <p:tav tm="0">
                                          <p:val>
                                            <p:fltVal val="0"/>
                                          </p:val>
                                        </p:tav>
                                        <p:tav tm="100000">
                                          <p:val>
                                            <p:strVal val="#ppt_h"/>
                                          </p:val>
                                        </p:tav>
                                      </p:tavLst>
                                    </p:anim>
                                    <p:animEffect transition="in" filter="fade">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a:extLst>
              <a:ext uri="{FF2B5EF4-FFF2-40B4-BE49-F238E27FC236}">
                <a16:creationId xmlns:a16="http://schemas.microsoft.com/office/drawing/2014/main" xmlns="" id="{4DABBA86-8093-F0A2-4B67-E4049999D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838" y="144367"/>
            <a:ext cx="11440324" cy="2722074"/>
          </a:xfrm>
          <a:prstGeom prst="rect">
            <a:avLst/>
          </a:prstGeom>
        </p:spPr>
      </p:pic>
      <p:sp>
        <p:nvSpPr>
          <p:cNvPr id="6" name="TextBox 5">
            <a:extLst>
              <a:ext uri="{FF2B5EF4-FFF2-40B4-BE49-F238E27FC236}">
                <a16:creationId xmlns:a16="http://schemas.microsoft.com/office/drawing/2014/main" xmlns="" id="{9800DF52-D8F4-B3CC-4CB9-7CFB28030771}"/>
              </a:ext>
            </a:extLst>
          </p:cNvPr>
          <p:cNvSpPr txBox="1"/>
          <p:nvPr/>
        </p:nvSpPr>
        <p:spPr>
          <a:xfrm>
            <a:off x="483194" y="3220630"/>
            <a:ext cx="11332968" cy="2037802"/>
          </a:xfrm>
          <a:prstGeom prst="rect">
            <a:avLst/>
          </a:prstGeom>
          <a:solidFill>
            <a:srgbClr val="FFFF00"/>
          </a:solidFill>
        </p:spPr>
        <p:txBody>
          <a:bodyPr wrap="square">
            <a:spAutoFit/>
          </a:bodyPr>
          <a:lstStyle/>
          <a:p>
            <a:pPr algn="just">
              <a:lnSpc>
                <a:spcPct val="120000"/>
              </a:lnSpc>
            </a:pPr>
            <a:r>
              <a:rPr lang="vi-VN" sz="3600" b="0" i="0" dirty="0">
                <a:solidFill>
                  <a:srgbClr val="002060"/>
                </a:solidFill>
                <a:effectLst/>
                <a:latin typeface="Tahoma" panose="020B0604030504040204" pitchFamily="34" charset="0"/>
              </a:rPr>
              <a:t>Khi ắc-sê vừa khẽ chạm vào những sợi dây đàn thì như có phép lạ, những âm thanh trong trẻo vút bay lên giữa yên lặng của gian phòng.</a:t>
            </a:r>
            <a:endParaRPr lang="en-US" sz="3600" dirty="0"/>
          </a:p>
        </p:txBody>
      </p:sp>
    </p:spTree>
    <p:extLst>
      <p:ext uri="{BB962C8B-B14F-4D97-AF65-F5344CB8AC3E}">
        <p14:creationId xmlns:p14="http://schemas.microsoft.com/office/powerpoint/2010/main" val="490091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xmlns="" id="{C86E4AC3-15D9-2EB6-DB98-3532B41B4B9D}"/>
              </a:ext>
            </a:extLst>
          </p:cNvPr>
          <p:cNvPicPr>
            <a:picLocks noChangeAspect="1"/>
          </p:cNvPicPr>
          <p:nvPr/>
        </p:nvPicPr>
        <p:blipFill rotWithShape="1">
          <a:blip r:embed="rId2">
            <a:extLst>
              <a:ext uri="{28A0092B-C50C-407E-A947-70E740481C1C}">
                <a14:useLocalDpi xmlns:a14="http://schemas.microsoft.com/office/drawing/2010/main" val="0"/>
              </a:ext>
            </a:extLst>
          </a:blip>
          <a:srcRect b="37467"/>
          <a:stretch/>
        </p:blipFill>
        <p:spPr>
          <a:xfrm>
            <a:off x="643467" y="248327"/>
            <a:ext cx="10905066" cy="3358473"/>
          </a:xfrm>
          <a:prstGeom prst="rect">
            <a:avLst/>
          </a:prstGeom>
        </p:spPr>
      </p:pic>
      <p:sp>
        <p:nvSpPr>
          <p:cNvPr id="6" name="TextBox 5">
            <a:extLst>
              <a:ext uri="{FF2B5EF4-FFF2-40B4-BE49-F238E27FC236}">
                <a16:creationId xmlns:a16="http://schemas.microsoft.com/office/drawing/2014/main" xmlns="" id="{6EA0C336-5A12-030F-6096-7DB79C0CF1A2}"/>
              </a:ext>
            </a:extLst>
          </p:cNvPr>
          <p:cNvSpPr txBox="1"/>
          <p:nvPr/>
        </p:nvSpPr>
        <p:spPr>
          <a:xfrm>
            <a:off x="643467" y="3949811"/>
            <a:ext cx="10905066" cy="2015295"/>
          </a:xfrm>
          <a:prstGeom prst="rect">
            <a:avLst/>
          </a:prstGeom>
          <a:solidFill>
            <a:srgbClr val="FFFF00"/>
          </a:solidFill>
        </p:spPr>
        <p:txBody>
          <a:bodyPr wrap="square">
            <a:spAutoFit/>
          </a:bodyPr>
          <a:lstStyle/>
          <a:p>
            <a:pPr algn="ctr">
              <a:lnSpc>
                <a:spcPct val="120000"/>
              </a:lnSpc>
            </a:pPr>
            <a:r>
              <a:rPr lang="vi-VN"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a:effectLst/>
                <a:latin typeface="Tahoma" panose="020B0604030504040204" pitchFamily="34" charset="0"/>
                <a:ea typeface="Tahoma" panose="020B0604030504040204" pitchFamily="34" charset="0"/>
                <a:cs typeface="Tahoma" panose="020B0604030504040204" pitchFamily="34" charset="0"/>
              </a:rPr>
              <a:t>“</a:t>
            </a:r>
            <a:r>
              <a:rPr lang="en-US" sz="3600" dirty="0" err="1">
                <a:effectLst/>
                <a:latin typeface="Tahoma" panose="020B0604030504040204" pitchFamily="34" charset="0"/>
                <a:ea typeface="Tahoma" panose="020B0604030504040204" pitchFamily="34" charset="0"/>
                <a:cs typeface="Tahoma" panose="020B0604030504040204" pitchFamily="34" charset="0"/>
              </a:rPr>
              <a:t>Tiếng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suối</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được</a:t>
            </a:r>
            <a:r>
              <a:rPr lang="en-US" sz="3600" dirty="0">
                <a:effectLst/>
                <a:latin typeface="Tahoma" panose="020B0604030504040204" pitchFamily="34" charset="0"/>
                <a:ea typeface="Tahoma" panose="020B0604030504040204" pitchFamily="34" charset="0"/>
                <a:cs typeface="Tahoma" panose="020B0604030504040204" pitchFamily="34" charset="0"/>
              </a:rPr>
              <a:t> so </a:t>
            </a:r>
            <a:r>
              <a:rPr lang="en-US" sz="3600" dirty="0" err="1">
                <a:effectLst/>
                <a:latin typeface="Tahoma" panose="020B0604030504040204" pitchFamily="34" charset="0"/>
                <a:ea typeface="Tahoma" panose="020B0604030504040204" pitchFamily="34" charset="0"/>
                <a:cs typeface="Tahoma" panose="020B0604030504040204" pitchFamily="34" charset="0"/>
              </a:rPr>
              <a:t>sánh</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với</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tiếng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hát</a:t>
            </a:r>
            <a:r>
              <a:rPr lang="en-US" sz="3600" dirty="0">
                <a:effectLst/>
                <a:latin typeface="Tahoma" panose="020B0604030504040204" pitchFamily="34" charset="0"/>
                <a:ea typeface="Tahoma" panose="020B0604030504040204" pitchFamily="34" charset="0"/>
                <a:cs typeface="Tahoma" panose="020B0604030504040204" pitchFamily="34" charset="0"/>
              </a:rPr>
              <a:t>”. </a:t>
            </a:r>
          </a:p>
          <a:p>
            <a:pPr algn="ctr">
              <a:lnSpc>
                <a:spcPct val="120000"/>
              </a:lnSpc>
            </a:pP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Chúng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được</a:t>
            </a:r>
            <a:r>
              <a:rPr lang="en-US" sz="3600" dirty="0">
                <a:effectLst/>
                <a:latin typeface="Tahoma" panose="020B0604030504040204" pitchFamily="34" charset="0"/>
                <a:ea typeface="Tahoma" panose="020B0604030504040204" pitchFamily="34" charset="0"/>
                <a:cs typeface="Tahoma" panose="020B0604030504040204" pitchFamily="34" charset="0"/>
              </a:rPr>
              <a:t> so </a:t>
            </a:r>
            <a:r>
              <a:rPr lang="en-US" sz="3600" dirty="0" err="1">
                <a:effectLst/>
                <a:latin typeface="Tahoma" panose="020B0604030504040204" pitchFamily="34" charset="0"/>
                <a:ea typeface="Tahoma" panose="020B0604030504040204" pitchFamily="34" charset="0"/>
                <a:cs typeface="Tahoma" panose="020B0604030504040204" pitchFamily="34" charset="0"/>
              </a:rPr>
              <a:t>sánh</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về</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âm</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thanh</a:t>
            </a:r>
            <a:endParaRPr lang="en-US" sz="36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cùng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có</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đặc</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điểm</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trong</a:t>
            </a:r>
            <a:r>
              <a:rPr lang="en-US"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err="1">
                <a:effectLst/>
                <a:latin typeface="Tahoma" panose="020B0604030504040204" pitchFamily="34" charset="0"/>
                <a:ea typeface="Tahoma" panose="020B0604030504040204" pitchFamily="34" charset="0"/>
                <a:cs typeface="Tahoma" panose="020B0604030504040204" pitchFamily="34" charset="0"/>
              </a:rPr>
              <a:t>trẻo</a:t>
            </a:r>
            <a:r>
              <a:rPr lang="en-US" sz="3600" dirty="0">
                <a:effectLst/>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376212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xmlns="" id="{C86E4AC3-15D9-2EB6-DB98-3532B41B4B9D}"/>
              </a:ext>
            </a:extLst>
          </p:cNvPr>
          <p:cNvPicPr>
            <a:picLocks noChangeAspect="1"/>
          </p:cNvPicPr>
          <p:nvPr/>
        </p:nvPicPr>
        <p:blipFill rotWithShape="1">
          <a:blip r:embed="rId2">
            <a:extLst>
              <a:ext uri="{28A0092B-C50C-407E-A947-70E740481C1C}">
                <a14:useLocalDpi xmlns:a14="http://schemas.microsoft.com/office/drawing/2010/main" val="0"/>
              </a:ext>
            </a:extLst>
          </a:blip>
          <a:srcRect t="61718" b="19259"/>
          <a:stretch/>
        </p:blipFill>
        <p:spPr>
          <a:xfrm>
            <a:off x="643467" y="813857"/>
            <a:ext cx="10905066" cy="1021673"/>
          </a:xfrm>
          <a:prstGeom prst="rect">
            <a:avLst/>
          </a:prstGeom>
        </p:spPr>
      </p:pic>
      <p:sp>
        <p:nvSpPr>
          <p:cNvPr id="6" name="TextBox 5">
            <a:extLst>
              <a:ext uri="{FF2B5EF4-FFF2-40B4-BE49-F238E27FC236}">
                <a16:creationId xmlns:a16="http://schemas.microsoft.com/office/drawing/2014/main" xmlns="" id="{6EA0C336-5A12-030F-6096-7DB79C0CF1A2}"/>
              </a:ext>
            </a:extLst>
          </p:cNvPr>
          <p:cNvSpPr txBox="1"/>
          <p:nvPr/>
        </p:nvSpPr>
        <p:spPr>
          <a:xfrm>
            <a:off x="643467" y="2121011"/>
            <a:ext cx="10905066" cy="2680093"/>
          </a:xfrm>
          <a:prstGeom prst="rect">
            <a:avLst/>
          </a:prstGeom>
          <a:solidFill>
            <a:srgbClr val="FFFF00"/>
          </a:solidFill>
        </p:spPr>
        <p:txBody>
          <a:bodyPr wrap="square">
            <a:spAutoFit/>
          </a:bodyPr>
          <a:lstStyle/>
          <a:p>
            <a:pPr algn="ctr">
              <a:lnSpc>
                <a:spcPct val="120000"/>
              </a:lnSpc>
            </a:pPr>
            <a:r>
              <a:rPr lang="vi-VN" sz="3600" dirty="0">
                <a:effectLst/>
                <a:latin typeface="Tahoma" panose="020B0604030504040204" pitchFamily="34" charset="0"/>
                <a:ea typeface="Tahoma" panose="020B0604030504040204" pitchFamily="34" charset="0"/>
                <a:cs typeface="Tahoma" panose="020B0604030504040204" pitchFamily="34" charset="0"/>
              </a:rPr>
              <a:t> </a:t>
            </a: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Tiếng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dế</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được</a:t>
            </a:r>
            <a:r>
              <a:rPr lang="en-US" sz="3600" dirty="0">
                <a:latin typeface="Tahoma" panose="020B0604030504040204" pitchFamily="34" charset="0"/>
                <a:ea typeface="Tahoma" panose="020B0604030504040204" pitchFamily="34" charset="0"/>
                <a:cs typeface="Tahoma" panose="020B0604030504040204" pitchFamily="34" charset="0"/>
              </a:rPr>
              <a:t> so </a:t>
            </a:r>
            <a:r>
              <a:rPr lang="en-US" sz="3600" dirty="0" err="1">
                <a:latin typeface="Tahoma" panose="020B0604030504040204" pitchFamily="34" charset="0"/>
                <a:ea typeface="Tahoma" panose="020B0604030504040204" pitchFamily="34" charset="0"/>
                <a:cs typeface="Tahoma" panose="020B0604030504040204" pitchFamily="34" charset="0"/>
              </a:rPr>
              <a:t>sánh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với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khúc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nhạc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đồng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quê</a:t>
            </a:r>
            <a:r>
              <a:rPr lang="en-US" sz="3600" dirty="0">
                <a:latin typeface="Tahoma" panose="020B0604030504040204" pitchFamily="34" charset="0"/>
                <a:ea typeface="Tahoma" panose="020B0604030504040204" pitchFamily="34" charset="0"/>
                <a:cs typeface="Tahoma" panose="020B0604030504040204" pitchFamily="34" charset="0"/>
              </a:rPr>
              <a:t>".</a:t>
            </a:r>
          </a:p>
          <a:p>
            <a:pPr algn="ctr">
              <a:lnSpc>
                <a:spcPct val="120000"/>
              </a:lnSpc>
            </a:pPr>
            <a:r>
              <a:rPr lang="en-US" sz="3600" dirty="0" err="1">
                <a:latin typeface="Tahoma" panose="020B0604030504040204" pitchFamily="34" charset="0"/>
                <a:ea typeface="Tahoma" panose="020B0604030504040204" pitchFamily="34" charset="0"/>
                <a:cs typeface="Tahoma" panose="020B0604030504040204" pitchFamily="34" charset="0"/>
              </a:rPr>
              <a:t>Chúng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được</a:t>
            </a:r>
            <a:r>
              <a:rPr lang="en-US" sz="3600" dirty="0">
                <a:latin typeface="Tahoma" panose="020B0604030504040204" pitchFamily="34" charset="0"/>
                <a:ea typeface="Tahoma" panose="020B0604030504040204" pitchFamily="34" charset="0"/>
                <a:cs typeface="Tahoma" panose="020B0604030504040204" pitchFamily="34" charset="0"/>
              </a:rPr>
              <a:t> so </a:t>
            </a:r>
            <a:r>
              <a:rPr lang="en-US" sz="3600" dirty="0" err="1">
                <a:latin typeface="Tahoma" panose="020B0604030504040204" pitchFamily="34" charset="0"/>
                <a:ea typeface="Tahoma" panose="020B0604030504040204" pitchFamily="34" charset="0"/>
                <a:cs typeface="Tahoma" panose="020B0604030504040204" pitchFamily="34" charset="0"/>
              </a:rPr>
              <a:t>sánh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về</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âm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thanh</a:t>
            </a:r>
            <a:r>
              <a:rPr lang="en-US" sz="3600" dirty="0">
                <a:latin typeface="Tahoma" panose="020B0604030504040204" pitchFamily="34" charset="0"/>
                <a:ea typeface="Tahoma" panose="020B0604030504040204" pitchFamily="34" charset="0"/>
                <a:cs typeface="Tahoma" panose="020B0604030504040204" pitchFamily="34" charset="0"/>
              </a:rPr>
              <a:t> </a:t>
            </a:r>
          </a:p>
          <a:p>
            <a:pPr algn="ctr">
              <a:lnSpc>
                <a:spcPct val="120000"/>
              </a:lnSpc>
            </a:pP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cùng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đặc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điểm</a:t>
            </a:r>
            <a:r>
              <a:rPr lang="en-US" sz="3600" dirty="0">
                <a:latin typeface="Tahoma" panose="020B0604030504040204" pitchFamily="34" charset="0"/>
                <a:ea typeface="Tahoma" panose="020B0604030504040204" pitchFamily="34" charset="0"/>
                <a:cs typeface="Tahoma" panose="020B0604030504040204" pitchFamily="34" charset="0"/>
              </a:rPr>
              <a:t> </a:t>
            </a:r>
          </a:p>
          <a:p>
            <a:pPr algn="ctr">
              <a:lnSpc>
                <a:spcPct val="120000"/>
              </a:lnSpc>
            </a:pP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nỉ</a:t>
            </a:r>
            <a:r>
              <a:rPr lang="en-US" sz="3600" dirty="0">
                <a:latin typeface="Tahoma" panose="020B0604030504040204" pitchFamily="34" charset="0"/>
                <a:ea typeface="Tahoma" panose="020B0604030504040204" pitchFamily="34" charset="0"/>
                <a:cs typeface="Tahoma" panose="020B0604030504040204" pitchFamily="34" charset="0"/>
              </a:rPr>
              <a:t> non" ),</a:t>
            </a:r>
          </a:p>
        </p:txBody>
      </p:sp>
    </p:spTree>
    <p:extLst>
      <p:ext uri="{BB962C8B-B14F-4D97-AF65-F5344CB8AC3E}">
        <p14:creationId xmlns:p14="http://schemas.microsoft.com/office/powerpoint/2010/main" val="2951261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text, application, chat or text message&#10;&#10;Description automatically generated">
            <a:extLst>
              <a:ext uri="{FF2B5EF4-FFF2-40B4-BE49-F238E27FC236}">
                <a16:creationId xmlns:a16="http://schemas.microsoft.com/office/drawing/2014/main" xmlns="" id="{C86E4AC3-15D9-2EB6-DB98-3532B41B4B9D}"/>
              </a:ext>
            </a:extLst>
          </p:cNvPr>
          <p:cNvPicPr>
            <a:picLocks noChangeAspect="1"/>
          </p:cNvPicPr>
          <p:nvPr/>
        </p:nvPicPr>
        <p:blipFill rotWithShape="1">
          <a:blip r:embed="rId2">
            <a:extLst>
              <a:ext uri="{28A0092B-C50C-407E-A947-70E740481C1C}">
                <a14:useLocalDpi xmlns:a14="http://schemas.microsoft.com/office/drawing/2010/main" val="0"/>
              </a:ext>
            </a:extLst>
          </a:blip>
          <a:srcRect t="80635" b="342"/>
          <a:stretch/>
        </p:blipFill>
        <p:spPr>
          <a:xfrm>
            <a:off x="643467" y="813857"/>
            <a:ext cx="10905066" cy="1021673"/>
          </a:xfrm>
          <a:prstGeom prst="rect">
            <a:avLst/>
          </a:prstGeom>
        </p:spPr>
      </p:pic>
      <p:sp>
        <p:nvSpPr>
          <p:cNvPr id="6" name="TextBox 5">
            <a:extLst>
              <a:ext uri="{FF2B5EF4-FFF2-40B4-BE49-F238E27FC236}">
                <a16:creationId xmlns:a16="http://schemas.microsoft.com/office/drawing/2014/main" xmlns="" id="{6EA0C336-5A12-030F-6096-7DB79C0CF1A2}"/>
              </a:ext>
            </a:extLst>
          </p:cNvPr>
          <p:cNvSpPr txBox="1"/>
          <p:nvPr/>
        </p:nvSpPr>
        <p:spPr>
          <a:xfrm>
            <a:off x="643467" y="2121011"/>
            <a:ext cx="10905066" cy="2680093"/>
          </a:xfrm>
          <a:prstGeom prst="rect">
            <a:avLst/>
          </a:prstGeom>
          <a:solidFill>
            <a:srgbClr val="FFFF00"/>
          </a:solidFill>
        </p:spPr>
        <p:txBody>
          <a:bodyPr wrap="square">
            <a:spAutoFit/>
          </a:bodyPr>
          <a:lstStyle/>
          <a:p>
            <a:pPr algn="ctr">
              <a:lnSpc>
                <a:spcPct val="120000"/>
              </a:lnSpc>
            </a:pP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mưa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rơi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trên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tôn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được</a:t>
            </a:r>
            <a:r>
              <a:rPr lang="en-US" sz="3600" dirty="0">
                <a:latin typeface="Tahoma" panose="020B0604030504040204" pitchFamily="34" charset="0"/>
                <a:ea typeface="Tahoma" panose="020B0604030504040204" pitchFamily="34" charset="0"/>
                <a:cs typeface="Tahoma" panose="020B0604030504040204" pitchFamily="34" charset="0"/>
              </a:rPr>
              <a:t> so </a:t>
            </a:r>
            <a:r>
              <a:rPr lang="en-US" sz="3600" dirty="0" err="1">
                <a:latin typeface="Tahoma" panose="020B0604030504040204" pitchFamily="34" charset="0"/>
                <a:ea typeface="Tahoma" panose="020B0604030504040204" pitchFamily="34" charset="0"/>
                <a:cs typeface="Tahoma" panose="020B0604030504040204" pitchFamily="34" charset="0"/>
              </a:rPr>
              <a:t>sinh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với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gõ</a:t>
            </a:r>
            <a:r>
              <a:rPr lang="en-US" sz="3600" dirty="0">
                <a:latin typeface="Tahoma" panose="020B0604030504040204" pitchFamily="34" charset="0"/>
                <a:ea typeface="Tahoma" panose="020B0604030504040204" pitchFamily="34" charset="0"/>
                <a:cs typeface="Tahoma" panose="020B0604030504040204" pitchFamily="34" charset="0"/>
              </a:rPr>
              <a:t>"</a:t>
            </a:r>
          </a:p>
          <a:p>
            <a:pPr algn="ctr">
              <a:lnSpc>
                <a:spcPct val="120000"/>
              </a:lnSpc>
            </a:pPr>
            <a:r>
              <a:rPr lang="en-US" sz="3600" dirty="0" err="1">
                <a:latin typeface="Tahoma" panose="020B0604030504040204" pitchFamily="34" charset="0"/>
                <a:ea typeface="Tahoma" panose="020B0604030504040204" pitchFamily="34" charset="0"/>
                <a:cs typeface="Tahoma" panose="020B0604030504040204" pitchFamily="34" charset="0"/>
              </a:rPr>
              <a:t>Chúng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được</a:t>
            </a:r>
            <a:r>
              <a:rPr lang="en-US" sz="3600" dirty="0">
                <a:latin typeface="Tahoma" panose="020B0604030504040204" pitchFamily="34" charset="0"/>
                <a:ea typeface="Tahoma" panose="020B0604030504040204" pitchFamily="34" charset="0"/>
                <a:cs typeface="Tahoma" panose="020B0604030504040204" pitchFamily="34" charset="0"/>
              </a:rPr>
              <a:t> so </a:t>
            </a:r>
            <a:r>
              <a:rPr lang="en-US" sz="3600" dirty="0" err="1">
                <a:latin typeface="Tahoma" panose="020B0604030504040204" pitchFamily="34" charset="0"/>
                <a:ea typeface="Tahoma" panose="020B0604030504040204" pitchFamily="34" charset="0"/>
                <a:cs typeface="Tahoma" panose="020B0604030504040204" pitchFamily="34" charset="0"/>
              </a:rPr>
              <a:t>sánh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về</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âm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thanh</a:t>
            </a:r>
            <a:r>
              <a:rPr lang="en-US" sz="3600" dirty="0">
                <a:latin typeface="Tahoma" panose="020B0604030504040204" pitchFamily="34" charset="0"/>
                <a:ea typeface="Tahoma" panose="020B0604030504040204" pitchFamily="34" charset="0"/>
                <a:cs typeface="Tahoma" panose="020B0604030504040204" pitchFamily="34" charset="0"/>
              </a:rPr>
              <a:t> </a:t>
            </a:r>
          </a:p>
          <a:p>
            <a:pPr algn="ctr">
              <a:lnSpc>
                <a:spcPct val="120000"/>
              </a:lnSpc>
            </a:pPr>
            <a:r>
              <a:rPr lang="en-US" sz="3600" dirty="0">
                <a:latin typeface="Tahoma" panose="020B0604030504040204" pitchFamily="34" charset="0"/>
                <a:ea typeface="Tahoma" panose="020B0604030504040204" pitchFamily="34" charset="0"/>
                <a:cs typeface="Tahoma" panose="020B0604030504040204" pitchFamily="34" charset="0"/>
              </a:rPr>
              <a:t>(</a:t>
            </a:r>
            <a:r>
              <a:rPr lang="en-US" sz="3600" dirty="0" err="1">
                <a:latin typeface="Tahoma" panose="020B0604030504040204" pitchFamily="34" charset="0"/>
                <a:ea typeface="Tahoma" panose="020B0604030504040204" pitchFamily="34" charset="0"/>
                <a:cs typeface="Tahoma" panose="020B0604030504040204" pitchFamily="34" charset="0"/>
              </a:rPr>
              <a:t>cùng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đặc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điểm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ầm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ầm</a:t>
            </a:r>
            <a:r>
              <a:rPr lang="en-US" sz="36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4014518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 chat or text message&#10;&#10;Description automatically generated">
            <a:extLst>
              <a:ext uri="{FF2B5EF4-FFF2-40B4-BE49-F238E27FC236}">
                <a16:creationId xmlns:a16="http://schemas.microsoft.com/office/drawing/2014/main" xmlns="" id="{093D3ED4-8D98-C0D5-B770-CE03117FD3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7046" y="163923"/>
            <a:ext cx="9450953" cy="6530154"/>
          </a:xfrm>
          <a:prstGeom prst="rect">
            <a:avLst/>
          </a:prstGeom>
        </p:spPr>
      </p:pic>
      <p:pic>
        <p:nvPicPr>
          <p:cNvPr id="14" name="Picture 13">
            <a:extLst>
              <a:ext uri="{FF2B5EF4-FFF2-40B4-BE49-F238E27FC236}">
                <a16:creationId xmlns:a16="http://schemas.microsoft.com/office/drawing/2014/main" xmlns="" id="{0875A33B-851D-2B80-4123-0FFC16918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3083" y="4167157"/>
            <a:ext cx="1314633" cy="428685"/>
          </a:xfrm>
          <a:prstGeom prst="rect">
            <a:avLst/>
          </a:prstGeom>
        </p:spPr>
      </p:pic>
      <p:pic>
        <p:nvPicPr>
          <p:cNvPr id="16" name="Picture 15">
            <a:extLst>
              <a:ext uri="{FF2B5EF4-FFF2-40B4-BE49-F238E27FC236}">
                <a16:creationId xmlns:a16="http://schemas.microsoft.com/office/drawing/2014/main" xmlns="" id="{F69884E7-78DC-06B0-71F2-E5078036B8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146" y="3328957"/>
            <a:ext cx="1219370" cy="428685"/>
          </a:xfrm>
          <a:prstGeom prst="rect">
            <a:avLst/>
          </a:prstGeom>
        </p:spPr>
      </p:pic>
      <p:pic>
        <p:nvPicPr>
          <p:cNvPr id="18" name="Picture 17" descr="A picture containing logo&#10;&#10;Description automatically generated">
            <a:extLst>
              <a:ext uri="{FF2B5EF4-FFF2-40B4-BE49-F238E27FC236}">
                <a16:creationId xmlns:a16="http://schemas.microsoft.com/office/drawing/2014/main" xmlns="" id="{531F6C28-7629-AB4C-3B37-C38C95983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6312" y="5827678"/>
            <a:ext cx="2419688" cy="485843"/>
          </a:xfrm>
          <a:prstGeom prst="rect">
            <a:avLst/>
          </a:prstGeom>
        </p:spPr>
      </p:pic>
    </p:spTree>
    <p:extLst>
      <p:ext uri="{BB962C8B-B14F-4D97-AF65-F5344CB8AC3E}">
        <p14:creationId xmlns:p14="http://schemas.microsoft.com/office/powerpoint/2010/main" val="267131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80">
                                          <p:stCondLst>
                                            <p:cond delay="0"/>
                                          </p:stCondLst>
                                        </p:cTn>
                                        <p:tgtEl>
                                          <p:spTgt spid="18"/>
                                        </p:tgtEl>
                                      </p:cBhvr>
                                    </p:animEffect>
                                    <p:anim calcmode="lin" valueType="num">
                                      <p:cBhvr>
                                        <p:cTn id="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9" dur="26">
                                          <p:stCondLst>
                                            <p:cond delay="650"/>
                                          </p:stCondLst>
                                        </p:cTn>
                                        <p:tgtEl>
                                          <p:spTgt spid="18"/>
                                        </p:tgtEl>
                                      </p:cBhvr>
                                      <p:to x="100000" y="60000"/>
                                    </p:animScale>
                                    <p:animScale>
                                      <p:cBhvr>
                                        <p:cTn id="50" dur="166" decel="50000">
                                          <p:stCondLst>
                                            <p:cond delay="676"/>
                                          </p:stCondLst>
                                        </p:cTn>
                                        <p:tgtEl>
                                          <p:spTgt spid="18"/>
                                        </p:tgtEl>
                                      </p:cBhvr>
                                      <p:to x="100000" y="100000"/>
                                    </p:animScale>
                                    <p:animScale>
                                      <p:cBhvr>
                                        <p:cTn id="51" dur="26">
                                          <p:stCondLst>
                                            <p:cond delay="1312"/>
                                          </p:stCondLst>
                                        </p:cTn>
                                        <p:tgtEl>
                                          <p:spTgt spid="18"/>
                                        </p:tgtEl>
                                      </p:cBhvr>
                                      <p:to x="100000" y="80000"/>
                                    </p:animScale>
                                    <p:animScale>
                                      <p:cBhvr>
                                        <p:cTn id="52" dur="166" decel="50000">
                                          <p:stCondLst>
                                            <p:cond delay="1338"/>
                                          </p:stCondLst>
                                        </p:cTn>
                                        <p:tgtEl>
                                          <p:spTgt spid="18"/>
                                        </p:tgtEl>
                                      </p:cBhvr>
                                      <p:to x="100000" y="100000"/>
                                    </p:animScale>
                                    <p:animScale>
                                      <p:cBhvr>
                                        <p:cTn id="53" dur="26">
                                          <p:stCondLst>
                                            <p:cond delay="1642"/>
                                          </p:stCondLst>
                                        </p:cTn>
                                        <p:tgtEl>
                                          <p:spTgt spid="18"/>
                                        </p:tgtEl>
                                      </p:cBhvr>
                                      <p:to x="100000" y="90000"/>
                                    </p:animScale>
                                    <p:animScale>
                                      <p:cBhvr>
                                        <p:cTn id="54" dur="166" decel="50000">
                                          <p:stCondLst>
                                            <p:cond delay="1668"/>
                                          </p:stCondLst>
                                        </p:cTn>
                                        <p:tgtEl>
                                          <p:spTgt spid="18"/>
                                        </p:tgtEl>
                                      </p:cBhvr>
                                      <p:to x="100000" y="100000"/>
                                    </p:animScale>
                                    <p:animScale>
                                      <p:cBhvr>
                                        <p:cTn id="55" dur="26">
                                          <p:stCondLst>
                                            <p:cond delay="1808"/>
                                          </p:stCondLst>
                                        </p:cTn>
                                        <p:tgtEl>
                                          <p:spTgt spid="18"/>
                                        </p:tgtEl>
                                      </p:cBhvr>
                                      <p:to x="100000" y="95000"/>
                                    </p:animScale>
                                    <p:animScale>
                                      <p:cBhvr>
                                        <p:cTn id="56"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0" y="-191814"/>
            <a:ext cx="12895093" cy="7946844"/>
            <a:chOff x="0" y="-221063"/>
            <a:chExt cx="12895093" cy="7946844"/>
          </a:xfrm>
        </p:grpSpPr>
        <p:sp>
          <p:nvSpPr>
            <p:cNvPr id="35" name="矩形 34"/>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44150" y="-221063"/>
              <a:ext cx="12750943" cy="7946844"/>
              <a:chOff x="2627224" y="-795141"/>
              <a:chExt cx="10013806" cy="7040780"/>
            </a:xfrm>
          </p:grpSpPr>
          <p:sp>
            <p:nvSpPr>
              <p:cNvPr id="37" name="矩形 36"/>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0" name="矩形 39"/>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76" name="组合 75"/>
          <p:cNvGrpSpPr/>
          <p:nvPr/>
        </p:nvGrpSpPr>
        <p:grpSpPr>
          <a:xfrm>
            <a:off x="0" y="5207212"/>
            <a:ext cx="12523845" cy="1647370"/>
            <a:chOff x="0" y="5207212"/>
            <a:chExt cx="12523845" cy="1647370"/>
          </a:xfrm>
        </p:grpSpPr>
        <p:pic>
          <p:nvPicPr>
            <p:cNvPr id="77" name="图片 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42" name="组合 41"/>
          <p:cNvGrpSpPr/>
          <p:nvPr/>
        </p:nvGrpSpPr>
        <p:grpSpPr>
          <a:xfrm>
            <a:off x="2416550" y="617774"/>
            <a:ext cx="7443321" cy="4759928"/>
            <a:chOff x="2516470" y="548138"/>
            <a:chExt cx="7443321" cy="4759928"/>
          </a:xfrm>
        </p:grpSpPr>
        <p:sp>
          <p:nvSpPr>
            <p:cNvPr id="43" name="云形 42"/>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343" y="477495"/>
            <a:ext cx="2981702" cy="4020157"/>
          </a:xfrm>
          <a:prstGeom prst="rect">
            <a:avLst/>
          </a:prstGeom>
        </p:spPr>
      </p:pic>
      <p:grpSp>
        <p:nvGrpSpPr>
          <p:cNvPr id="54" name="组合 53"/>
          <p:cNvGrpSpPr/>
          <p:nvPr/>
        </p:nvGrpSpPr>
        <p:grpSpPr>
          <a:xfrm>
            <a:off x="10015028" y="1176315"/>
            <a:ext cx="1633494" cy="1044603"/>
            <a:chOff x="8985779" y="3960837"/>
            <a:chExt cx="2199915" cy="1406823"/>
          </a:xfrm>
        </p:grpSpPr>
        <p:sp>
          <p:nvSpPr>
            <p:cNvPr id="55" name="云形 54"/>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云形 56"/>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700241" y="4100557"/>
            <a:ext cx="1891025" cy="1209291"/>
            <a:chOff x="1281153" y="5632171"/>
            <a:chExt cx="1466266" cy="937662"/>
          </a:xfrm>
        </p:grpSpPr>
        <p:sp>
          <p:nvSpPr>
            <p:cNvPr id="63" name="云形 62"/>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云形 63"/>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a:off x="9086116" y="4735242"/>
            <a:ext cx="1133322" cy="724748"/>
            <a:chOff x="8985779" y="3960837"/>
            <a:chExt cx="2199915" cy="1406823"/>
          </a:xfrm>
        </p:grpSpPr>
        <p:sp>
          <p:nvSpPr>
            <p:cNvPr id="70" name="云形 6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云形 70"/>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4">
            <a:extLst>
              <a:ext uri="{FF2B5EF4-FFF2-40B4-BE49-F238E27FC236}">
                <a16:creationId xmlns:a16="http://schemas.microsoft.com/office/drawing/2014/main" xmlns="" id="{BDE7068D-7C63-ABA1-3E18-90C1DC575D07}"/>
              </a:ext>
            </a:extLst>
          </p:cNvPr>
          <p:cNvSpPr txBox="1"/>
          <p:nvPr/>
        </p:nvSpPr>
        <p:spPr>
          <a:xfrm>
            <a:off x="4560064" y="3207112"/>
            <a:ext cx="2869521" cy="523220"/>
          </a:xfrm>
          <a:prstGeom prst="rect">
            <a:avLst/>
          </a:prstGeom>
          <a:noFill/>
        </p:spPr>
        <p:txBody>
          <a:bodyPr wrap="square" rtlCol="0">
            <a:spAutoFit/>
          </a:bodyPr>
          <a:lstStyle/>
          <a:p>
            <a:pPr algn="ctr"/>
            <a:r>
              <a:rPr lang="en-US" altLang="zh-CN" sz="2800" b="1" dirty="0">
                <a:solidFill>
                  <a:srgbClr val="002060"/>
                </a:solidFill>
                <a:latin typeface="Arial" panose="020B0604020202020204" pitchFamily="34" charset="0"/>
                <a:cs typeface="Arial" panose="020B0604020202020204" pitchFamily="34" charset="0"/>
              </a:rPr>
              <a:t>VẬN DỤNG</a:t>
            </a:r>
            <a:endParaRPr lang="zh-CN" altLang="en-US" sz="2800" b="1" dirty="0">
              <a:solidFill>
                <a:srgbClr val="002060"/>
              </a:solidFill>
              <a:latin typeface="Arial" panose="020B0604020202020204" pitchFamily="34" charset="0"/>
              <a:cs typeface="Arial" panose="020B0604020202020204" pitchFamily="34" charset="0"/>
            </a:endParaRPr>
          </a:p>
        </p:txBody>
      </p:sp>
      <p:grpSp>
        <p:nvGrpSpPr>
          <p:cNvPr id="4" name="组合 8">
            <a:extLst>
              <a:ext uri="{FF2B5EF4-FFF2-40B4-BE49-F238E27FC236}">
                <a16:creationId xmlns:a16="http://schemas.microsoft.com/office/drawing/2014/main" xmlns="" id="{CC158AF2-C72F-89AB-BC30-6D3CDF448AA0}"/>
              </a:ext>
            </a:extLst>
          </p:cNvPr>
          <p:cNvGrpSpPr/>
          <p:nvPr/>
        </p:nvGrpSpPr>
        <p:grpSpPr>
          <a:xfrm>
            <a:off x="4959045" y="1731032"/>
            <a:ext cx="1887422" cy="1375025"/>
            <a:chOff x="8725271" y="2191426"/>
            <a:chExt cx="2249940" cy="1639127"/>
          </a:xfrm>
        </p:grpSpPr>
        <p:sp>
          <p:nvSpPr>
            <p:cNvPr id="5" name="云形 47">
              <a:extLst>
                <a:ext uri="{FF2B5EF4-FFF2-40B4-BE49-F238E27FC236}">
                  <a16:creationId xmlns:a16="http://schemas.microsoft.com/office/drawing/2014/main" xmlns="" id="{6ECD735B-8366-21C4-D796-3E9431AD5EE8}"/>
                </a:ext>
              </a:extLst>
            </p:cNvPr>
            <p:cNvSpPr/>
            <p:nvPr/>
          </p:nvSpPr>
          <p:spPr>
            <a:xfrm>
              <a:off x="8725271" y="2191426"/>
              <a:ext cx="2249940" cy="1639127"/>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pic>
          <p:nvPicPr>
            <p:cNvPr id="6" name="图片 2">
              <a:extLst>
                <a:ext uri="{FF2B5EF4-FFF2-40B4-BE49-F238E27FC236}">
                  <a16:creationId xmlns:a16="http://schemas.microsoft.com/office/drawing/2014/main" xmlns="" id="{AA0BEB51-70B2-46EC-4E37-0CBC2F223F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28677" y="2337259"/>
              <a:ext cx="1244836" cy="1136135"/>
            </a:xfrm>
            <a:prstGeom prst="rect">
              <a:avLst/>
            </a:prstGeom>
          </p:spPr>
        </p:pic>
      </p:grpSp>
    </p:spTree>
    <p:extLst>
      <p:ext uri="{BB962C8B-B14F-4D97-AF65-F5344CB8AC3E}">
        <p14:creationId xmlns:p14="http://schemas.microsoft.com/office/powerpoint/2010/main" val="51482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9E4EEE5-EA35-CD0F-12FF-775AE7394126}"/>
              </a:ext>
            </a:extLst>
          </p:cNvPr>
          <p:cNvSpPr txBox="1"/>
          <p:nvPr/>
        </p:nvSpPr>
        <p:spPr>
          <a:xfrm>
            <a:off x="612775" y="1569858"/>
            <a:ext cx="10966450" cy="2887842"/>
          </a:xfrm>
          <a:prstGeom prst="rect">
            <a:avLst/>
          </a:prstGeom>
          <a:solidFill>
            <a:schemeClr val="bg1"/>
          </a:solidFill>
        </p:spPr>
        <p:txBody>
          <a:bodyPr wrap="square">
            <a:spAutoFit/>
          </a:bodyPr>
          <a:lstStyle/>
          <a:p>
            <a:pPr algn="just">
              <a:lnSpc>
                <a:spcPct val="130000"/>
              </a:lnSpc>
            </a:pPr>
            <a:r>
              <a:rPr lang="nl-NL" sz="3600" dirty="0">
                <a:effectLst/>
                <a:latin typeface="Tahoma" panose="020B0604030504040204" pitchFamily="34" charset="0"/>
                <a:ea typeface="Tahoma" panose="020B0604030504040204" pitchFamily="34" charset="0"/>
                <a:cs typeface="Tahoma" panose="020B0604030504040204" pitchFamily="34" charset="0"/>
              </a:rPr>
              <a:t>+ Con</a:t>
            </a:r>
            <a:r>
              <a:rPr lang="vi-VN" sz="3600" dirty="0">
                <a:effectLst/>
                <a:latin typeface="Tahoma" panose="020B0604030504040204" pitchFamily="34" charset="0"/>
                <a:ea typeface="Tahoma" panose="020B0604030504040204" pitchFamily="34" charset="0"/>
                <a:cs typeface="Tahoma" panose="020B0604030504040204" pitchFamily="34" charset="0"/>
              </a:rPr>
              <a:t> hãy đặt một câu trong đó có sử dụng biện pháp so sánh (hình ảnh với hình ảnh)</a:t>
            </a:r>
            <a:r>
              <a:rPr lang="nl-NL" sz="3600" dirty="0">
                <a:effectLst/>
                <a:latin typeface="Tahoma" panose="020B0604030504040204" pitchFamily="34" charset="0"/>
                <a:ea typeface="Tahoma" panose="020B0604030504040204" pitchFamily="34" charset="0"/>
                <a:cs typeface="Tahoma" panose="020B0604030504040204" pitchFamily="34" charset="0"/>
              </a:rPr>
              <a:t>. </a:t>
            </a:r>
            <a:endParaRPr lang="en-US" sz="36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30000"/>
              </a:lnSpc>
            </a:pPr>
            <a:r>
              <a:rPr lang="nl-NL" sz="3600" dirty="0">
                <a:effectLst/>
                <a:latin typeface="Tahoma" panose="020B0604030504040204" pitchFamily="34" charset="0"/>
                <a:ea typeface="Tahoma" panose="020B0604030504040204" pitchFamily="34" charset="0"/>
                <a:cs typeface="Tahoma" panose="020B0604030504040204" pitchFamily="34" charset="0"/>
              </a:rPr>
              <a:t>+ Con</a:t>
            </a:r>
            <a:r>
              <a:rPr lang="vi-VN" sz="3600" dirty="0">
                <a:effectLst/>
                <a:latin typeface="Tahoma" panose="020B0604030504040204" pitchFamily="34" charset="0"/>
                <a:ea typeface="Tahoma" panose="020B0604030504040204" pitchFamily="34" charset="0"/>
                <a:cs typeface="Tahoma" panose="020B0604030504040204" pitchFamily="34" charset="0"/>
              </a:rPr>
              <a:t> hãy đặt một câu trong đó có sử dụng biện pháp so sánh (âm thanh với âm thanh )</a:t>
            </a:r>
            <a:r>
              <a:rPr lang="nl-NL" sz="3600" dirty="0">
                <a:effectLst/>
                <a:latin typeface="Tahoma" panose="020B0604030504040204" pitchFamily="34" charset="0"/>
                <a:ea typeface="Tahoma" panose="020B0604030504040204" pitchFamily="34" charset="0"/>
                <a:cs typeface="Tahoma" panose="020B0604030504040204" pitchFamily="34" charset="0"/>
              </a:rPr>
              <a:t>?</a:t>
            </a:r>
            <a:endParaRPr lang="en-US" sz="36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6266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6000">
        <p15:prstTrans prst="curtains"/>
      </p:transition>
    </mc:Choice>
    <mc:Fallback xmlns="">
      <p:transition spd="slow" advTm="6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221063"/>
            <a:ext cx="12895093" cy="7946844"/>
            <a:chOff x="0" y="-221063"/>
            <a:chExt cx="12895093" cy="7946844"/>
          </a:xfrm>
        </p:grpSpPr>
        <p:sp>
          <p:nvSpPr>
            <p:cNvPr id="17" name="矩形 16"/>
            <p:cNvSpPr/>
            <p:nvPr/>
          </p:nvSpPr>
          <p:spPr>
            <a:xfrm>
              <a:off x="0" y="0"/>
              <a:ext cx="12192000" cy="6858000"/>
            </a:xfrm>
            <a:prstGeom prst="rect">
              <a:avLst/>
            </a:prstGeom>
            <a:solidFill>
              <a:srgbClr val="9AD6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144150" y="-221063"/>
              <a:ext cx="12750943" cy="7946844"/>
              <a:chOff x="2627224" y="-795141"/>
              <a:chExt cx="10013806" cy="7040780"/>
            </a:xfrm>
          </p:grpSpPr>
          <p:sp>
            <p:nvSpPr>
              <p:cNvPr id="19" name="矩形 18"/>
              <p:cNvSpPr/>
              <p:nvPr/>
            </p:nvSpPr>
            <p:spPr>
              <a:xfrm>
                <a:off x="2627224" y="-599283"/>
                <a:ext cx="5758249" cy="5957676"/>
              </a:xfrm>
              <a:prstGeom prst="rect">
                <a:avLst/>
              </a:prstGeom>
              <a:blipFill dpi="0" rotWithShape="1">
                <a:blip r:embed="rId3">
                  <a:alphaModFix amt="17000"/>
                  <a:lum bright="70000" contrast="-70000"/>
                  <a:extLst>
                    <a:ext uri="{BEBA8EAE-BF5A-486C-A8C5-ECC9F3942E4B}">
                      <a14:imgProps xmlns:a14="http://schemas.microsoft.com/office/drawing/2010/main">
                        <a14:imgLayer>
                          <a14:imgEffect>
                            <a14:colorTemperature colorTemp="11200"/>
                          </a14:imgEffect>
                          <a14:imgEffect>
                            <a14:saturation sat="40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rot="10601959">
                <a:off x="6872592" y="-795141"/>
                <a:ext cx="5768438" cy="7040780"/>
              </a:xfrm>
              <a:prstGeom prst="rect">
                <a:avLst/>
              </a:prstGeom>
              <a:blipFill dpi="0" rotWithShape="1">
                <a:blip r:embed="rId4">
                  <a:alphaModFix amt="17000"/>
                  <a:lum bright="70000" contras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grpSp>
        <p:nvGrpSpPr>
          <p:cNvPr id="82" name="组合 81"/>
          <p:cNvGrpSpPr/>
          <p:nvPr/>
        </p:nvGrpSpPr>
        <p:grpSpPr>
          <a:xfrm>
            <a:off x="0" y="5207212"/>
            <a:ext cx="12523845" cy="1647370"/>
            <a:chOff x="0" y="5207212"/>
            <a:chExt cx="12523845" cy="1647370"/>
          </a:xfrm>
        </p:grpSpPr>
        <p:pic>
          <p:nvPicPr>
            <p:cNvPr id="83" name="图片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207212"/>
              <a:ext cx="6427845" cy="1647370"/>
            </a:xfrm>
            <a:prstGeom prst="rect">
              <a:avLst/>
            </a:prstGeom>
          </p:spPr>
        </p:pic>
        <p:pic>
          <p:nvPicPr>
            <p:cNvPr id="84" name="图片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5207212"/>
              <a:ext cx="6427845" cy="1647370"/>
            </a:xfrm>
            <a:prstGeom prst="rect">
              <a:avLst/>
            </a:prstGeom>
          </p:spPr>
        </p:pic>
      </p:grpSp>
      <p:grpSp>
        <p:nvGrpSpPr>
          <p:cNvPr id="87" name="组合 86"/>
          <p:cNvGrpSpPr/>
          <p:nvPr/>
        </p:nvGrpSpPr>
        <p:grpSpPr>
          <a:xfrm>
            <a:off x="2516470" y="548138"/>
            <a:ext cx="7443321" cy="4759928"/>
            <a:chOff x="2516470" y="548138"/>
            <a:chExt cx="7443321" cy="4759928"/>
          </a:xfrm>
        </p:grpSpPr>
        <p:sp>
          <p:nvSpPr>
            <p:cNvPr id="21" name="云形 20"/>
            <p:cNvSpPr/>
            <p:nvPr/>
          </p:nvSpPr>
          <p:spPr>
            <a:xfrm>
              <a:off x="2516470" y="548138"/>
              <a:ext cx="7443321" cy="4759928"/>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云形 85"/>
            <p:cNvSpPr/>
            <p:nvPr/>
          </p:nvSpPr>
          <p:spPr>
            <a:xfrm>
              <a:off x="2922743" y="818421"/>
              <a:ext cx="6658840" cy="4258256"/>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7" name="图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11522" y="3769651"/>
            <a:ext cx="1343455" cy="1343455"/>
          </a:xfrm>
          <a:prstGeom prst="rect">
            <a:avLst/>
          </a:prstGeom>
        </p:spPr>
      </p:pic>
      <p:pic>
        <p:nvPicPr>
          <p:cNvPr id="14" name="图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25228" y="544720"/>
            <a:ext cx="1112666" cy="1112666"/>
          </a:xfrm>
          <a:prstGeom prst="rect">
            <a:avLst/>
          </a:prstGeom>
        </p:spPr>
      </p:pic>
      <p:pic>
        <p:nvPicPr>
          <p:cNvPr id="89" name="图片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2263" y="407859"/>
            <a:ext cx="2981702" cy="4020157"/>
          </a:xfrm>
          <a:prstGeom prst="rect">
            <a:avLst/>
          </a:prstGeom>
        </p:spPr>
      </p:pic>
      <p:grpSp>
        <p:nvGrpSpPr>
          <p:cNvPr id="24" name="组合 23"/>
          <p:cNvGrpSpPr/>
          <p:nvPr/>
        </p:nvGrpSpPr>
        <p:grpSpPr>
          <a:xfrm>
            <a:off x="9913428" y="618813"/>
            <a:ext cx="1633494" cy="1044603"/>
            <a:chOff x="8985779" y="3960837"/>
            <a:chExt cx="2199915" cy="1406823"/>
          </a:xfrm>
        </p:grpSpPr>
        <p:sp>
          <p:nvSpPr>
            <p:cNvPr id="40" name="云形 39"/>
            <p:cNvSpPr/>
            <p:nvPr/>
          </p:nvSpPr>
          <p:spPr>
            <a:xfrm>
              <a:off x="8985779" y="3960837"/>
              <a:ext cx="2199915" cy="1406823"/>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云形 43"/>
            <p:cNvSpPr/>
            <p:nvPr/>
          </p:nvSpPr>
          <p:spPr>
            <a:xfrm>
              <a:off x="9217452" y="4084959"/>
              <a:ext cx="1756042" cy="1122971"/>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598641" y="3543055"/>
            <a:ext cx="1891025" cy="1209291"/>
            <a:chOff x="1281153" y="5632171"/>
            <a:chExt cx="1466266" cy="937662"/>
          </a:xfrm>
        </p:grpSpPr>
        <p:sp>
          <p:nvSpPr>
            <p:cNvPr id="42" name="云形 41"/>
            <p:cNvSpPr/>
            <p:nvPr/>
          </p:nvSpPr>
          <p:spPr>
            <a:xfrm>
              <a:off x="1281153" y="5632171"/>
              <a:ext cx="1466266" cy="937662"/>
            </a:xfrm>
            <a:prstGeom prst="cloud">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云形 42"/>
            <p:cNvSpPr/>
            <p:nvPr/>
          </p:nvSpPr>
          <p:spPr>
            <a:xfrm>
              <a:off x="1414367" y="5706781"/>
              <a:ext cx="1199837" cy="767283"/>
            </a:xfrm>
            <a:prstGeom prst="cloud">
              <a:avLst/>
            </a:prstGeom>
            <a:noFill/>
            <a:ln>
              <a:solidFill>
                <a:srgbClr val="8ACFEA"/>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0" name="图片 7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58538" y="2488701"/>
            <a:ext cx="2551261" cy="5582247"/>
          </a:xfrm>
          <a:prstGeom prst="rect">
            <a:avLst/>
          </a:prstGeom>
        </p:spPr>
      </p:pic>
      <p:pic>
        <p:nvPicPr>
          <p:cNvPr id="2" name="Picture 1">
            <a:extLst>
              <a:ext uri="{FF2B5EF4-FFF2-40B4-BE49-F238E27FC236}">
                <a16:creationId xmlns:a16="http://schemas.microsoft.com/office/drawing/2014/main" xmlns="" id="{67125249-75F7-19E6-0CDC-3E274FE37EA5}"/>
              </a:ext>
            </a:extLst>
          </p:cNvPr>
          <p:cNvPicPr>
            <a:picLocks noChangeAspect="1"/>
          </p:cNvPicPr>
          <p:nvPr/>
        </p:nvPicPr>
        <p:blipFill>
          <a:blip r:embed="rId10"/>
          <a:stretch>
            <a:fillRect/>
          </a:stretch>
        </p:blipFill>
        <p:spPr>
          <a:xfrm>
            <a:off x="3072338" y="1727897"/>
            <a:ext cx="6306674" cy="2315585"/>
          </a:xfrm>
          <a:prstGeom prst="rect">
            <a:avLst/>
          </a:prstGeom>
        </p:spPr>
      </p:pic>
    </p:spTree>
    <p:extLst>
      <p:ext uri="{BB962C8B-B14F-4D97-AF65-F5344CB8AC3E}">
        <p14:creationId xmlns:p14="http://schemas.microsoft.com/office/powerpoint/2010/main" val="38455145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4">
            <a:alphaModFix/>
          </a:blip>
          <a:srcRect l="40297" t="44231" r="46039" b="5871"/>
          <a:stretch/>
        </p:blipFill>
        <p:spPr>
          <a:xfrm>
            <a:off x="1703513" y="3356993"/>
            <a:ext cx="1571467" cy="3712305"/>
          </a:xfrm>
          <a:prstGeom prst="rect">
            <a:avLst/>
          </a:prstGeom>
          <a:noFill/>
          <a:ln>
            <a:noFill/>
          </a:ln>
        </p:spPr>
      </p:pic>
      <p:pic>
        <p:nvPicPr>
          <p:cNvPr id="97" name="Google Shape;97;p2"/>
          <p:cNvPicPr preferRelativeResize="0"/>
          <p:nvPr/>
        </p:nvPicPr>
        <p:blipFill rotWithShape="1">
          <a:blip r:embed="rId5">
            <a:alphaModFix/>
          </a:blip>
          <a:srcRect/>
          <a:stretch/>
        </p:blipFill>
        <p:spPr>
          <a:xfrm>
            <a:off x="1703513" y="172914"/>
            <a:ext cx="1736767" cy="1324285"/>
          </a:xfrm>
          <a:prstGeom prst="rect">
            <a:avLst/>
          </a:prstGeom>
          <a:noFill/>
          <a:ln>
            <a:noFill/>
          </a:ln>
        </p:spPr>
      </p:pic>
      <p:pic>
        <p:nvPicPr>
          <p:cNvPr id="98" name="Google Shape;98;p2"/>
          <p:cNvPicPr preferRelativeResize="0"/>
          <p:nvPr/>
        </p:nvPicPr>
        <p:blipFill rotWithShape="1">
          <a:blip r:embed="rId6">
            <a:alphaModFix/>
          </a:blip>
          <a:srcRect/>
          <a:stretch/>
        </p:blipFill>
        <p:spPr>
          <a:xfrm>
            <a:off x="7896201" y="4276526"/>
            <a:ext cx="2786077" cy="2392834"/>
          </a:xfrm>
          <a:prstGeom prst="rect">
            <a:avLst/>
          </a:prstGeom>
          <a:noFill/>
          <a:ln>
            <a:noFill/>
          </a:ln>
        </p:spPr>
      </p:pic>
      <p:pic>
        <p:nvPicPr>
          <p:cNvPr id="99" name="Google Shape;99;p2"/>
          <p:cNvPicPr preferRelativeResize="0"/>
          <p:nvPr/>
        </p:nvPicPr>
        <p:blipFill rotWithShape="1">
          <a:blip r:embed="rId7">
            <a:alphaModFix/>
          </a:blip>
          <a:srcRect/>
          <a:stretch/>
        </p:blipFill>
        <p:spPr>
          <a:xfrm>
            <a:off x="8645732" y="5613397"/>
            <a:ext cx="2055670" cy="1304066"/>
          </a:xfrm>
          <a:prstGeom prst="rect">
            <a:avLst/>
          </a:prstGeom>
          <a:noFill/>
          <a:ln>
            <a:noFill/>
          </a:ln>
        </p:spPr>
      </p:pic>
      <p:pic>
        <p:nvPicPr>
          <p:cNvPr id="100" name="Google Shape;100;p2"/>
          <p:cNvPicPr preferRelativeResize="0"/>
          <p:nvPr/>
        </p:nvPicPr>
        <p:blipFill rotWithShape="1">
          <a:blip r:embed="rId8">
            <a:alphaModFix/>
          </a:blip>
          <a:srcRect/>
          <a:stretch/>
        </p:blipFill>
        <p:spPr>
          <a:xfrm flipH="1">
            <a:off x="8820139" y="172914"/>
            <a:ext cx="1944216" cy="2194365"/>
          </a:xfrm>
          <a:prstGeom prst="rect">
            <a:avLst/>
          </a:prstGeom>
          <a:noFill/>
          <a:ln>
            <a:noFill/>
          </a:ln>
        </p:spPr>
      </p:pic>
      <p:sp>
        <p:nvSpPr>
          <p:cNvPr id="101" name="Google Shape;101;p2"/>
          <p:cNvSpPr/>
          <p:nvPr/>
        </p:nvSpPr>
        <p:spPr>
          <a:xfrm>
            <a:off x="2927648" y="1270096"/>
            <a:ext cx="6577614" cy="2554545"/>
          </a:xfrm>
          <a:prstGeom prst="rect">
            <a:avLst/>
          </a:prstGeom>
        </p:spPr>
        <p:txBody>
          <a:bodyPr>
            <a:prstTxWarp prst="textPlain">
              <a:avLst/>
            </a:prstTxWarp>
          </a:bodyPr>
          <a:lstStyle/>
          <a:p>
            <a:pPr algn="ctr">
              <a:buClr>
                <a:srgbClr val="000000"/>
              </a:buClr>
            </a:pPr>
            <a:r>
              <a:rPr sz="1400" b="1" kern="0" dirty="0">
                <a:ln w="63500" cap="flat" cmpd="sng">
                  <a:solidFill>
                    <a:schemeClr val="bg1"/>
                  </a:solidFill>
                  <a:prstDash val="solid"/>
                  <a:round/>
                  <a:headEnd type="none" w="sm" len="sm"/>
                  <a:tailEnd type="none" w="sm" len="sm"/>
                </a:ln>
                <a:solidFill>
                  <a:srgbClr val="A15B28"/>
                </a:solidFill>
                <a:latin typeface="Calibri"/>
                <a:cs typeface="Arial"/>
                <a:sym typeface="Arial"/>
              </a:rPr>
              <a:t>BÍ MẬT </a:t>
            </a:r>
            <a:br>
              <a:rPr sz="1400" b="1" kern="0" dirty="0">
                <a:ln w="63500" cap="flat" cmpd="sng">
                  <a:solidFill>
                    <a:schemeClr val="bg1"/>
                  </a:solidFill>
                  <a:prstDash val="solid"/>
                  <a:round/>
                  <a:headEnd type="none" w="sm" len="sm"/>
                  <a:tailEnd type="none" w="sm" len="sm"/>
                </a:ln>
                <a:solidFill>
                  <a:srgbClr val="A15B28"/>
                </a:solidFill>
                <a:latin typeface="Calibri"/>
                <a:cs typeface="Arial"/>
                <a:sym typeface="Arial"/>
              </a:rPr>
            </a:br>
            <a:r>
              <a:rPr sz="1400" b="1" kern="0" dirty="0">
                <a:ln w="63500" cap="flat" cmpd="sng">
                  <a:solidFill>
                    <a:schemeClr val="bg1"/>
                  </a:solidFill>
                  <a:prstDash val="solid"/>
                  <a:round/>
                  <a:headEnd type="none" w="sm" len="sm"/>
                  <a:tailEnd type="none" w="sm" len="sm"/>
                </a:ln>
                <a:solidFill>
                  <a:srgbClr val="A15B28"/>
                </a:solidFill>
                <a:latin typeface="Calibri"/>
                <a:cs typeface="Arial"/>
                <a:sym typeface="Arial"/>
              </a:rPr>
              <a:t>KHO BÁU CỔ</a:t>
            </a:r>
          </a:p>
        </p:txBody>
      </p:sp>
      <p:pic>
        <p:nvPicPr>
          <p:cNvPr id="102" name="Google Shape;102;p2"/>
          <p:cNvPicPr preferRelativeResize="0"/>
          <p:nvPr/>
        </p:nvPicPr>
        <p:blipFill rotWithShape="1">
          <a:blip r:embed="rId9">
            <a:alphaModFix/>
          </a:blip>
          <a:srcRect/>
          <a:stretch/>
        </p:blipFill>
        <p:spPr>
          <a:xfrm>
            <a:off x="12876584" y="6307863"/>
            <a:ext cx="609600" cy="609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pic>
        <p:nvPicPr>
          <p:cNvPr id="107" name="Google Shape;107;p3"/>
          <p:cNvPicPr preferRelativeResize="0"/>
          <p:nvPr/>
        </p:nvPicPr>
        <p:blipFill rotWithShape="1">
          <a:blip r:embed="rId4">
            <a:alphaModFix/>
          </a:blip>
          <a:srcRect/>
          <a:stretch/>
        </p:blipFill>
        <p:spPr>
          <a:xfrm>
            <a:off x="2781840" y="332656"/>
            <a:ext cx="6338497" cy="4320481"/>
          </a:xfrm>
          <a:prstGeom prst="rect">
            <a:avLst/>
          </a:prstGeom>
          <a:noFill/>
          <a:ln>
            <a:noFill/>
          </a:ln>
        </p:spPr>
      </p:pic>
      <p:pic>
        <p:nvPicPr>
          <p:cNvPr id="108" name="Google Shape;108;p3"/>
          <p:cNvPicPr preferRelativeResize="0"/>
          <p:nvPr/>
        </p:nvPicPr>
        <p:blipFill rotWithShape="1">
          <a:blip r:embed="rId5">
            <a:alphaModFix/>
          </a:blip>
          <a:srcRect l="40297" t="44231" r="46039" b="5871"/>
          <a:stretch/>
        </p:blipFill>
        <p:spPr>
          <a:xfrm>
            <a:off x="1703513" y="3356993"/>
            <a:ext cx="1571467" cy="3712305"/>
          </a:xfrm>
          <a:prstGeom prst="rect">
            <a:avLst/>
          </a:prstGeom>
          <a:noFill/>
          <a:ln>
            <a:noFill/>
          </a:ln>
        </p:spPr>
      </p:pic>
      <p:sp>
        <p:nvSpPr>
          <p:cNvPr id="109" name="Google Shape;109;p3"/>
          <p:cNvSpPr txBox="1"/>
          <p:nvPr/>
        </p:nvSpPr>
        <p:spPr>
          <a:xfrm>
            <a:off x="3402612" y="1014786"/>
            <a:ext cx="4794902" cy="3108543"/>
          </a:xfrm>
          <a:prstGeom prst="rect">
            <a:avLst/>
          </a:prstGeom>
          <a:noFill/>
          <a:ln>
            <a:noFill/>
          </a:ln>
        </p:spPr>
        <p:txBody>
          <a:bodyPr spcFirstLastPara="1" wrap="square" lIns="91425" tIns="45700" rIns="91425" bIns="45700" anchor="t" anchorCtr="0">
            <a:spAutoFit/>
          </a:bodyPr>
          <a:lstStyle/>
          <a:p>
            <a:pPr>
              <a:buClr>
                <a:srgbClr val="000000"/>
              </a:buClr>
            </a:pPr>
            <a:r>
              <a:rPr lang="en-US" sz="2800" kern="0">
                <a:solidFill>
                  <a:srgbClr val="000000"/>
                </a:solidFill>
                <a:latin typeface="Arial"/>
                <a:ea typeface="Arial"/>
                <a:cs typeface="Arial"/>
                <a:sym typeface="Arial"/>
              </a:rPr>
              <a:t>Chào mừng cậu bé đến với </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hang động bí mật của ta!!!</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Ta sẽ tặng cậu những rương </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châu báu với điều kiện cậu </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phải tự vượt qua thử thách</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của những chiếc rương kia!</a:t>
            </a:r>
            <a:endParaRPr sz="1400" kern="0">
              <a:solidFill>
                <a:srgbClr val="000000"/>
              </a:solidFill>
              <a:latin typeface="Arial"/>
              <a:cs typeface="Arial"/>
              <a:sym typeface="Arial"/>
            </a:endParaRPr>
          </a:p>
          <a:p>
            <a:pPr>
              <a:buClr>
                <a:srgbClr val="000000"/>
              </a:buClr>
            </a:pPr>
            <a:r>
              <a:rPr lang="en-US" sz="2800" kern="0">
                <a:solidFill>
                  <a:srgbClr val="000000"/>
                </a:solidFill>
                <a:latin typeface="Arial"/>
                <a:ea typeface="Arial"/>
                <a:cs typeface="Arial"/>
                <a:sym typeface="Arial"/>
              </a:rPr>
              <a:t>Chúc cậu may mắn...</a:t>
            </a:r>
            <a:endParaRPr sz="2800" kern="0">
              <a:solidFill>
                <a:srgbClr val="000000"/>
              </a:solidFill>
              <a:latin typeface="Arial"/>
              <a:ea typeface="Arial"/>
              <a:cs typeface="Arial"/>
              <a:sym typeface="Arial"/>
            </a:endParaRPr>
          </a:p>
        </p:txBody>
      </p:sp>
      <p:pic>
        <p:nvPicPr>
          <p:cNvPr id="110" name="Google Shape;110;p3"/>
          <p:cNvPicPr preferRelativeResize="0"/>
          <p:nvPr/>
        </p:nvPicPr>
        <p:blipFill rotWithShape="1">
          <a:blip r:embed="rId6">
            <a:alphaModFix/>
          </a:blip>
          <a:srcRect/>
          <a:stretch/>
        </p:blipFill>
        <p:spPr>
          <a:xfrm>
            <a:off x="1703513" y="172914"/>
            <a:ext cx="1736767" cy="1324285"/>
          </a:xfrm>
          <a:prstGeom prst="rect">
            <a:avLst/>
          </a:prstGeom>
          <a:noFill/>
          <a:ln>
            <a:noFill/>
          </a:ln>
        </p:spPr>
      </p:pic>
      <p:pic>
        <p:nvPicPr>
          <p:cNvPr id="111" name="Google Shape;111;p3"/>
          <p:cNvPicPr preferRelativeResize="0"/>
          <p:nvPr/>
        </p:nvPicPr>
        <p:blipFill rotWithShape="1">
          <a:blip r:embed="rId7">
            <a:alphaModFix/>
          </a:blip>
          <a:srcRect/>
          <a:stretch/>
        </p:blipFill>
        <p:spPr>
          <a:xfrm>
            <a:off x="7896201" y="4276526"/>
            <a:ext cx="2786077" cy="2392834"/>
          </a:xfrm>
          <a:prstGeom prst="rect">
            <a:avLst/>
          </a:prstGeom>
          <a:noFill/>
          <a:ln>
            <a:noFill/>
          </a:ln>
        </p:spPr>
      </p:pic>
      <p:pic>
        <p:nvPicPr>
          <p:cNvPr id="112" name="Google Shape;112;p3"/>
          <p:cNvPicPr preferRelativeResize="0"/>
          <p:nvPr/>
        </p:nvPicPr>
        <p:blipFill rotWithShape="1">
          <a:blip r:embed="rId8">
            <a:alphaModFix/>
          </a:blip>
          <a:srcRect/>
          <a:stretch/>
        </p:blipFill>
        <p:spPr>
          <a:xfrm>
            <a:off x="8645732" y="5613397"/>
            <a:ext cx="2055670" cy="1304066"/>
          </a:xfrm>
          <a:prstGeom prst="rect">
            <a:avLst/>
          </a:prstGeom>
          <a:noFill/>
          <a:ln>
            <a:noFill/>
          </a:ln>
        </p:spPr>
      </p:pic>
      <p:pic>
        <p:nvPicPr>
          <p:cNvPr id="113" name="Google Shape;113;p3"/>
          <p:cNvPicPr preferRelativeResize="0"/>
          <p:nvPr/>
        </p:nvPicPr>
        <p:blipFill rotWithShape="1">
          <a:blip r:embed="rId9">
            <a:alphaModFix/>
          </a:blip>
          <a:srcRect/>
          <a:stretch/>
        </p:blipFill>
        <p:spPr>
          <a:xfrm flipH="1">
            <a:off x="8820139" y="172914"/>
            <a:ext cx="1944216" cy="2194365"/>
          </a:xfrm>
          <a:prstGeom prst="rect">
            <a:avLst/>
          </a:prstGeom>
          <a:noFill/>
          <a:ln>
            <a:noFill/>
          </a:ln>
        </p:spPr>
      </p:pic>
      <p:pic>
        <p:nvPicPr>
          <p:cNvPr id="114" name="Google Shape;114;p3"/>
          <p:cNvPicPr preferRelativeResize="0"/>
          <p:nvPr/>
        </p:nvPicPr>
        <p:blipFill rotWithShape="1">
          <a:blip r:embed="rId10">
            <a:alphaModFix/>
          </a:blip>
          <a:srcRect/>
          <a:stretch/>
        </p:blipFill>
        <p:spPr>
          <a:xfrm>
            <a:off x="13236624" y="6255767"/>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5">
            <a:hlinkClick r:id="rId3" action="ppaction://hlinksldjump"/>
          </p:cNvPr>
          <p:cNvPicPr preferRelativeResize="0"/>
          <p:nvPr/>
        </p:nvPicPr>
        <p:blipFill rotWithShape="1">
          <a:blip r:embed="rId4">
            <a:alphaModFix/>
          </a:blip>
          <a:srcRect/>
          <a:stretch/>
        </p:blipFill>
        <p:spPr>
          <a:xfrm>
            <a:off x="0" y="-74944"/>
            <a:ext cx="12284364" cy="6858000"/>
          </a:xfrm>
          <a:prstGeom prst="rect">
            <a:avLst/>
          </a:prstGeom>
          <a:noFill/>
          <a:ln>
            <a:noFill/>
          </a:ln>
        </p:spPr>
      </p:pic>
      <p:pic>
        <p:nvPicPr>
          <p:cNvPr id="130" name="Google Shape;130;p5">
            <a:hlinkClick r:id="rId5" action="ppaction://hlinksldjump"/>
          </p:cNvPr>
          <p:cNvPicPr preferRelativeResize="0"/>
          <p:nvPr/>
        </p:nvPicPr>
        <p:blipFill rotWithShape="1">
          <a:blip r:embed="rId6">
            <a:alphaModFix/>
          </a:blip>
          <a:srcRect l="51817"/>
          <a:stretch/>
        </p:blipFill>
        <p:spPr>
          <a:xfrm>
            <a:off x="2384653" y="1583268"/>
            <a:ext cx="1179529" cy="1440160"/>
          </a:xfrm>
          <a:prstGeom prst="rect">
            <a:avLst/>
          </a:prstGeom>
          <a:noFill/>
          <a:ln>
            <a:noFill/>
          </a:ln>
        </p:spPr>
      </p:pic>
      <p:pic>
        <p:nvPicPr>
          <p:cNvPr id="131" name="Google Shape;131;p5">
            <a:hlinkClick r:id="rId7" action="ppaction://hlinksldjump"/>
          </p:cNvPr>
          <p:cNvPicPr preferRelativeResize="0"/>
          <p:nvPr/>
        </p:nvPicPr>
        <p:blipFill rotWithShape="1">
          <a:blip r:embed="rId8">
            <a:alphaModFix/>
          </a:blip>
          <a:srcRect l="51817"/>
          <a:stretch/>
        </p:blipFill>
        <p:spPr>
          <a:xfrm>
            <a:off x="5663953" y="836712"/>
            <a:ext cx="1179529" cy="1440160"/>
          </a:xfrm>
          <a:prstGeom prst="rect">
            <a:avLst/>
          </a:prstGeom>
          <a:noFill/>
          <a:ln>
            <a:noFill/>
          </a:ln>
        </p:spPr>
      </p:pic>
      <p:pic>
        <p:nvPicPr>
          <p:cNvPr id="132" name="Google Shape;132;p5">
            <a:hlinkClick r:id="rId9" action="ppaction://hlinksldjump"/>
          </p:cNvPr>
          <p:cNvPicPr preferRelativeResize="0"/>
          <p:nvPr/>
        </p:nvPicPr>
        <p:blipFill rotWithShape="1">
          <a:blip r:embed="rId10">
            <a:alphaModFix/>
          </a:blip>
          <a:srcRect l="51817"/>
          <a:stretch/>
        </p:blipFill>
        <p:spPr>
          <a:xfrm flipH="1">
            <a:off x="8021960" y="2253476"/>
            <a:ext cx="1224136" cy="1175524"/>
          </a:xfrm>
          <a:prstGeom prst="rect">
            <a:avLst/>
          </a:prstGeom>
          <a:noFill/>
          <a:ln>
            <a:noFill/>
          </a:ln>
        </p:spPr>
      </p:pic>
      <p:pic>
        <p:nvPicPr>
          <p:cNvPr id="133" name="Google Shape;133;p5">
            <a:hlinkClick r:id="rId11" action="ppaction://hlinksldjump"/>
          </p:cNvPr>
          <p:cNvPicPr preferRelativeResize="0"/>
          <p:nvPr/>
        </p:nvPicPr>
        <p:blipFill rotWithShape="1">
          <a:blip r:embed="rId12">
            <a:alphaModFix/>
          </a:blip>
          <a:srcRect l="51817"/>
          <a:stretch/>
        </p:blipFill>
        <p:spPr>
          <a:xfrm flipH="1">
            <a:off x="3447845" y="4750897"/>
            <a:ext cx="1628466" cy="1596849"/>
          </a:xfrm>
          <a:prstGeom prst="rect">
            <a:avLst/>
          </a:prstGeom>
          <a:noFill/>
          <a:ln>
            <a:noFill/>
          </a:ln>
        </p:spPr>
      </p:pic>
      <p:pic>
        <p:nvPicPr>
          <p:cNvPr id="134" name="Google Shape;134;p5">
            <a:hlinkClick r:id="rId13" action="ppaction://hlinksldjump"/>
          </p:cNvPr>
          <p:cNvPicPr preferRelativeResize="0"/>
          <p:nvPr/>
        </p:nvPicPr>
        <p:blipFill rotWithShape="1">
          <a:blip r:embed="rId14">
            <a:alphaModFix/>
          </a:blip>
          <a:srcRect l="51817"/>
          <a:stretch/>
        </p:blipFill>
        <p:spPr>
          <a:xfrm flipH="1">
            <a:off x="6777608" y="0"/>
            <a:ext cx="1224136" cy="1340768"/>
          </a:xfrm>
          <a:prstGeom prst="rect">
            <a:avLst/>
          </a:prstGeom>
          <a:noFill/>
          <a:ln>
            <a:noFill/>
          </a:ln>
        </p:spPr>
      </p:pic>
      <p:pic>
        <p:nvPicPr>
          <p:cNvPr id="135" name="Google Shape;135;p5">
            <a:hlinkClick r:id="rId15" action="ppaction://hlinksldjump"/>
          </p:cNvPr>
          <p:cNvPicPr preferRelativeResize="0"/>
          <p:nvPr/>
        </p:nvPicPr>
        <p:blipFill rotWithShape="1">
          <a:blip r:embed="rId16">
            <a:alphaModFix/>
          </a:blip>
          <a:srcRect l="51817"/>
          <a:stretch/>
        </p:blipFill>
        <p:spPr>
          <a:xfrm flipH="1">
            <a:off x="7769551" y="4199245"/>
            <a:ext cx="1872208" cy="1797860"/>
          </a:xfrm>
          <a:prstGeom prst="rect">
            <a:avLst/>
          </a:prstGeom>
          <a:noFill/>
          <a:ln>
            <a:noFill/>
          </a:ln>
        </p:spPr>
      </p:pic>
      <p:pic>
        <p:nvPicPr>
          <p:cNvPr id="136" name="Google Shape;136;p5">
            <a:hlinkClick r:id="rId17" action="ppaction://hlinksldjump"/>
          </p:cNvPr>
          <p:cNvPicPr preferRelativeResize="0"/>
          <p:nvPr/>
        </p:nvPicPr>
        <p:blipFill rotWithShape="1">
          <a:blip r:embed="rId18">
            <a:alphaModFix/>
          </a:blip>
          <a:srcRect l="51817"/>
          <a:stretch/>
        </p:blipFill>
        <p:spPr>
          <a:xfrm>
            <a:off x="1228098" y="4690080"/>
            <a:ext cx="1623222" cy="1656184"/>
          </a:xfrm>
          <a:prstGeom prst="rect">
            <a:avLst/>
          </a:prstGeom>
          <a:noFill/>
          <a:ln>
            <a:noFill/>
          </a:ln>
        </p:spPr>
      </p:pic>
      <p:pic>
        <p:nvPicPr>
          <p:cNvPr id="137" name="Google Shape;137;p5"/>
          <p:cNvPicPr preferRelativeResize="0"/>
          <p:nvPr/>
        </p:nvPicPr>
        <p:blipFill rotWithShape="1">
          <a:blip r:embed="rId19">
            <a:alphaModFix/>
          </a:blip>
          <a:srcRect/>
          <a:stretch/>
        </p:blipFill>
        <p:spPr>
          <a:xfrm>
            <a:off x="7481519" y="4016762"/>
            <a:ext cx="2592288" cy="1346636"/>
          </a:xfrm>
          <a:prstGeom prst="rect">
            <a:avLst/>
          </a:prstGeom>
          <a:noFill/>
          <a:ln>
            <a:noFill/>
          </a:ln>
        </p:spPr>
      </p:pic>
      <p:pic>
        <p:nvPicPr>
          <p:cNvPr id="138" name="Google Shape;138;p5"/>
          <p:cNvPicPr preferRelativeResize="0"/>
          <p:nvPr/>
        </p:nvPicPr>
        <p:blipFill rotWithShape="1">
          <a:blip r:embed="rId20">
            <a:alphaModFix/>
          </a:blip>
          <a:srcRect/>
          <a:stretch/>
        </p:blipFill>
        <p:spPr>
          <a:xfrm>
            <a:off x="7834510" y="2104554"/>
            <a:ext cx="1717875" cy="892398"/>
          </a:xfrm>
          <a:prstGeom prst="rect">
            <a:avLst/>
          </a:prstGeom>
          <a:noFill/>
          <a:ln>
            <a:noFill/>
          </a:ln>
        </p:spPr>
      </p:pic>
      <p:pic>
        <p:nvPicPr>
          <p:cNvPr id="139" name="Google Shape;139;p5"/>
          <p:cNvPicPr preferRelativeResize="0"/>
          <p:nvPr/>
        </p:nvPicPr>
        <p:blipFill rotWithShape="1">
          <a:blip r:embed="rId21">
            <a:alphaModFix/>
          </a:blip>
          <a:srcRect/>
          <a:stretch/>
        </p:blipFill>
        <p:spPr>
          <a:xfrm>
            <a:off x="6528049" y="19220"/>
            <a:ext cx="1728192" cy="842580"/>
          </a:xfrm>
          <a:prstGeom prst="rect">
            <a:avLst/>
          </a:prstGeom>
          <a:noFill/>
          <a:ln>
            <a:noFill/>
          </a:ln>
        </p:spPr>
      </p:pic>
      <p:pic>
        <p:nvPicPr>
          <p:cNvPr id="140" name="Google Shape;140;p5"/>
          <p:cNvPicPr preferRelativeResize="0"/>
          <p:nvPr/>
        </p:nvPicPr>
        <p:blipFill rotWithShape="1">
          <a:blip r:embed="rId22">
            <a:alphaModFix/>
          </a:blip>
          <a:srcRect/>
          <a:stretch/>
        </p:blipFill>
        <p:spPr>
          <a:xfrm>
            <a:off x="3309033" y="4555518"/>
            <a:ext cx="1997790" cy="1059741"/>
          </a:xfrm>
          <a:prstGeom prst="rect">
            <a:avLst/>
          </a:prstGeom>
          <a:noFill/>
          <a:ln>
            <a:noFill/>
          </a:ln>
        </p:spPr>
      </p:pic>
      <p:pic>
        <p:nvPicPr>
          <p:cNvPr id="141" name="Google Shape;141;p5"/>
          <p:cNvPicPr preferRelativeResize="0"/>
          <p:nvPr/>
        </p:nvPicPr>
        <p:blipFill rotWithShape="1">
          <a:blip r:embed="rId23">
            <a:alphaModFix/>
          </a:blip>
          <a:srcRect/>
          <a:stretch/>
        </p:blipFill>
        <p:spPr>
          <a:xfrm flipH="1">
            <a:off x="5475645" y="861801"/>
            <a:ext cx="1484450" cy="811781"/>
          </a:xfrm>
          <a:prstGeom prst="rect">
            <a:avLst/>
          </a:prstGeom>
          <a:noFill/>
          <a:ln>
            <a:noFill/>
          </a:ln>
        </p:spPr>
      </p:pic>
      <p:pic>
        <p:nvPicPr>
          <p:cNvPr id="142" name="Google Shape;142;p5"/>
          <p:cNvPicPr preferRelativeResize="0"/>
          <p:nvPr/>
        </p:nvPicPr>
        <p:blipFill rotWithShape="1">
          <a:blip r:embed="rId24">
            <a:alphaModFix/>
          </a:blip>
          <a:srcRect/>
          <a:stretch/>
        </p:blipFill>
        <p:spPr>
          <a:xfrm flipH="1">
            <a:off x="2235286" y="1498936"/>
            <a:ext cx="1628466" cy="993961"/>
          </a:xfrm>
          <a:prstGeom prst="rect">
            <a:avLst/>
          </a:prstGeom>
          <a:noFill/>
          <a:ln>
            <a:noFill/>
          </a:ln>
        </p:spPr>
      </p:pic>
      <p:pic>
        <p:nvPicPr>
          <p:cNvPr id="143" name="Google Shape;143;p5"/>
          <p:cNvPicPr preferRelativeResize="0"/>
          <p:nvPr/>
        </p:nvPicPr>
        <p:blipFill rotWithShape="1">
          <a:blip r:embed="rId19">
            <a:alphaModFix/>
          </a:blip>
          <a:srcRect/>
          <a:stretch/>
        </p:blipFill>
        <p:spPr>
          <a:xfrm flipH="1">
            <a:off x="1104258" y="4543698"/>
            <a:ext cx="2027870" cy="1108954"/>
          </a:xfrm>
          <a:prstGeom prst="rect">
            <a:avLst/>
          </a:prstGeom>
          <a:noFill/>
          <a:ln>
            <a:noFill/>
          </a:ln>
        </p:spPr>
      </p:pic>
      <p:pic>
        <p:nvPicPr>
          <p:cNvPr id="144" name="Google Shape;144;p5">
            <a:hlinkClick r:id="rId25" action="ppaction://hlinksldjump"/>
          </p:cNvPr>
          <p:cNvPicPr preferRelativeResize="0"/>
          <p:nvPr/>
        </p:nvPicPr>
        <p:blipFill rotWithShape="1">
          <a:blip r:embed="rId26">
            <a:alphaModFix/>
          </a:blip>
          <a:srcRect/>
          <a:stretch/>
        </p:blipFill>
        <p:spPr>
          <a:xfrm flipH="1">
            <a:off x="8400256" y="-74944"/>
            <a:ext cx="1944216" cy="21943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5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fade">
                                      <p:cBhvr>
                                        <p:cTn id="27" dur="500"/>
                                        <p:tgtEl>
                                          <p:spTgt spid="1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fade">
                                      <p:cBhvr>
                                        <p:cTn id="32" dur="500"/>
                                        <p:tgtEl>
                                          <p:spTgt spid="1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xmlns="" id="{C3CFED94-913B-4D6D-352B-C91FB3632FDF}"/>
              </a:ext>
            </a:extLst>
          </p:cNvPr>
          <p:cNvPicPr>
            <a:picLocks noChangeAspect="1"/>
          </p:cNvPicPr>
          <p:nvPr/>
        </p:nvPicPr>
        <p:blipFill rotWithShape="1">
          <a:blip r:embed="rId2">
            <a:extLst>
              <a:ext uri="{28A0092B-C50C-407E-A947-70E740481C1C}">
                <a14:useLocalDpi xmlns:a14="http://schemas.microsoft.com/office/drawing/2010/main" val="0"/>
              </a:ext>
            </a:extLst>
          </a:blip>
          <a:srcRect t="7744" b="7955"/>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TextBox 4">
            <a:extLst>
              <a:ext uri="{FF2B5EF4-FFF2-40B4-BE49-F238E27FC236}">
                <a16:creationId xmlns:a16="http://schemas.microsoft.com/office/drawing/2014/main" xmlns="" id="{B46FD5A5-4500-1133-BB1A-AC13ECAB3885}"/>
              </a:ext>
            </a:extLst>
          </p:cNvPr>
          <p:cNvSpPr txBox="1"/>
          <p:nvPr/>
        </p:nvSpPr>
        <p:spPr>
          <a:xfrm>
            <a:off x="9583911" y="1829004"/>
            <a:ext cx="1856770" cy="1446550"/>
          </a:xfrm>
          <a:prstGeom prst="rect">
            <a:avLst/>
          </a:prstGeom>
          <a:solidFill>
            <a:srgbClr val="FFFF00"/>
          </a:solidFill>
        </p:spPr>
        <p:txBody>
          <a:bodyPr wrap="square" rtlCol="0">
            <a:spAutoFit/>
          </a:bodyPr>
          <a:lstStyle/>
          <a:p>
            <a:pPr algn="ctr"/>
            <a:r>
              <a:rPr lang="en-US" sz="8800" dirty="0" err="1">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rPr>
              <a:t>Vẽ</a:t>
            </a:r>
            <a:endParaRPr lang="en-US" sz="8800" dirty="0">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endParaRPr>
          </a:p>
        </p:txBody>
      </p:sp>
      <p:pic>
        <p:nvPicPr>
          <p:cNvPr id="2" name="Google Shape;233;p12">
            <a:hlinkClick r:id="rId3" action="ppaction://hlinksldjump"/>
            <a:extLst>
              <a:ext uri="{FF2B5EF4-FFF2-40B4-BE49-F238E27FC236}">
                <a16:creationId xmlns:a16="http://schemas.microsoft.com/office/drawing/2014/main" xmlns="" id="{998D2A70-55FC-AD28-ADFA-7159539611F8}"/>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3" name="Google Shape;234;p12">
            <a:extLst>
              <a:ext uri="{FF2B5EF4-FFF2-40B4-BE49-F238E27FC236}">
                <a16:creationId xmlns:a16="http://schemas.microsoft.com/office/drawing/2014/main" xmlns="" id="{7A34654E-43BE-78B8-FF7E-CF53370ACF8F}"/>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1316724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vector graphics&#10;&#10;Description automatically generated">
            <a:extLst>
              <a:ext uri="{FF2B5EF4-FFF2-40B4-BE49-F238E27FC236}">
                <a16:creationId xmlns:a16="http://schemas.microsoft.com/office/drawing/2014/main" xmlns="" id="{397FF65E-F8C1-BB98-3F75-1013DE47EA10}"/>
              </a:ext>
            </a:extLst>
          </p:cNvPr>
          <p:cNvPicPr>
            <a:picLocks noChangeAspect="1"/>
          </p:cNvPicPr>
          <p:nvPr/>
        </p:nvPicPr>
        <p:blipFill rotWithShape="1">
          <a:blip r:embed="rId2">
            <a:extLst>
              <a:ext uri="{28A0092B-C50C-407E-A947-70E740481C1C}">
                <a14:useLocalDpi xmlns:a14="http://schemas.microsoft.com/office/drawing/2010/main" val="0"/>
              </a:ext>
            </a:extLst>
          </a:blip>
          <a:srcRect t="11562" b="9109"/>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TextBox 3">
            <a:extLst>
              <a:ext uri="{FF2B5EF4-FFF2-40B4-BE49-F238E27FC236}">
                <a16:creationId xmlns:a16="http://schemas.microsoft.com/office/drawing/2014/main" xmlns="" id="{64B5A964-3D19-D32E-9B7D-07349F4F5F58}"/>
              </a:ext>
            </a:extLst>
          </p:cNvPr>
          <p:cNvSpPr txBox="1"/>
          <p:nvPr/>
        </p:nvSpPr>
        <p:spPr>
          <a:xfrm>
            <a:off x="4154314" y="5336026"/>
            <a:ext cx="4998460" cy="2800767"/>
          </a:xfrm>
          <a:prstGeom prst="rect">
            <a:avLst/>
          </a:prstGeom>
          <a:solidFill>
            <a:srgbClr val="FFFF00"/>
          </a:solidFill>
        </p:spPr>
        <p:txBody>
          <a:bodyPr wrap="square" rtlCol="0">
            <a:spAutoFit/>
          </a:bodyPr>
          <a:lstStyle/>
          <a:p>
            <a:pPr algn="ctr"/>
            <a:r>
              <a:rPr lang="en-US" sz="8800" dirty="0" err="1">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rPr>
              <a:t>diễn</a:t>
            </a:r>
            <a:r>
              <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 </a:t>
            </a:r>
            <a:r>
              <a:rPr lang="en-US" sz="8800" dirty="0" err="1">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rPr>
              <a:t>kịch</a:t>
            </a:r>
            <a:endParaRPr lang="en-US" sz="8800" dirty="0">
              <a:solidFill>
                <a:srgbClr val="002060"/>
              </a:solidFill>
              <a:highlight>
                <a:srgbClr val="FFFF00"/>
              </a:highlight>
              <a:latin typeface="#9Slide02 Noi dung dai" panose="02000000000000000000" pitchFamily="2" charset="0"/>
              <a:ea typeface="#9Slide02 Noi dung dai" panose="02000000000000000000" pitchFamily="2" charset="0"/>
              <a:cs typeface="Tahoma" panose="020B0604030504040204" pitchFamily="34" charset="0"/>
            </a:endParaRPr>
          </a:p>
        </p:txBody>
      </p:sp>
      <p:pic>
        <p:nvPicPr>
          <p:cNvPr id="2" name="Google Shape;233;p12">
            <a:hlinkClick r:id="rId3" action="ppaction://hlinksldjump"/>
            <a:extLst>
              <a:ext uri="{FF2B5EF4-FFF2-40B4-BE49-F238E27FC236}">
                <a16:creationId xmlns:a16="http://schemas.microsoft.com/office/drawing/2014/main" xmlns="" id="{650A7F07-9C63-B063-D64B-8CFF2258211F}"/>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5" name="Google Shape;234;p12">
            <a:extLst>
              <a:ext uri="{FF2B5EF4-FFF2-40B4-BE49-F238E27FC236}">
                <a16:creationId xmlns:a16="http://schemas.microsoft.com/office/drawing/2014/main" xmlns="" id="{3CD61522-7078-3678-C499-B7C9B83617C9}"/>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1418183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xmlns="" id="{063E0845-75E8-FA4A-1E4D-AD45C35574E6}"/>
              </a:ext>
            </a:extLst>
          </p:cNvPr>
          <p:cNvPicPr>
            <a:picLocks noChangeAspect="1"/>
          </p:cNvPicPr>
          <p:nvPr/>
        </p:nvPicPr>
        <p:blipFill rotWithShape="1">
          <a:blip r:embed="rId2">
            <a:extLst>
              <a:ext uri="{28A0092B-C50C-407E-A947-70E740481C1C}">
                <a14:useLocalDpi xmlns:a14="http://schemas.microsoft.com/office/drawing/2010/main" val="0"/>
              </a:ext>
            </a:extLst>
          </a:blip>
          <a:srcRect t="2872" b="14011"/>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4" name="TextBox 3">
            <a:extLst>
              <a:ext uri="{FF2B5EF4-FFF2-40B4-BE49-F238E27FC236}">
                <a16:creationId xmlns:a16="http://schemas.microsoft.com/office/drawing/2014/main" xmlns="" id="{E57066A0-4E8E-A2A3-122C-797D691CC155}"/>
              </a:ext>
            </a:extLst>
          </p:cNvPr>
          <p:cNvSpPr txBox="1"/>
          <p:nvPr/>
        </p:nvSpPr>
        <p:spPr>
          <a:xfrm>
            <a:off x="8492150" y="2091928"/>
            <a:ext cx="3482747" cy="1446550"/>
          </a:xfrm>
          <a:prstGeom prst="rect">
            <a:avLst/>
          </a:prstGeom>
          <a:solidFill>
            <a:srgbClr val="FFFF00"/>
          </a:solidFill>
        </p:spPr>
        <p:txBody>
          <a:bodyPr wrap="square" rtlCol="0">
            <a:spAutoFit/>
          </a:bodyPr>
          <a:lstStyle/>
          <a:p>
            <a:pPr algn="ctr"/>
            <a:r>
              <a:rPr lang="en-US" sz="8800" dirty="0">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rPr>
              <a:t>ca </a:t>
            </a:r>
            <a:r>
              <a:rPr lang="en-US" sz="8800" dirty="0" err="1">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rPr>
              <a:t>hát</a:t>
            </a:r>
            <a:endParaRPr lang="en-US" sz="8800" dirty="0">
              <a:solidFill>
                <a:srgbClr val="002060"/>
              </a:solidFill>
              <a:highlight>
                <a:srgbClr val="FFFF00"/>
              </a:highlight>
              <a:latin typeface="Times New Roman" panose="02020603050405020304" pitchFamily="18" charset="0"/>
              <a:ea typeface="#9Slide02 Noi dung dai" panose="02000000000000000000" pitchFamily="2" charset="0"/>
              <a:cs typeface="Times New Roman" panose="02020603050405020304" pitchFamily="18" charset="0"/>
            </a:endParaRPr>
          </a:p>
        </p:txBody>
      </p:sp>
      <p:pic>
        <p:nvPicPr>
          <p:cNvPr id="2" name="Google Shape;233;p12">
            <a:hlinkClick r:id="rId3" action="ppaction://hlinksldjump"/>
            <a:extLst>
              <a:ext uri="{FF2B5EF4-FFF2-40B4-BE49-F238E27FC236}">
                <a16:creationId xmlns:a16="http://schemas.microsoft.com/office/drawing/2014/main" xmlns="" id="{32A2F9C1-E0B5-9138-2B1D-24458105C5D8}"/>
              </a:ext>
            </a:extLst>
          </p:cNvPr>
          <p:cNvPicPr preferRelativeResize="0"/>
          <p:nvPr/>
        </p:nvPicPr>
        <p:blipFill rotWithShape="1">
          <a:blip r:embed="rId4">
            <a:alphaModFix/>
          </a:blip>
          <a:srcRect/>
          <a:stretch/>
        </p:blipFill>
        <p:spPr>
          <a:xfrm>
            <a:off x="10136330" y="4860801"/>
            <a:ext cx="2036545" cy="1749095"/>
          </a:xfrm>
          <a:prstGeom prst="rect">
            <a:avLst/>
          </a:prstGeom>
          <a:noFill/>
          <a:ln>
            <a:noFill/>
          </a:ln>
        </p:spPr>
      </p:pic>
      <p:pic>
        <p:nvPicPr>
          <p:cNvPr id="5" name="Google Shape;234;p12">
            <a:extLst>
              <a:ext uri="{FF2B5EF4-FFF2-40B4-BE49-F238E27FC236}">
                <a16:creationId xmlns:a16="http://schemas.microsoft.com/office/drawing/2014/main" xmlns="" id="{8BB7A2AB-C28E-0151-2E16-34121265238D}"/>
              </a:ext>
            </a:extLst>
          </p:cNvPr>
          <p:cNvPicPr preferRelativeResize="0"/>
          <p:nvPr/>
        </p:nvPicPr>
        <p:blipFill rotWithShape="1">
          <a:blip r:embed="rId5">
            <a:alphaModFix/>
          </a:blip>
          <a:srcRect/>
          <a:stretch/>
        </p:blipFill>
        <p:spPr>
          <a:xfrm>
            <a:off x="10689362" y="5904764"/>
            <a:ext cx="1502638" cy="953236"/>
          </a:xfrm>
          <a:prstGeom prst="rect">
            <a:avLst/>
          </a:prstGeom>
          <a:noFill/>
          <a:ln>
            <a:noFill/>
          </a:ln>
        </p:spPr>
      </p:pic>
    </p:spTree>
    <p:extLst>
      <p:ext uri="{BB962C8B-B14F-4D97-AF65-F5344CB8AC3E}">
        <p14:creationId xmlns:p14="http://schemas.microsoft.com/office/powerpoint/2010/main" val="1990249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儿童教育PP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487">
      <a:dk1>
        <a:sysClr val="windowText" lastClr="000000"/>
      </a:dk1>
      <a:lt1>
        <a:sysClr val="window" lastClr="FFFFFF"/>
      </a:lt1>
      <a:dk2>
        <a:srgbClr val="1F497D"/>
      </a:dk2>
      <a:lt2>
        <a:srgbClr val="EEECE1"/>
      </a:lt2>
      <a:accent1>
        <a:srgbClr val="5FB645"/>
      </a:accent1>
      <a:accent2>
        <a:srgbClr val="F5C751"/>
      </a:accent2>
      <a:accent3>
        <a:srgbClr val="F14B76"/>
      </a:accent3>
      <a:accent4>
        <a:srgbClr val="5FB645"/>
      </a:accent4>
      <a:accent5>
        <a:srgbClr val="F5C751"/>
      </a:accent5>
      <a:accent6>
        <a:srgbClr val="F14B7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726</Words>
  <Application>Microsoft Office PowerPoint</Application>
  <PresentationFormat>Widescreen</PresentationFormat>
  <Paragraphs>103</Paragraphs>
  <Slides>37</Slides>
  <Notes>15</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37</vt:i4>
      </vt:variant>
    </vt:vector>
  </HeadingPairs>
  <TitlesOfParts>
    <vt:vector size="51" baseType="lpstr">
      <vt:lpstr>#9Slide02 Noi dung dai</vt:lpstr>
      <vt:lpstr>微软雅黑</vt:lpstr>
      <vt:lpstr>宋体</vt:lpstr>
      <vt:lpstr>方正汉真广标简体</vt:lpstr>
      <vt:lpstr>等线</vt:lpstr>
      <vt:lpstr>等线 Light</vt:lpstr>
      <vt:lpstr>Arial</vt:lpstr>
      <vt:lpstr>Calibri</vt:lpstr>
      <vt:lpstr>Tahoma</vt:lpstr>
      <vt:lpstr>Times New Roman</vt:lpstr>
      <vt:lpstr>UTM Avo</vt:lpstr>
      <vt:lpstr>Office 主题​​</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Windows User</cp:lastModifiedBy>
  <cp:revision>94</cp:revision>
  <dcterms:created xsi:type="dcterms:W3CDTF">2018-10-13T08:45:51Z</dcterms:created>
  <dcterms:modified xsi:type="dcterms:W3CDTF">2022-12-21T05:36:58Z</dcterms:modified>
</cp:coreProperties>
</file>