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305" r:id="rId2"/>
    <p:sldId id="306" r:id="rId3"/>
    <p:sldId id="314" r:id="rId4"/>
    <p:sldId id="256" r:id="rId5"/>
    <p:sldId id="313" r:id="rId6"/>
    <p:sldId id="308" r:id="rId7"/>
    <p:sldId id="303" r:id="rId8"/>
    <p:sldId id="281" r:id="rId9"/>
    <p:sldId id="300" r:id="rId10"/>
    <p:sldId id="301" r:id="rId11"/>
    <p:sldId id="302" r:id="rId12"/>
    <p:sldId id="311" r:id="rId13"/>
    <p:sldId id="310" r:id="rId14"/>
    <p:sldId id="322" r:id="rId15"/>
    <p:sldId id="315" r:id="rId16"/>
    <p:sldId id="316" r:id="rId17"/>
    <p:sldId id="317" r:id="rId18"/>
    <p:sldId id="318" r:id="rId19"/>
    <p:sldId id="319" r:id="rId20"/>
    <p:sldId id="320" r:id="rId21"/>
    <p:sldId id="321" r:id="rId22"/>
    <p:sldId id="304" r:id="rId23"/>
    <p:sldId id="277" r:id="rId24"/>
  </p:sldIdLst>
  <p:sldSz cx="12192000" cy="6858000"/>
  <p:notesSz cx="6858000" cy="9144000"/>
  <p:embeddedFontLst>
    <p:embeddedFont>
      <p:font typeface="Calibri Light" panose="020F0302020204030204" pitchFamily="34" charset="0"/>
      <p:regular r:id="rId26"/>
      <p:italic r:id="rId27"/>
    </p:embeddedFont>
    <p:embeddedFont>
      <p:font typeface="Calibri" panose="020F0502020204030204" pitchFamily="34" charset="0"/>
      <p:regular r:id="rId28"/>
      <p:bold r:id="rId29"/>
      <p:italic r:id="rId30"/>
      <p:boldItalic r:id="rId31"/>
    </p:embeddedFont>
    <p:embeddedFont>
      <p:font typeface="SimSun-ExtB" panose="02010609060101010101" pitchFamily="49" charset="-122"/>
      <p:regular r:id="rId32"/>
    </p:embeddedFont>
    <p:embeddedFont>
      <p:font typeface="Tahoma" panose="020B0604030504040204" pitchFamily="3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F63"/>
    <a:srgbClr val="343434"/>
    <a:srgbClr val="121212"/>
    <a:srgbClr val="D0D0CF"/>
    <a:srgbClr val="FFFFFE"/>
    <a:srgbClr val="29595E"/>
    <a:srgbClr val="FFFFFF"/>
    <a:srgbClr val="BFC462"/>
    <a:srgbClr val="F1C0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3883" autoAdjust="0"/>
  </p:normalViewPr>
  <p:slideViewPr>
    <p:cSldViewPr snapToGrid="0">
      <p:cViewPr varScale="1">
        <p:scale>
          <a:sx n="66" d="100"/>
          <a:sy n="66" d="100"/>
        </p:scale>
        <p:origin x="894"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A6261-5286-42E2-B938-1C2B19EC1BCB}" type="datetimeFigureOut">
              <a:rPr lang="en-US" smtClean="0"/>
              <a:t>14/8/2023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E6BE2-0757-48B3-976A-0C8F54952EEE}" type="slidenum">
              <a:rPr lang="en-US" smtClean="0"/>
              <a:t>‹#›</a:t>
            </a:fld>
            <a:endParaRPr lang="en-US"/>
          </a:p>
        </p:txBody>
      </p:sp>
    </p:spTree>
    <p:extLst>
      <p:ext uri="{BB962C8B-B14F-4D97-AF65-F5344CB8AC3E}">
        <p14:creationId xmlns:p14="http://schemas.microsoft.com/office/powerpoint/2010/main" val="5527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E6BE2-0757-48B3-976A-0C8F54952EEE}" type="slidenum">
              <a:rPr lang="en-US" smtClean="0"/>
              <a:t>3</a:t>
            </a:fld>
            <a:endParaRPr lang="en-US"/>
          </a:p>
        </p:txBody>
      </p:sp>
    </p:spTree>
    <p:extLst>
      <p:ext uri="{BB962C8B-B14F-4D97-AF65-F5344CB8AC3E}">
        <p14:creationId xmlns:p14="http://schemas.microsoft.com/office/powerpoint/2010/main" val="2316803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D27D7F-072B-4A67-A9BF-514822CB655A}" type="slidenum">
              <a:rPr lang="en-US" smtClean="0"/>
              <a:t>21</a:t>
            </a:fld>
            <a:endParaRPr lang="en-US"/>
          </a:p>
        </p:txBody>
      </p:sp>
    </p:spTree>
    <p:extLst>
      <p:ext uri="{BB962C8B-B14F-4D97-AF65-F5344CB8AC3E}">
        <p14:creationId xmlns:p14="http://schemas.microsoft.com/office/powerpoint/2010/main" val="2457385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23</a:t>
            </a:fld>
            <a:endParaRPr lang="en-US"/>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BE6BE2-0757-48B3-976A-0C8F54952EEE}" type="slidenum">
              <a:rPr lang="en-US" smtClean="0"/>
              <a:t>4</a:t>
            </a:fld>
            <a:endParaRPr lang="en-US"/>
          </a:p>
        </p:txBody>
      </p:sp>
    </p:spTree>
    <p:extLst>
      <p:ext uri="{BB962C8B-B14F-4D97-AF65-F5344CB8AC3E}">
        <p14:creationId xmlns:p14="http://schemas.microsoft.com/office/powerpoint/2010/main" val="3769311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fld id="{3BBE6BE2-0757-48B3-976A-0C8F54952EEE}" type="slidenum">
              <a:rPr lang="en-US" smtClean="0"/>
              <a:t>7</a:t>
            </a:fld>
            <a:endParaRPr lang="en-US"/>
          </a:p>
        </p:txBody>
      </p:sp>
    </p:spTree>
    <p:extLst>
      <p:ext uri="{BB962C8B-B14F-4D97-AF65-F5344CB8AC3E}">
        <p14:creationId xmlns:p14="http://schemas.microsoft.com/office/powerpoint/2010/main" val="3060476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D27D7F-072B-4A67-A9BF-514822CB655A}" type="slidenum">
              <a:rPr lang="en-US" smtClean="0"/>
              <a:t>15</a:t>
            </a:fld>
            <a:endParaRPr lang="en-US"/>
          </a:p>
        </p:txBody>
      </p:sp>
    </p:spTree>
    <p:extLst>
      <p:ext uri="{BB962C8B-B14F-4D97-AF65-F5344CB8AC3E}">
        <p14:creationId xmlns:p14="http://schemas.microsoft.com/office/powerpoint/2010/main" val="334859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D27D7F-072B-4A67-A9BF-514822CB655A}" type="slidenum">
              <a:rPr lang="en-US" smtClean="0"/>
              <a:t>16</a:t>
            </a:fld>
            <a:endParaRPr lang="en-US"/>
          </a:p>
        </p:txBody>
      </p:sp>
    </p:spTree>
    <p:extLst>
      <p:ext uri="{BB962C8B-B14F-4D97-AF65-F5344CB8AC3E}">
        <p14:creationId xmlns:p14="http://schemas.microsoft.com/office/powerpoint/2010/main" val="655480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D27D7F-072B-4A67-A9BF-514822CB655A}" type="slidenum">
              <a:rPr lang="en-US" smtClean="0"/>
              <a:t>17</a:t>
            </a:fld>
            <a:endParaRPr lang="en-US"/>
          </a:p>
        </p:txBody>
      </p:sp>
    </p:spTree>
    <p:extLst>
      <p:ext uri="{BB962C8B-B14F-4D97-AF65-F5344CB8AC3E}">
        <p14:creationId xmlns:p14="http://schemas.microsoft.com/office/powerpoint/2010/main" val="90837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D27D7F-072B-4A67-A9BF-514822CB655A}" type="slidenum">
              <a:rPr lang="en-US" smtClean="0"/>
              <a:t>18</a:t>
            </a:fld>
            <a:endParaRPr lang="en-US"/>
          </a:p>
        </p:txBody>
      </p:sp>
    </p:spTree>
    <p:extLst>
      <p:ext uri="{BB962C8B-B14F-4D97-AF65-F5344CB8AC3E}">
        <p14:creationId xmlns:p14="http://schemas.microsoft.com/office/powerpoint/2010/main" val="304379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D27D7F-072B-4A67-A9BF-514822CB655A}" type="slidenum">
              <a:rPr lang="en-US" smtClean="0"/>
              <a:t>19</a:t>
            </a:fld>
            <a:endParaRPr lang="en-US"/>
          </a:p>
        </p:txBody>
      </p:sp>
    </p:spTree>
    <p:extLst>
      <p:ext uri="{BB962C8B-B14F-4D97-AF65-F5344CB8AC3E}">
        <p14:creationId xmlns:p14="http://schemas.microsoft.com/office/powerpoint/2010/main" val="72075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D27D7F-072B-4A67-A9BF-514822CB655A}" type="slidenum">
              <a:rPr lang="en-US" smtClean="0"/>
              <a:t>20</a:t>
            </a:fld>
            <a:endParaRPr lang="en-US"/>
          </a:p>
        </p:txBody>
      </p:sp>
    </p:spTree>
    <p:extLst>
      <p:ext uri="{BB962C8B-B14F-4D97-AF65-F5344CB8AC3E}">
        <p14:creationId xmlns:p14="http://schemas.microsoft.com/office/powerpoint/2010/main" val="469521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377614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15616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76255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200679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73196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9239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13186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16533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01751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67334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14/8/2023</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136025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EF5E2C-6435-465F-A08D-D347FCFED7FA}"/>
              </a:ext>
            </a:extLst>
          </p:cNvPr>
          <p:cNvSpPr txBox="1"/>
          <p:nvPr userDrawn="1"/>
        </p:nvSpPr>
        <p:spPr>
          <a:xfrm>
            <a:off x="11364687" y="0"/>
            <a:ext cx="705642" cy="369332"/>
          </a:xfrm>
          <a:prstGeom prst="rect">
            <a:avLst/>
          </a:prstGeom>
          <a:noFill/>
        </p:spPr>
        <p:txBody>
          <a:bodyPr wrap="none" rtlCol="0">
            <a:spAutoFit/>
          </a:bodyPr>
          <a:lstStyle/>
          <a:p>
            <a:r>
              <a:rPr lang="en-US" b="0">
                <a:solidFill>
                  <a:schemeClr val="bg1">
                    <a:lumMod val="75000"/>
                  </a:schemeClr>
                </a:solidFill>
                <a:latin typeface="UVN Da Lat" panose="03060902030302020204" pitchFamily="66" charset="0"/>
              </a:rPr>
              <a:t>KTUTS</a:t>
            </a:r>
          </a:p>
        </p:txBody>
      </p:sp>
      <p:sp>
        <p:nvSpPr>
          <p:cNvPr id="8" name="TextBox 7">
            <a:extLst>
              <a:ext uri="{FF2B5EF4-FFF2-40B4-BE49-F238E27FC236}">
                <a16:creationId xmlns:a16="http://schemas.microsoft.com/office/drawing/2014/main" id="{9CB0F3CD-56A7-4A46-8102-5289C494AC28}"/>
              </a:ext>
            </a:extLst>
          </p:cNvPr>
          <p:cNvSpPr txBox="1"/>
          <p:nvPr userDrawn="1"/>
        </p:nvSpPr>
        <p:spPr>
          <a:xfrm>
            <a:off x="0" y="6488668"/>
            <a:ext cx="705642" cy="369332"/>
          </a:xfrm>
          <a:prstGeom prst="rect">
            <a:avLst/>
          </a:prstGeom>
          <a:noFill/>
        </p:spPr>
        <p:txBody>
          <a:bodyPr wrap="none" rtlCol="0">
            <a:spAutoFit/>
          </a:bodyPr>
          <a:lstStyle/>
          <a:p>
            <a:r>
              <a:rPr lang="en-US" b="0">
                <a:solidFill>
                  <a:schemeClr val="bg1">
                    <a:lumMod val="75000"/>
                  </a:schemeClr>
                </a:solidFill>
                <a:latin typeface="UVN Da Lat" panose="03060902030302020204" pitchFamily="66" charset="0"/>
              </a:rPr>
              <a:t>KTUTS</a:t>
            </a:r>
          </a:p>
        </p:txBody>
      </p:sp>
      <p:pic>
        <p:nvPicPr>
          <p:cNvPr id="9" name="Picture 8" descr="A picture containing diagram&#10;&#10;Description automatically generated">
            <a:extLst>
              <a:ext uri="{FF2B5EF4-FFF2-40B4-BE49-F238E27FC236}">
                <a16:creationId xmlns:a16="http://schemas.microsoft.com/office/drawing/2014/main" id="{8BE45DEA-DE06-4D63-8BCC-B95B0C2227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D8E2F7F-425D-4D3E-B332-31A4EE2A536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4858CF0-6964-4659-892F-643094713C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B3971C70-F571-4A6E-BA68-DB723794B7B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3" name="TextBox 12">
            <a:extLst>
              <a:ext uri="{FF2B5EF4-FFF2-40B4-BE49-F238E27FC236}">
                <a16:creationId xmlns:a16="http://schemas.microsoft.com/office/drawing/2014/main" id="{0D441843-8F71-457D-8A28-AEA85545C47A}"/>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1EB6F49F-181B-4503-9A46-985B43F8908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extLst>
      <p:ext uri="{BB962C8B-B14F-4D97-AF65-F5344CB8AC3E}">
        <p14:creationId xmlns:p14="http://schemas.microsoft.com/office/powerpoint/2010/main" val="1982035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8.gif"/><Relationship Id="rId2" Type="http://schemas.openxmlformats.org/officeDocument/2006/relationships/image" Target="../media/image33.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16.emf"/><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34.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microsoft.com/office/2007/relationships/hdphoto" Target="../media/hdphoto5.wdp"/><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6.png"/><Relationship Id="rId5" Type="http://schemas.openxmlformats.org/officeDocument/2006/relationships/audio" Target="../media/audio1.wav"/><Relationship Id="rId10" Type="http://schemas.openxmlformats.org/officeDocument/2006/relationships/image" Target="../media/image48.png"/><Relationship Id="rId4" Type="http://schemas.openxmlformats.org/officeDocument/2006/relationships/notesSlide" Target="../notesSlides/notesSlide4.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slideLayout" Target="../slideLayouts/slideLayout1.xml"/><Relationship Id="rId7" Type="http://schemas.microsoft.com/office/2007/relationships/hdphoto" Target="../media/hdphoto5.wdp"/><Relationship Id="rId12" Type="http://schemas.openxmlformats.org/officeDocument/2006/relationships/image" Target="../media/image51.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6.png"/><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image" Target="../media/image50.png"/><Relationship Id="rId4" Type="http://schemas.openxmlformats.org/officeDocument/2006/relationships/notesSlide" Target="../notesSlides/notesSlide5.xml"/><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slideLayout" Target="../slideLayouts/slideLayout1.xml"/><Relationship Id="rId7" Type="http://schemas.microsoft.com/office/2007/relationships/hdphoto" Target="../media/hdphoto5.wdp"/><Relationship Id="rId12" Type="http://schemas.openxmlformats.org/officeDocument/2006/relationships/image" Target="../media/image51.png"/><Relationship Id="rId2" Type="http://schemas.microsoft.com/office/2007/relationships/media" Target="../media/media15.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image" Target="../media/image52.png"/><Relationship Id="rId4" Type="http://schemas.openxmlformats.org/officeDocument/2006/relationships/notesSlide" Target="../notesSlides/notesSlide6.xml"/><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slideLayout" Target="../slideLayouts/slideLayout1.xml"/><Relationship Id="rId7" Type="http://schemas.microsoft.com/office/2007/relationships/hdphoto" Target="../media/hdphoto5.wdp"/><Relationship Id="rId12" Type="http://schemas.openxmlformats.org/officeDocument/2006/relationships/image" Target="../media/image51.png"/><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image" Target="../media/image53.png"/><Relationship Id="rId4" Type="http://schemas.openxmlformats.org/officeDocument/2006/relationships/notesSlide" Target="../notesSlides/notesSlide7.xml"/><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slideLayout" Target="../slideLayouts/slideLayout1.xml"/><Relationship Id="rId7" Type="http://schemas.microsoft.com/office/2007/relationships/hdphoto" Target="../media/hdphoto5.wdp"/><Relationship Id="rId12" Type="http://schemas.openxmlformats.org/officeDocument/2006/relationships/image" Target="../media/image51.png"/><Relationship Id="rId2" Type="http://schemas.microsoft.com/office/2007/relationships/media" Target="../media/media17.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image" Target="../media/image54.png"/><Relationship Id="rId4" Type="http://schemas.openxmlformats.org/officeDocument/2006/relationships/notesSlide" Target="../notesSlides/notesSlide8.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slideLayout" Target="../slideLayouts/slideLayout1.xml"/><Relationship Id="rId7" Type="http://schemas.microsoft.com/office/2007/relationships/hdphoto" Target="../media/hdphoto5.wdp"/><Relationship Id="rId12" Type="http://schemas.openxmlformats.org/officeDocument/2006/relationships/image" Target="../media/image51.png"/><Relationship Id="rId2" Type="http://schemas.microsoft.com/office/2007/relationships/media" Target="../media/media18.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image" Target="../media/image55.png"/><Relationship Id="rId4" Type="http://schemas.openxmlformats.org/officeDocument/2006/relationships/notesSlide" Target="../notesSlides/notesSlide9.xml"/><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slideLayout" Target="../slideLayouts/slideLayout1.xml"/><Relationship Id="rId7" Type="http://schemas.microsoft.com/office/2007/relationships/hdphoto" Target="../media/hdphoto5.wdp"/><Relationship Id="rId12" Type="http://schemas.openxmlformats.org/officeDocument/2006/relationships/image" Target="../media/image51.png"/><Relationship Id="rId2" Type="http://schemas.microsoft.com/office/2007/relationships/media" Target="../media/media19.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image" Target="../media/image56.png"/><Relationship Id="rId4" Type="http://schemas.openxmlformats.org/officeDocument/2006/relationships/notesSlide" Target="../notesSlides/notesSlide10.xm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4.svg"/><Relationship Id="rId7" Type="http://schemas.openxmlformats.org/officeDocument/2006/relationships/image" Target="../media/image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8.svg"/><Relationship Id="rId5" Type="http://schemas.openxmlformats.org/officeDocument/2006/relationships/image" Target="../media/image12.svg"/><Relationship Id="rId10" Type="http://schemas.openxmlformats.org/officeDocument/2006/relationships/image" Target="../media/image59.png"/><Relationship Id="rId4" Type="http://schemas.openxmlformats.org/officeDocument/2006/relationships/image" Target="../media/image19.png"/><Relationship Id="rId9" Type="http://schemas.openxmlformats.org/officeDocument/2006/relationships/image" Target="../media/image46.svg"/></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7.png"/><Relationship Id="rId18" Type="http://schemas.openxmlformats.org/officeDocument/2006/relationships/image" Target="../media/image83.svg"/><Relationship Id="rId3" Type="http://schemas.openxmlformats.org/officeDocument/2006/relationships/image" Target="../media/image60.png"/><Relationship Id="rId7" Type="http://schemas.openxmlformats.org/officeDocument/2006/relationships/image" Target="../media/image20.png"/><Relationship Id="rId12" Type="http://schemas.openxmlformats.org/officeDocument/2006/relationships/image" Target="../media/image33.svg"/><Relationship Id="rId17" Type="http://schemas.openxmlformats.org/officeDocument/2006/relationships/image" Target="../media/image62.png"/><Relationship Id="rId2" Type="http://schemas.openxmlformats.org/officeDocument/2006/relationships/notesSlide" Target="../notesSlides/notesSlide11.xml"/><Relationship Id="rId16" Type="http://schemas.openxmlformats.org/officeDocument/2006/relationships/image" Target="../media/image66.svg"/><Relationship Id="rId20" Type="http://schemas.openxmlformats.org/officeDocument/2006/relationships/image" Target="../media/image46.sv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image" Target="../media/image61.png"/><Relationship Id="rId10" Type="http://schemas.openxmlformats.org/officeDocument/2006/relationships/image" Target="../media/image29.svg"/><Relationship Id="rId19" Type="http://schemas.openxmlformats.org/officeDocument/2006/relationships/image" Target="../media/image58.png"/><Relationship Id="rId4" Type="http://schemas.openxmlformats.org/officeDocument/2006/relationships/image" Target="../media/image81.svg"/><Relationship Id="rId9" Type="http://schemas.openxmlformats.org/officeDocument/2006/relationships/image" Target="../media/image27.png"/><Relationship Id="rId1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7.WAV"/><Relationship Id="rId18" Type="http://schemas.openxmlformats.org/officeDocument/2006/relationships/audio" Target="../media/media9.mp3"/><Relationship Id="rId26" Type="http://schemas.openxmlformats.org/officeDocument/2006/relationships/notesSlide" Target="../notesSlides/notesSlide1.xml"/><Relationship Id="rId3" Type="http://schemas.microsoft.com/office/2007/relationships/media" Target="../media/media2.WAV"/><Relationship Id="rId21" Type="http://schemas.microsoft.com/office/2007/relationships/media" Target="../media/media11.mp3"/><Relationship Id="rId34" Type="http://schemas.openxmlformats.org/officeDocument/2006/relationships/image" Target="../media/image13.gif"/><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mp3"/><Relationship Id="rId25" Type="http://schemas.openxmlformats.org/officeDocument/2006/relationships/slideLayout" Target="../slideLayouts/slideLayout1.xml"/><Relationship Id="rId33" Type="http://schemas.openxmlformats.org/officeDocument/2006/relationships/image" Target="../media/image12.gif"/><Relationship Id="rId2" Type="http://schemas.openxmlformats.org/officeDocument/2006/relationships/audio" Target="../media/media1.mp3"/><Relationship Id="rId16" Type="http://schemas.openxmlformats.org/officeDocument/2006/relationships/audio" Target="../media/media8.WAV"/><Relationship Id="rId20" Type="http://schemas.openxmlformats.org/officeDocument/2006/relationships/audio" Target="../media/media10.mp3"/><Relationship Id="rId29" Type="http://schemas.openxmlformats.org/officeDocument/2006/relationships/image" Target="../media/image8.png"/><Relationship Id="rId1" Type="http://schemas.microsoft.com/office/2007/relationships/media" Target="../media/media1.mp3"/><Relationship Id="rId6" Type="http://schemas.openxmlformats.org/officeDocument/2006/relationships/audio" Target="../media/media3.WAV"/><Relationship Id="rId11" Type="http://schemas.microsoft.com/office/2007/relationships/media" Target="../media/media6.WAV"/><Relationship Id="rId24" Type="http://schemas.openxmlformats.org/officeDocument/2006/relationships/audio" Target="../media/media12.mp3"/><Relationship Id="rId32" Type="http://schemas.openxmlformats.org/officeDocument/2006/relationships/image" Target="../media/image11.gif"/><Relationship Id="rId5" Type="http://schemas.microsoft.com/office/2007/relationships/media" Target="../media/media3.WAV"/><Relationship Id="rId15" Type="http://schemas.microsoft.com/office/2007/relationships/media" Target="../media/media8.WAV"/><Relationship Id="rId23" Type="http://schemas.microsoft.com/office/2007/relationships/media" Target="../media/media12.mp3"/><Relationship Id="rId28" Type="http://schemas.openxmlformats.org/officeDocument/2006/relationships/image" Target="../media/image7.PNG"/><Relationship Id="rId36" Type="http://schemas.openxmlformats.org/officeDocument/2006/relationships/image" Target="../media/image15.png"/><Relationship Id="rId10" Type="http://schemas.openxmlformats.org/officeDocument/2006/relationships/audio" Target="../media/media5.WAV"/><Relationship Id="rId19" Type="http://schemas.microsoft.com/office/2007/relationships/media" Target="../media/media10.mp3"/><Relationship Id="rId31" Type="http://schemas.openxmlformats.org/officeDocument/2006/relationships/image" Target="../media/image10.gif"/><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audio" Target="../media/media11.mp3"/><Relationship Id="rId27" Type="http://schemas.openxmlformats.org/officeDocument/2006/relationships/image" Target="../media/image6.PNG"/><Relationship Id="rId30" Type="http://schemas.openxmlformats.org/officeDocument/2006/relationships/image" Target="../media/image9.gif"/><Relationship Id="rId35"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6.svg"/><Relationship Id="rId18" Type="http://schemas.openxmlformats.org/officeDocument/2006/relationships/image" Target="../media/image20.svg"/><Relationship Id="rId3" Type="http://schemas.openxmlformats.org/officeDocument/2006/relationships/image" Target="../media/image16.emf"/><Relationship Id="rId7" Type="http://schemas.openxmlformats.org/officeDocument/2006/relationships/image" Target="../media/image10.svg"/><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notesSlide" Target="../notesSlides/notesSlide2.xml"/><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23.png"/><Relationship Id="rId10" Type="http://schemas.openxmlformats.org/officeDocument/2006/relationships/image" Target="../media/image20.png"/><Relationship Id="rId19"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12.sv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3.png"/><Relationship Id="rId1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8.sv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0.svg"/><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20.png"/><Relationship Id="rId15" Type="http://schemas.openxmlformats.org/officeDocument/2006/relationships/image" Target="../media/image24.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29.png"/><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7.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6C59032-F6F5-4C9F-B14D-E4A21ED7BFD0}"/>
              </a:ext>
            </a:extLst>
          </p:cNvPr>
          <p:cNvSpPr/>
          <p:nvPr/>
        </p:nvSpPr>
        <p:spPr>
          <a:xfrm rot="21090520">
            <a:off x="2647167" y="306846"/>
            <a:ext cx="6897665"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9" name="Rectangle: Rounded Corners 8">
            <a:extLst>
              <a:ext uri="{FF2B5EF4-FFF2-40B4-BE49-F238E27FC236}">
                <a16:creationId xmlns:a16="http://schemas.microsoft.com/office/drawing/2014/main" id="{0207553C-6C01-451F-A50E-4BB3552920C6}"/>
              </a:ext>
            </a:extLst>
          </p:cNvPr>
          <p:cNvSpPr/>
          <p:nvPr/>
        </p:nvSpPr>
        <p:spPr>
          <a:xfrm rot="21090520">
            <a:off x="2647168" y="222604"/>
            <a:ext cx="6897665" cy="6244307"/>
          </a:xfrm>
          <a:prstGeom prst="roundRect">
            <a:avLst>
              <a:gd name="adj" fmla="val 597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5" name="Oval 14">
            <a:extLst>
              <a:ext uri="{FF2B5EF4-FFF2-40B4-BE49-F238E27FC236}">
                <a16:creationId xmlns:a16="http://schemas.microsoft.com/office/drawing/2014/main" id="{500B84B1-B86E-4C7B-9A4D-1BD1AB7A2439}"/>
              </a:ext>
            </a:extLst>
          </p:cNvPr>
          <p:cNvSpPr/>
          <p:nvPr/>
        </p:nvSpPr>
        <p:spPr>
          <a:xfrm rot="20945763">
            <a:off x="2347777" y="152355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Rounded Corners 11">
            <a:extLst>
              <a:ext uri="{FF2B5EF4-FFF2-40B4-BE49-F238E27FC236}">
                <a16:creationId xmlns:a16="http://schemas.microsoft.com/office/drawing/2014/main" id="{7AF01CAF-4791-42C9-857B-B486BBE6A1EA}"/>
              </a:ext>
            </a:extLst>
          </p:cNvPr>
          <p:cNvSpPr/>
          <p:nvPr/>
        </p:nvSpPr>
        <p:spPr>
          <a:xfrm rot="21090520">
            <a:off x="1627021" y="16723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2" name="Oval 21">
            <a:extLst>
              <a:ext uri="{FF2B5EF4-FFF2-40B4-BE49-F238E27FC236}">
                <a16:creationId xmlns:a16="http://schemas.microsoft.com/office/drawing/2014/main" id="{011AFE1C-C976-4C36-A69E-058AD0FF40D2}"/>
              </a:ext>
            </a:extLst>
          </p:cNvPr>
          <p:cNvSpPr/>
          <p:nvPr/>
        </p:nvSpPr>
        <p:spPr>
          <a:xfrm rot="20945763">
            <a:off x="2499239" y="2595636"/>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Rounded Corners 10">
            <a:extLst>
              <a:ext uri="{FF2B5EF4-FFF2-40B4-BE49-F238E27FC236}">
                <a16:creationId xmlns:a16="http://schemas.microsoft.com/office/drawing/2014/main" id="{8EE45674-C8F2-4C09-9815-F738714475B3}"/>
              </a:ext>
            </a:extLst>
          </p:cNvPr>
          <p:cNvSpPr/>
          <p:nvPr/>
        </p:nvSpPr>
        <p:spPr>
          <a:xfrm rot="21090520">
            <a:off x="1805913" y="27375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3" name="Oval 22">
            <a:extLst>
              <a:ext uri="{FF2B5EF4-FFF2-40B4-BE49-F238E27FC236}">
                <a16:creationId xmlns:a16="http://schemas.microsoft.com/office/drawing/2014/main" id="{C54A9D4C-B271-4116-928D-0819958C227B}"/>
              </a:ext>
            </a:extLst>
          </p:cNvPr>
          <p:cNvSpPr/>
          <p:nvPr/>
        </p:nvSpPr>
        <p:spPr>
          <a:xfrm rot="20945763">
            <a:off x="2680938" y="3605894"/>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Rounded Corners 9">
            <a:extLst>
              <a:ext uri="{FF2B5EF4-FFF2-40B4-BE49-F238E27FC236}">
                <a16:creationId xmlns:a16="http://schemas.microsoft.com/office/drawing/2014/main" id="{EA127B66-C4D0-4CC1-A052-04E2D404CFDA}"/>
              </a:ext>
            </a:extLst>
          </p:cNvPr>
          <p:cNvSpPr/>
          <p:nvPr/>
        </p:nvSpPr>
        <p:spPr>
          <a:xfrm rot="21090520">
            <a:off x="1986499" y="373969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4" name="Oval 23">
            <a:extLst>
              <a:ext uri="{FF2B5EF4-FFF2-40B4-BE49-F238E27FC236}">
                <a16:creationId xmlns:a16="http://schemas.microsoft.com/office/drawing/2014/main" id="{224C94C7-4587-4BAB-839D-AF762BC170A7}"/>
              </a:ext>
            </a:extLst>
          </p:cNvPr>
          <p:cNvSpPr/>
          <p:nvPr/>
        </p:nvSpPr>
        <p:spPr>
          <a:xfrm rot="20945763">
            <a:off x="2844526" y="467886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Rounded Corners 13">
            <a:extLst>
              <a:ext uri="{FF2B5EF4-FFF2-40B4-BE49-F238E27FC236}">
                <a16:creationId xmlns:a16="http://schemas.microsoft.com/office/drawing/2014/main" id="{941DA866-6857-446A-AF0E-2FC09DA73FB0}"/>
              </a:ext>
            </a:extLst>
          </p:cNvPr>
          <p:cNvSpPr/>
          <p:nvPr/>
        </p:nvSpPr>
        <p:spPr>
          <a:xfrm rot="21090520">
            <a:off x="2178150" y="47995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5" name="Oval 24">
            <a:extLst>
              <a:ext uri="{FF2B5EF4-FFF2-40B4-BE49-F238E27FC236}">
                <a16:creationId xmlns:a16="http://schemas.microsoft.com/office/drawing/2014/main" id="{A5B53C1B-2F56-4413-8FEE-9B6782D75621}"/>
              </a:ext>
            </a:extLst>
          </p:cNvPr>
          <p:cNvSpPr/>
          <p:nvPr/>
        </p:nvSpPr>
        <p:spPr>
          <a:xfrm rot="20945763">
            <a:off x="3024130" y="572566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Rectangle: Rounded Corners 12">
            <a:extLst>
              <a:ext uri="{FF2B5EF4-FFF2-40B4-BE49-F238E27FC236}">
                <a16:creationId xmlns:a16="http://schemas.microsoft.com/office/drawing/2014/main" id="{0AEC2EEE-7620-4FF9-9225-4565081EBA5A}"/>
              </a:ext>
            </a:extLst>
          </p:cNvPr>
          <p:cNvSpPr/>
          <p:nvPr/>
        </p:nvSpPr>
        <p:spPr>
          <a:xfrm rot="21090520">
            <a:off x="2366186" y="58647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50" name="Frame 49">
            <a:extLst>
              <a:ext uri="{FF2B5EF4-FFF2-40B4-BE49-F238E27FC236}">
                <a16:creationId xmlns:a16="http://schemas.microsoft.com/office/drawing/2014/main" id="{AAF66DDC-BA0B-4331-8AE5-3E60F3F733FC}"/>
              </a:ext>
            </a:extLst>
          </p:cNvPr>
          <p:cNvSpPr/>
          <p:nvPr/>
        </p:nvSpPr>
        <p:spPr>
          <a:xfrm rot="21035512">
            <a:off x="3210618" y="2030852"/>
            <a:ext cx="5548963" cy="1297972"/>
          </a:xfrm>
          <a:prstGeom prst="frame">
            <a:avLst/>
          </a:prstGeom>
          <a:solidFill>
            <a:srgbClr val="EDAE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sp>
        <p:nvSpPr>
          <p:cNvPr id="52" name="Rectangle 51">
            <a:extLst>
              <a:ext uri="{FF2B5EF4-FFF2-40B4-BE49-F238E27FC236}">
                <a16:creationId xmlns:a16="http://schemas.microsoft.com/office/drawing/2014/main" id="{A99A1B24-A57E-4686-9751-5F58963F0AB7}"/>
              </a:ext>
            </a:extLst>
          </p:cNvPr>
          <p:cNvSpPr/>
          <p:nvPr/>
        </p:nvSpPr>
        <p:spPr>
          <a:xfrm rot="21026282">
            <a:off x="3188391" y="2127480"/>
            <a:ext cx="5449772" cy="1107996"/>
          </a:xfrm>
          <a:prstGeom prst="rect">
            <a:avLst/>
          </a:prstGeom>
          <a:noFill/>
        </p:spPr>
        <p:txBody>
          <a:bodyPr wrap="square" lIns="91440" tIns="45720" rIns="91440" bIns="45720">
            <a:spAutoFit/>
          </a:bodyPr>
          <a:lstStyle/>
          <a:p>
            <a:pPr algn="ctr"/>
            <a:r>
              <a:rPr lang="en-US" sz="6600" b="1" dirty="0">
                <a:ln w="28575">
                  <a:solidFill>
                    <a:schemeClr val="tx1"/>
                  </a:solidFill>
                  <a:prstDash val="solid"/>
                </a:ln>
                <a:solidFill>
                  <a:srgbClr val="002060"/>
                </a:solidFill>
                <a:latin typeface="Times New Roman" panose="02020603050405020304" pitchFamily="18" charset="0"/>
                <a:cs typeface="Times New Roman" panose="02020603050405020304" pitchFamily="18" charset="0"/>
              </a:rPr>
              <a:t>Khoa </a:t>
            </a:r>
            <a:r>
              <a:rPr lang="en-US" sz="6600" b="1" dirty="0" err="1">
                <a:ln w="28575">
                  <a:solidFill>
                    <a:schemeClr val="tx1"/>
                  </a:solidFill>
                  <a:prstDash val="solid"/>
                </a:ln>
                <a:solidFill>
                  <a:srgbClr val="002060"/>
                </a:solidFill>
                <a:latin typeface="Times New Roman" panose="02020603050405020304" pitchFamily="18" charset="0"/>
                <a:cs typeface="Times New Roman" panose="02020603050405020304" pitchFamily="18" charset="0"/>
              </a:rPr>
              <a:t>học</a:t>
            </a:r>
            <a:endParaRPr lang="en-US" sz="6600" b="1" dirty="0">
              <a:ln w="28575">
                <a:solidFill>
                  <a:schemeClr val="tx1"/>
                </a:solidFill>
                <a:prstDash val="solid"/>
              </a:ln>
              <a:solidFill>
                <a:srgbClr val="002060"/>
              </a:solidFill>
              <a:latin typeface="Times New Roman" panose="02020603050405020304" pitchFamily="18" charset="0"/>
              <a:cs typeface="Times New Roman" panose="02020603050405020304" pitchFamily="18" charset="0"/>
            </a:endParaRPr>
          </a:p>
        </p:txBody>
      </p:sp>
      <p:sp>
        <p:nvSpPr>
          <p:cNvPr id="56" name="Arrow: Pentagon 55">
            <a:extLst>
              <a:ext uri="{FF2B5EF4-FFF2-40B4-BE49-F238E27FC236}">
                <a16:creationId xmlns:a16="http://schemas.microsoft.com/office/drawing/2014/main" id="{16A27305-9AD7-4896-9BFA-31CA180C6585}"/>
              </a:ext>
            </a:extLst>
          </p:cNvPr>
          <p:cNvSpPr/>
          <p:nvPr/>
        </p:nvSpPr>
        <p:spPr>
          <a:xfrm rot="21054829">
            <a:off x="3805847" y="3760395"/>
            <a:ext cx="5420155" cy="1966651"/>
          </a:xfrm>
          <a:prstGeom prst="homePlat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5" name="TextBox 54">
            <a:extLst>
              <a:ext uri="{FF2B5EF4-FFF2-40B4-BE49-F238E27FC236}">
                <a16:creationId xmlns:a16="http://schemas.microsoft.com/office/drawing/2014/main" id="{74A8DB1E-A427-4A25-9220-106B540221B2}"/>
              </a:ext>
            </a:extLst>
          </p:cNvPr>
          <p:cNvSpPr txBox="1"/>
          <p:nvPr/>
        </p:nvSpPr>
        <p:spPr>
          <a:xfrm rot="21050324">
            <a:off x="3691359" y="3942872"/>
            <a:ext cx="5452134" cy="1569660"/>
          </a:xfrm>
          <a:prstGeom prst="rect">
            <a:avLst/>
          </a:prstGeom>
          <a:noFill/>
        </p:spPr>
        <p:txBody>
          <a:bodyPr wrap="none" rtlCol="0">
            <a:spAutoFit/>
          </a:bodyPr>
          <a:lstStyle/>
          <a:p>
            <a:r>
              <a:rPr lang="en-US" sz="9600" dirty="0" err="1">
                <a:latin typeface="Times New Roman" panose="02020603050405020304" pitchFamily="18" charset="0"/>
                <a:ea typeface="Tahoma" panose="020B0604030504040204" pitchFamily="34" charset="0"/>
                <a:cs typeface="Times New Roman" panose="02020603050405020304" pitchFamily="18" charset="0"/>
              </a:rPr>
              <a:t>Khởi</a:t>
            </a:r>
            <a:r>
              <a:rPr lang="en-US" sz="9600" dirty="0">
                <a:latin typeface="Times New Roman" panose="02020603050405020304" pitchFamily="18" charset="0"/>
                <a:ea typeface="Tahoma" panose="020B0604030504040204" pitchFamily="34" charset="0"/>
                <a:cs typeface="Times New Roman" panose="02020603050405020304" pitchFamily="18" charset="0"/>
              </a:rPr>
              <a:t> </a:t>
            </a:r>
            <a:r>
              <a:rPr lang="en-US" sz="9600" dirty="0" err="1">
                <a:latin typeface="Times New Roman" panose="02020603050405020304" pitchFamily="18" charset="0"/>
                <a:ea typeface="Tahoma" panose="020B0604030504040204" pitchFamily="34" charset="0"/>
                <a:cs typeface="Times New Roman" panose="02020603050405020304" pitchFamily="18" charset="0"/>
              </a:rPr>
              <a:t>động</a:t>
            </a:r>
            <a:endParaRPr lang="en-PH" sz="9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8" name="Picture 57">
            <a:extLst>
              <a:ext uri="{FF2B5EF4-FFF2-40B4-BE49-F238E27FC236}">
                <a16:creationId xmlns:a16="http://schemas.microsoft.com/office/drawing/2014/main" id="{B3F74693-DD5B-4367-80F2-41779C08BF7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55726" b="76855" l="2175" r="41557">
                        <a14:foregroundMark x1="4923" y1="65968" x2="4923" y2="65968"/>
                        <a14:foregroundMark x1="3549" y1="59194" x2="3549" y2="59194"/>
                        <a14:foregroundMark x1="2347" y1="58952" x2="2347" y2="58952"/>
                        <a14:foregroundMark x1="4579" y1="57016" x2="4579" y2="57016"/>
                        <a14:foregroundMark x1="9903" y1="57016" x2="9903" y2="57016"/>
                        <a14:foregroundMark x1="40298" y1="66452" x2="40298" y2="66452"/>
                        <a14:foregroundMark x1="40813" y1="59435" x2="40813" y2="59435"/>
                        <a14:foregroundMark x1="40641" y1="56290" x2="40641" y2="56290"/>
                        <a14:foregroundMark x1="41156" y1="76613" x2="40298" y2="75161"/>
                        <a14:foregroundMark x1="39611" y1="74435" x2="39611" y2="74435"/>
                        <a14:foregroundMark x1="40126" y1="71048" x2="40126" y2="71048"/>
                        <a14:foregroundMark x1="40469" y1="72984" x2="40469" y2="72984"/>
                        <a14:foregroundMark x1="41328" y1="67177" x2="41156" y2="67177"/>
                        <a14:foregroundMark x1="41156" y1="65726" x2="41156" y2="65726"/>
                        <a14:foregroundMark x1="41328" y1="65726" x2="38924" y2="64516"/>
                        <a14:foregroundMark x1="41328" y1="61613" x2="39439" y2="63790"/>
                        <a14:foregroundMark x1="40813" y1="60161" x2="39782" y2="61371"/>
                        <a14:foregroundMark x1="40985" y1="59194" x2="39439" y2="58952"/>
                        <a14:foregroundMark x1="40641" y1="56532" x2="40813" y2="59194"/>
                        <a14:foregroundMark x1="41156" y1="55806" x2="34287" y2="55806"/>
                        <a14:foregroundMark x1="34287" y1="55806" x2="5953" y2="57016"/>
                        <a14:foregroundMark x1="12479" y1="61855" x2="32398" y2="64516"/>
                        <a14:foregroundMark x1="26388" y1="60887" x2="35890" y2="67339"/>
                        <a14:foregroundMark x1="35890" y1="67339" x2="36176" y2="67419"/>
                        <a14:foregroundMark x1="16085" y1="64274" x2="27247" y2="72500"/>
                        <a14:foregroundMark x1="9388" y1="72016" x2="8357" y2="59919"/>
                        <a14:foregroundMark x1="17115" y1="56048" x2="3377" y2="57016"/>
                        <a14:foregroundMark x1="11448" y1="59677" x2="11448" y2="59677"/>
                        <a14:foregroundMark x1="7155" y1="72984" x2="6812" y2="67903"/>
                        <a14:foregroundMark x1="39782" y1="76371" x2="4923" y2="76129"/>
                        <a14:foregroundMark x1="3721" y1="76855" x2="7155" y2="76129"/>
                        <a14:foregroundMark x1="2175" y1="75403" x2="2175" y2="75403"/>
                        <a14:foregroundMark x1="3721" y1="75161" x2="3721" y2="75161"/>
                        <a14:foregroundMark x1="3263" y1="67984" x2="4923" y2="67016"/>
                        <a14:foregroundMark x1="3492" y1="65726" x2="4293" y2="64194"/>
                        <a14:foregroundMark x1="3091" y1="72097" x2="4923" y2="74516"/>
                        <a14:backgroundMark x1="1889" y1="75323" x2="1889" y2="75323"/>
                        <a14:backgroundMark x1="2118" y1="75565" x2="2118" y2="75565"/>
                        <a14:backgroundMark x1="40870" y1="70806" x2="40870" y2="70806"/>
                        <a14:backgroundMark x1="41214" y1="70403" x2="41385" y2="69758"/>
                        <a14:backgroundMark x1="3377" y1="57339" x2="3263" y2="57177"/>
                        <a14:backgroundMark x1="2003" y1="75726" x2="2003" y2="75726"/>
                      </a14:backgroundRemoval>
                    </a14:imgEffect>
                  </a14:imgLayer>
                </a14:imgProps>
              </a:ext>
              <a:ext uri="{28A0092B-C50C-407E-A947-70E740481C1C}">
                <a14:useLocalDpi xmlns:a14="http://schemas.microsoft.com/office/drawing/2010/main" val="0"/>
              </a:ext>
            </a:extLst>
          </a:blip>
          <a:srcRect l="1331" t="53623" r="56124" b="20597"/>
          <a:stretch/>
        </p:blipFill>
        <p:spPr>
          <a:xfrm rot="21107542">
            <a:off x="5559371" y="3547087"/>
            <a:ext cx="1048398" cy="453080"/>
          </a:xfrm>
          <a:prstGeom prst="rect">
            <a:avLst/>
          </a:prstGeom>
        </p:spPr>
      </p:pic>
      <p:pic>
        <p:nvPicPr>
          <p:cNvPr id="62" name="Picture 61">
            <a:extLst>
              <a:ext uri="{FF2B5EF4-FFF2-40B4-BE49-F238E27FC236}">
                <a16:creationId xmlns:a16="http://schemas.microsoft.com/office/drawing/2014/main" id="{567F7BA0-FCC9-4856-B2E5-0D97A41F2C3E}"/>
              </a:ext>
            </a:extLst>
          </p:cNvPr>
          <p:cNvPicPr>
            <a:picLocks noChangeAspect="1"/>
          </p:cNvPicPr>
          <p:nvPr/>
        </p:nvPicPr>
        <p:blipFill rotWithShape="1">
          <a:blip r:embed="rId4">
            <a:extLst>
              <a:ext uri="{28A0092B-C50C-407E-A947-70E740481C1C}">
                <a14:useLocalDpi xmlns:a14="http://schemas.microsoft.com/office/drawing/2010/main" val="0"/>
              </a:ext>
            </a:extLst>
          </a:blip>
          <a:srcRect r="70909" b="60161"/>
          <a:stretch/>
        </p:blipFill>
        <p:spPr>
          <a:xfrm>
            <a:off x="8315977" y="2317725"/>
            <a:ext cx="2596821" cy="2524124"/>
          </a:xfrm>
          <a:prstGeom prst="rect">
            <a:avLst/>
          </a:prstGeom>
        </p:spPr>
      </p:pic>
      <p:pic>
        <p:nvPicPr>
          <p:cNvPr id="66" name="Picture 65">
            <a:extLst>
              <a:ext uri="{FF2B5EF4-FFF2-40B4-BE49-F238E27FC236}">
                <a16:creationId xmlns:a16="http://schemas.microsoft.com/office/drawing/2014/main" id="{D76D3099-1D47-4C64-BF77-C274BE3326A0}"/>
              </a:ext>
            </a:extLst>
          </p:cNvPr>
          <p:cNvPicPr>
            <a:picLocks noChangeAspect="1"/>
          </p:cNvPicPr>
          <p:nvPr/>
        </p:nvPicPr>
        <p:blipFill rotWithShape="1">
          <a:blip r:embed="rId4">
            <a:extLst>
              <a:ext uri="{28A0092B-C50C-407E-A947-70E740481C1C}">
                <a14:useLocalDpi xmlns:a14="http://schemas.microsoft.com/office/drawing/2010/main" val="0"/>
              </a:ext>
            </a:extLst>
          </a:blip>
          <a:srcRect l="69629" t="-4631" r="17165" b="64053"/>
          <a:stretch/>
        </p:blipFill>
        <p:spPr>
          <a:xfrm rot="20070188">
            <a:off x="1336650" y="2847888"/>
            <a:ext cx="1423276" cy="3104210"/>
          </a:xfrm>
          <a:prstGeom prst="rect">
            <a:avLst/>
          </a:prstGeom>
        </p:spPr>
      </p:pic>
      <p:pic>
        <p:nvPicPr>
          <p:cNvPr id="68" name="Picture 67">
            <a:extLst>
              <a:ext uri="{FF2B5EF4-FFF2-40B4-BE49-F238E27FC236}">
                <a16:creationId xmlns:a16="http://schemas.microsoft.com/office/drawing/2014/main" id="{AE9D5B1D-16B3-4BD4-AAD7-44EDD99A6148}"/>
              </a:ext>
            </a:extLst>
          </p:cNvPr>
          <p:cNvPicPr>
            <a:picLocks noChangeAspect="1"/>
          </p:cNvPicPr>
          <p:nvPr/>
        </p:nvPicPr>
        <p:blipFill rotWithShape="1">
          <a:blip r:embed="rId4">
            <a:extLst>
              <a:ext uri="{28A0092B-C50C-407E-A947-70E740481C1C}">
                <a14:useLocalDpi xmlns:a14="http://schemas.microsoft.com/office/drawing/2010/main" val="0"/>
              </a:ext>
            </a:extLst>
          </a:blip>
          <a:srcRect l="30377" t="18307" r="59477" b="63562"/>
          <a:stretch/>
        </p:blipFill>
        <p:spPr>
          <a:xfrm>
            <a:off x="702788" y="2716065"/>
            <a:ext cx="757827" cy="961283"/>
          </a:xfrm>
          <a:prstGeom prst="rect">
            <a:avLst/>
          </a:prstGeom>
        </p:spPr>
      </p:pic>
      <p:pic>
        <p:nvPicPr>
          <p:cNvPr id="73" name="Picture 72">
            <a:extLst>
              <a:ext uri="{FF2B5EF4-FFF2-40B4-BE49-F238E27FC236}">
                <a16:creationId xmlns:a16="http://schemas.microsoft.com/office/drawing/2014/main" id="{6FFDD0F9-E77E-4254-9399-0523473172F3}"/>
              </a:ext>
            </a:extLst>
          </p:cNvPr>
          <p:cNvPicPr>
            <a:picLocks noChangeAspect="1"/>
          </p:cNvPicPr>
          <p:nvPr/>
        </p:nvPicPr>
        <p:blipFill rotWithShape="1">
          <a:blip r:embed="rId4">
            <a:extLst>
              <a:ext uri="{28A0092B-C50C-407E-A947-70E740481C1C}">
                <a14:useLocalDpi xmlns:a14="http://schemas.microsoft.com/office/drawing/2010/main" val="0"/>
              </a:ext>
            </a:extLst>
          </a:blip>
          <a:srcRect l="60716" r="30698" b="86244"/>
          <a:stretch/>
        </p:blipFill>
        <p:spPr>
          <a:xfrm>
            <a:off x="7805114" y="123697"/>
            <a:ext cx="1314781" cy="1495069"/>
          </a:xfrm>
          <a:prstGeom prst="rect">
            <a:avLst/>
          </a:prstGeom>
        </p:spPr>
      </p:pic>
    </p:spTree>
    <p:extLst>
      <p:ext uri="{BB962C8B-B14F-4D97-AF65-F5344CB8AC3E}">
        <p14:creationId xmlns:p14="http://schemas.microsoft.com/office/powerpoint/2010/main" val="299289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Effect transition="in" filter="fade">
                                      <p:cBhvr>
                                        <p:cTn id="13" dur="500"/>
                                        <p:tgtEl>
                                          <p:spTgt spid="68"/>
                                        </p:tgtEl>
                                      </p:cBhvr>
                                    </p:animEffect>
                                  </p:childTnLst>
                                </p:cTn>
                              </p:par>
                              <p:par>
                                <p:cTn id="14" presetID="22" presetClass="entr" presetSubtype="2"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right)">
                                      <p:cBhvr>
                                        <p:cTn id="16" dur="500"/>
                                        <p:tgtEl>
                                          <p:spTgt spid="62"/>
                                        </p:tgtEl>
                                      </p:cBhvr>
                                    </p:animEffect>
                                  </p:childTnLst>
                                </p:cTn>
                              </p:par>
                            </p:childTnLst>
                          </p:cTn>
                        </p:par>
                        <p:par>
                          <p:cTn id="17" fill="hold">
                            <p:stCondLst>
                              <p:cond delay="1000"/>
                            </p:stCondLst>
                            <p:childTnLst>
                              <p:par>
                                <p:cTn id="18" presetID="26" presetClass="entr" presetSubtype="0" fill="hold" nodeType="afterEffect">
                                  <p:stCondLst>
                                    <p:cond delay="0"/>
                                  </p:stCondLst>
                                  <p:iterate type="wd">
                                    <p:tmPct val="3000"/>
                                  </p:iterate>
                                  <p:childTnLst>
                                    <p:set>
                                      <p:cBhvr>
                                        <p:cTn id="19" dur="1" fill="hold">
                                          <p:stCondLst>
                                            <p:cond delay="0"/>
                                          </p:stCondLst>
                                        </p:cTn>
                                        <p:tgtEl>
                                          <p:spTgt spid="52">
                                            <p:txEl>
                                              <p:pRg st="0" end="0"/>
                                            </p:txEl>
                                          </p:spTgt>
                                        </p:tgtEl>
                                        <p:attrNameLst>
                                          <p:attrName>style.visibility</p:attrName>
                                        </p:attrNameLst>
                                      </p:cBhvr>
                                      <p:to>
                                        <p:strVal val="visible"/>
                                      </p:to>
                                    </p:set>
                                    <p:animEffect transition="in" filter="wipe(down)">
                                      <p:cBhvr>
                                        <p:cTn id="20" dur="580">
                                          <p:stCondLst>
                                            <p:cond delay="0"/>
                                          </p:stCondLst>
                                        </p:cTn>
                                        <p:tgtEl>
                                          <p:spTgt spid="52">
                                            <p:txEl>
                                              <p:pRg st="0" end="0"/>
                                            </p:txEl>
                                          </p:spTgt>
                                        </p:tgtEl>
                                      </p:cBhvr>
                                    </p:animEffect>
                                    <p:anim calcmode="lin" valueType="num">
                                      <p:cBhvr>
                                        <p:cTn id="21" dur="1822" tmFilter="0,0; 0.14,0.36; 0.43,0.73; 0.71,0.91; 1.0,1.0">
                                          <p:stCondLst>
                                            <p:cond delay="0"/>
                                          </p:stCondLst>
                                        </p:cTn>
                                        <p:tgtEl>
                                          <p:spTgt spid="52">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2">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2">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2">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2">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52">
                                            <p:txEl>
                                              <p:pRg st="0" end="0"/>
                                            </p:txEl>
                                          </p:spTgt>
                                        </p:tgtEl>
                                      </p:cBhvr>
                                      <p:to x="100000" y="60000"/>
                                    </p:animScale>
                                    <p:animScale>
                                      <p:cBhvr>
                                        <p:cTn id="27" dur="166" decel="50000">
                                          <p:stCondLst>
                                            <p:cond delay="676"/>
                                          </p:stCondLst>
                                        </p:cTn>
                                        <p:tgtEl>
                                          <p:spTgt spid="52">
                                            <p:txEl>
                                              <p:pRg st="0" end="0"/>
                                            </p:txEl>
                                          </p:spTgt>
                                        </p:tgtEl>
                                      </p:cBhvr>
                                      <p:to x="100000" y="100000"/>
                                    </p:animScale>
                                    <p:animScale>
                                      <p:cBhvr>
                                        <p:cTn id="28" dur="26">
                                          <p:stCondLst>
                                            <p:cond delay="1312"/>
                                          </p:stCondLst>
                                        </p:cTn>
                                        <p:tgtEl>
                                          <p:spTgt spid="52">
                                            <p:txEl>
                                              <p:pRg st="0" end="0"/>
                                            </p:txEl>
                                          </p:spTgt>
                                        </p:tgtEl>
                                      </p:cBhvr>
                                      <p:to x="100000" y="80000"/>
                                    </p:animScale>
                                    <p:animScale>
                                      <p:cBhvr>
                                        <p:cTn id="29" dur="166" decel="50000">
                                          <p:stCondLst>
                                            <p:cond delay="1338"/>
                                          </p:stCondLst>
                                        </p:cTn>
                                        <p:tgtEl>
                                          <p:spTgt spid="52">
                                            <p:txEl>
                                              <p:pRg st="0" end="0"/>
                                            </p:txEl>
                                          </p:spTgt>
                                        </p:tgtEl>
                                      </p:cBhvr>
                                      <p:to x="100000" y="100000"/>
                                    </p:animScale>
                                    <p:animScale>
                                      <p:cBhvr>
                                        <p:cTn id="30" dur="26">
                                          <p:stCondLst>
                                            <p:cond delay="1642"/>
                                          </p:stCondLst>
                                        </p:cTn>
                                        <p:tgtEl>
                                          <p:spTgt spid="52">
                                            <p:txEl>
                                              <p:pRg st="0" end="0"/>
                                            </p:txEl>
                                          </p:spTgt>
                                        </p:tgtEl>
                                      </p:cBhvr>
                                      <p:to x="100000" y="90000"/>
                                    </p:animScale>
                                    <p:animScale>
                                      <p:cBhvr>
                                        <p:cTn id="31" dur="166" decel="50000">
                                          <p:stCondLst>
                                            <p:cond delay="1668"/>
                                          </p:stCondLst>
                                        </p:cTn>
                                        <p:tgtEl>
                                          <p:spTgt spid="52">
                                            <p:txEl>
                                              <p:pRg st="0" end="0"/>
                                            </p:txEl>
                                          </p:spTgt>
                                        </p:tgtEl>
                                      </p:cBhvr>
                                      <p:to x="100000" y="100000"/>
                                    </p:animScale>
                                    <p:animScale>
                                      <p:cBhvr>
                                        <p:cTn id="32" dur="26">
                                          <p:stCondLst>
                                            <p:cond delay="1808"/>
                                          </p:stCondLst>
                                        </p:cTn>
                                        <p:tgtEl>
                                          <p:spTgt spid="52">
                                            <p:txEl>
                                              <p:pRg st="0" end="0"/>
                                            </p:txEl>
                                          </p:spTgt>
                                        </p:tgtEl>
                                      </p:cBhvr>
                                      <p:to x="100000" y="95000"/>
                                    </p:animScale>
                                    <p:animScale>
                                      <p:cBhvr>
                                        <p:cTn id="33" dur="166" decel="50000">
                                          <p:stCondLst>
                                            <p:cond delay="1834"/>
                                          </p:stCondLst>
                                        </p:cTn>
                                        <p:tgtEl>
                                          <p:spTgt spid="52">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1000" fill="hold"/>
                                        <p:tgtEl>
                                          <p:spTgt spid="58"/>
                                        </p:tgtEl>
                                        <p:attrNameLst>
                                          <p:attrName>ppt_w</p:attrName>
                                        </p:attrNameLst>
                                      </p:cBhvr>
                                      <p:tavLst>
                                        <p:tav tm="0">
                                          <p:val>
                                            <p:fltVal val="0"/>
                                          </p:val>
                                        </p:tav>
                                        <p:tav tm="100000">
                                          <p:val>
                                            <p:strVal val="#ppt_w"/>
                                          </p:val>
                                        </p:tav>
                                      </p:tavLst>
                                    </p:anim>
                                    <p:anim calcmode="lin" valueType="num">
                                      <p:cBhvr>
                                        <p:cTn id="39" dur="1000" fill="hold"/>
                                        <p:tgtEl>
                                          <p:spTgt spid="58"/>
                                        </p:tgtEl>
                                        <p:attrNameLst>
                                          <p:attrName>ppt_h</p:attrName>
                                        </p:attrNameLst>
                                      </p:cBhvr>
                                      <p:tavLst>
                                        <p:tav tm="0">
                                          <p:val>
                                            <p:fltVal val="0"/>
                                          </p:val>
                                        </p:tav>
                                        <p:tav tm="100000">
                                          <p:val>
                                            <p:strVal val="#ppt_h"/>
                                          </p:val>
                                        </p:tav>
                                      </p:tavLst>
                                    </p:anim>
                                    <p:anim calcmode="lin" valueType="num">
                                      <p:cBhvr>
                                        <p:cTn id="40" dur="1000" fill="hold"/>
                                        <p:tgtEl>
                                          <p:spTgt spid="58"/>
                                        </p:tgtEl>
                                        <p:attrNameLst>
                                          <p:attrName>style.rotation</p:attrName>
                                        </p:attrNameLst>
                                      </p:cBhvr>
                                      <p:tavLst>
                                        <p:tav tm="0">
                                          <p:val>
                                            <p:fltVal val="90"/>
                                          </p:val>
                                        </p:tav>
                                        <p:tav tm="100000">
                                          <p:val>
                                            <p:fltVal val="0"/>
                                          </p:val>
                                        </p:tav>
                                      </p:tavLst>
                                    </p:anim>
                                    <p:animEffect transition="in" filter="fade">
                                      <p:cBhvr>
                                        <p:cTn id="41" dur="1000"/>
                                        <p:tgtEl>
                                          <p:spTgt spid="58"/>
                                        </p:tgtEl>
                                      </p:cBhvr>
                                    </p:animEffect>
                                  </p:childTnLst>
                                </p:cTn>
                              </p:par>
                            </p:childTnLst>
                          </p:cTn>
                        </p:par>
                        <p:par>
                          <p:cTn id="42" fill="hold">
                            <p:stCondLst>
                              <p:cond delay="1000"/>
                            </p:stCondLst>
                            <p:childTnLst>
                              <p:par>
                                <p:cTn id="43" presetID="3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1000" fill="hold"/>
                                        <p:tgtEl>
                                          <p:spTgt spid="56"/>
                                        </p:tgtEl>
                                        <p:attrNameLst>
                                          <p:attrName>ppt_w</p:attrName>
                                        </p:attrNameLst>
                                      </p:cBhvr>
                                      <p:tavLst>
                                        <p:tav tm="0">
                                          <p:val>
                                            <p:fltVal val="0"/>
                                          </p:val>
                                        </p:tav>
                                        <p:tav tm="100000">
                                          <p:val>
                                            <p:strVal val="#ppt_w"/>
                                          </p:val>
                                        </p:tav>
                                      </p:tavLst>
                                    </p:anim>
                                    <p:anim calcmode="lin" valueType="num">
                                      <p:cBhvr>
                                        <p:cTn id="46" dur="1000" fill="hold"/>
                                        <p:tgtEl>
                                          <p:spTgt spid="56"/>
                                        </p:tgtEl>
                                        <p:attrNameLst>
                                          <p:attrName>ppt_h</p:attrName>
                                        </p:attrNameLst>
                                      </p:cBhvr>
                                      <p:tavLst>
                                        <p:tav tm="0">
                                          <p:val>
                                            <p:fltVal val="0"/>
                                          </p:val>
                                        </p:tav>
                                        <p:tav tm="100000">
                                          <p:val>
                                            <p:strVal val="#ppt_h"/>
                                          </p:val>
                                        </p:tav>
                                      </p:tavLst>
                                    </p:anim>
                                    <p:anim calcmode="lin" valueType="num">
                                      <p:cBhvr>
                                        <p:cTn id="47" dur="1000" fill="hold"/>
                                        <p:tgtEl>
                                          <p:spTgt spid="56"/>
                                        </p:tgtEl>
                                        <p:attrNameLst>
                                          <p:attrName>style.rotation</p:attrName>
                                        </p:attrNameLst>
                                      </p:cBhvr>
                                      <p:tavLst>
                                        <p:tav tm="0">
                                          <p:val>
                                            <p:fltVal val="90"/>
                                          </p:val>
                                        </p:tav>
                                        <p:tav tm="100000">
                                          <p:val>
                                            <p:fltVal val="0"/>
                                          </p:val>
                                        </p:tav>
                                      </p:tavLst>
                                    </p:anim>
                                    <p:animEffect transition="in" filter="fade">
                                      <p:cBhvr>
                                        <p:cTn id="48" dur="1000"/>
                                        <p:tgtEl>
                                          <p:spTgt spid="56"/>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55">
                                            <p:txEl>
                                              <p:pRg st="0" end="0"/>
                                            </p:txEl>
                                          </p:spTgt>
                                        </p:tgtEl>
                                        <p:attrNameLst>
                                          <p:attrName>style.visibility</p:attrName>
                                        </p:attrNameLst>
                                      </p:cBhvr>
                                      <p:to>
                                        <p:strVal val="visible"/>
                                      </p:to>
                                    </p:set>
                                    <p:animEffect transition="in" filter="wipe(left)">
                                      <p:cBhvr>
                                        <p:cTn id="5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05734" y="1232909"/>
              <a:ext cx="2494593" cy="830997"/>
            </a:xfrm>
            <a:prstGeom prst="rect">
              <a:avLst/>
            </a:prstGeom>
            <a:noFill/>
          </p:spPr>
          <p:txBody>
            <a:bodyPr wrap="none" rtlCol="0">
              <a:spAutoFit/>
            </a:bodyPr>
            <a:lstStyle/>
            <a:p>
              <a:pPr algn="ctr"/>
              <a:r>
                <a:rPr lang="en-US" sz="4800" b="1" dirty="0" err="1">
                  <a:solidFill>
                    <a:srgbClr val="121212"/>
                  </a:solidFill>
                  <a:latin typeface="Times New Roman" panose="02020603050405020304" pitchFamily="18" charset="0"/>
                  <a:cs typeface="Times New Roman" panose="02020603050405020304" pitchFamily="18" charset="0"/>
                </a:rPr>
                <a:t>Báo</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hiệu</a:t>
              </a:r>
              <a:endParaRPr lang="en-US" sz="4800" b="1" dirty="0">
                <a:solidFill>
                  <a:srgbClr val="121212"/>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793627" y="3262024"/>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15336" y="4276901"/>
              <a:ext cx="5220860" cy="1938992"/>
            </a:xfrm>
            <a:prstGeom prst="rect">
              <a:avLst/>
            </a:prstGeom>
            <a:noFill/>
          </p:spPr>
          <p:txBody>
            <a:bodyPr wrap="square" rtlCol="0">
              <a:spAutoFit/>
            </a:bodyPr>
            <a:lstStyle/>
            <a:p>
              <a:pPr algn="just"/>
              <a:r>
                <a:rPr lang="en-US" sz="4000" b="1" dirty="0" err="1">
                  <a:solidFill>
                    <a:srgbClr val="121212"/>
                  </a:solidFill>
                  <a:latin typeface="Times New Roman" panose="02020603050405020304" pitchFamily="18" charset="0"/>
                  <a:cs typeface="Times New Roman" panose="02020603050405020304" pitchFamily="18" charset="0"/>
                </a:rPr>
                <a:t>Tiếng</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trống</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tiếng</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còi</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tiếng</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chuông</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cửa</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tiếng</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chuông</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điện</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thoại</a:t>
              </a:r>
              <a:r>
                <a:rPr lang="en-US" sz="4000" b="1" dirty="0">
                  <a:solidFill>
                    <a:srgbClr val="121212"/>
                  </a:solidFill>
                  <a:latin typeface="Times New Roman" panose="02020603050405020304" pitchFamily="18"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AEF3E743-0427-48B5-82B8-201B5D357E1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t="3713" b="3713"/>
          <a:stretch/>
        </p:blipFill>
        <p:spPr>
          <a:xfrm>
            <a:off x="309308" y="277907"/>
            <a:ext cx="5497178" cy="2734275"/>
          </a:xfrm>
          <a:prstGeom prst="roundRect">
            <a:avLst>
              <a:gd name="adj" fmla="val 20813"/>
            </a:avLst>
          </a:prstGeom>
          <a:solidFill>
            <a:srgbClr val="FFFFFF">
              <a:shade val="85000"/>
            </a:srgbClr>
          </a:solidFill>
          <a:ln w="57150">
            <a:solidFill>
              <a:srgbClr val="29595E"/>
            </a:solidFill>
          </a:ln>
          <a:effectLst/>
        </p:spPr>
      </p:pic>
      <p:pic>
        <p:nvPicPr>
          <p:cNvPr id="3" name="Picture 2" descr="A picture containing clock&#10;&#10;Description automatically generated">
            <a:extLst>
              <a:ext uri="{FF2B5EF4-FFF2-40B4-BE49-F238E27FC236}">
                <a16:creationId xmlns:a16="http://schemas.microsoft.com/office/drawing/2014/main" id="{40DEDED4-BBFE-4C39-8493-8E56BCA7FE28}"/>
              </a:ext>
            </a:extLst>
          </p:cNvPr>
          <p:cNvPicPr>
            <a:picLocks noChangeAspect="1"/>
          </p:cNvPicPr>
          <p:nvPr/>
        </p:nvPicPr>
        <p:blipFill>
          <a:blip r:embed="rId7">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54573" y="2789519"/>
            <a:ext cx="4696099" cy="3522074"/>
          </a:xfrm>
          <a:prstGeom prst="rect">
            <a:avLst/>
          </a:prstGeom>
        </p:spPr>
      </p:pic>
    </p:spTree>
    <p:extLst>
      <p:ext uri="{BB962C8B-B14F-4D97-AF65-F5344CB8AC3E}">
        <p14:creationId xmlns:p14="http://schemas.microsoft.com/office/powerpoint/2010/main" val="24039456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A877440C-5444-4011-BA98-E56E79B8C381}"/>
              </a:ext>
            </a:extLst>
          </p:cNvPr>
          <p:cNvPicPr>
            <a:picLocks noChangeAspect="1"/>
          </p:cNvPicPr>
          <p:nvPr/>
        </p:nvPicPr>
        <p:blipFill rotWithShape="1">
          <a:blip r:embed="rId2"/>
          <a:srcRect l="6944" r="6004" b="-3571"/>
          <a:stretch/>
        </p:blipFill>
        <p:spPr>
          <a:xfrm>
            <a:off x="-209748" y="1924808"/>
            <a:ext cx="7188839" cy="4516732"/>
          </a:xfrm>
          <a:prstGeom prst="rect">
            <a:avLst/>
          </a:prstGeom>
        </p:spPr>
      </p:pic>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984470" y="1232909"/>
              <a:ext cx="2137124" cy="830997"/>
            </a:xfrm>
            <a:prstGeom prst="rect">
              <a:avLst/>
            </a:prstGeom>
            <a:noFill/>
          </p:spPr>
          <p:txBody>
            <a:bodyPr wrap="none" rtlCol="0">
              <a:spAutoFit/>
            </a:bodyPr>
            <a:lstStyle/>
            <a:p>
              <a:pPr algn="ctr"/>
              <a:r>
                <a:rPr lang="en-US" sz="4800" b="1" dirty="0" err="1">
                  <a:solidFill>
                    <a:srgbClr val="121212"/>
                  </a:solidFill>
                  <a:latin typeface="Times New Roman" panose="02020603050405020304" pitchFamily="18" charset="0"/>
                  <a:cs typeface="Times New Roman" panose="02020603050405020304" pitchFamily="18" charset="0"/>
                </a:rPr>
                <a:t>Giải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trí</a:t>
              </a:r>
              <a:endParaRPr lang="en-US" sz="4800" b="1" dirty="0">
                <a:solidFill>
                  <a:srgbClr val="121212"/>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793627" y="3262024"/>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15336" y="4709598"/>
              <a:ext cx="5701728" cy="1323439"/>
            </a:xfrm>
            <a:prstGeom prst="rect">
              <a:avLst/>
            </a:prstGeom>
            <a:noFill/>
          </p:spPr>
          <p:txBody>
            <a:bodyPr wrap="square" rtlCol="0">
              <a:spAutoFit/>
            </a:bodyPr>
            <a:lstStyle/>
            <a:p>
              <a:r>
                <a:rPr lang="en-US" sz="4000" b="1" dirty="0" err="1">
                  <a:solidFill>
                    <a:srgbClr val="121212"/>
                  </a:solidFill>
                  <a:latin typeface="Times New Roman" panose="02020603050405020304" pitchFamily="18" charset="0"/>
                  <a:cs typeface="Times New Roman" panose="02020603050405020304" pitchFamily="18" charset="0"/>
                </a:rPr>
                <a:t>Thưởng</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thức</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âm</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nhạc</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xem</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smtClean="0">
                  <a:solidFill>
                    <a:srgbClr val="121212"/>
                  </a:solidFill>
                  <a:latin typeface="Times New Roman" panose="02020603050405020304" pitchFamily="18" charset="0"/>
                  <a:cs typeface="Times New Roman" panose="02020603050405020304" pitchFamily="18" charset="0"/>
                </a:rPr>
                <a:t>phim</a:t>
              </a:r>
              <a:r>
                <a:rPr lang="en-US" sz="4000" b="1" dirty="0" smtClean="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nghe</a:t>
              </a:r>
              <a:r>
                <a:rPr lang="en-US" sz="4000" b="1" dirty="0">
                  <a:solidFill>
                    <a:srgbClr val="121212"/>
                  </a:solidFill>
                  <a:latin typeface="Times New Roman" panose="02020603050405020304" pitchFamily="18" charset="0"/>
                  <a:cs typeface="Times New Roman" panose="02020603050405020304" pitchFamily="18" charset="0"/>
                </a:rPr>
                <a:t> radio,…</a:t>
              </a:r>
            </a:p>
          </p:txBody>
        </p:sp>
      </p:grpSp>
      <p:pic>
        <p:nvPicPr>
          <p:cNvPr id="10" name="Picture 9">
            <a:extLst>
              <a:ext uri="{FF2B5EF4-FFF2-40B4-BE49-F238E27FC236}">
                <a16:creationId xmlns:a16="http://schemas.microsoft.com/office/drawing/2014/main" id="{233F2F25-0372-4D67-A46D-A023A687C27F}"/>
              </a:ext>
            </a:extLst>
          </p:cNvPr>
          <p:cNvPicPr>
            <a:picLocks noChangeAspect="1"/>
          </p:cNvPicPr>
          <p:nvPr/>
        </p:nvPicPr>
        <p:blipFill>
          <a:blip r:embed="rId6">
            <a:extLst>
              <a:ext uri="{28A0092B-C50C-407E-A947-70E740481C1C}">
                <a14:useLocalDpi xmlns:a14="http://schemas.microsoft.com/office/drawing/2010/main" val="0"/>
              </a:ext>
            </a:extLst>
          </a:blip>
          <a:srcRect t="10234" b="10234"/>
          <a:stretch/>
        </p:blipFill>
        <p:spPr>
          <a:xfrm>
            <a:off x="682493" y="546406"/>
            <a:ext cx="4623206" cy="2715617"/>
          </a:xfrm>
          <a:prstGeom prst="roundRect">
            <a:avLst>
              <a:gd name="adj" fmla="val 20813"/>
            </a:avLst>
          </a:prstGeom>
          <a:solidFill>
            <a:srgbClr val="FFFFFF">
              <a:shade val="85000"/>
            </a:srgbClr>
          </a:solidFill>
          <a:ln w="57150">
            <a:solidFill>
              <a:srgbClr val="29595E"/>
            </a:solidFill>
          </a:ln>
          <a:effectLst/>
        </p:spPr>
      </p:pic>
      <p:pic>
        <p:nvPicPr>
          <p:cNvPr id="4" name="Picture 3" descr="A picture containing toy, doll&#10;&#10;Description automatically generated">
            <a:extLst>
              <a:ext uri="{FF2B5EF4-FFF2-40B4-BE49-F238E27FC236}">
                <a16:creationId xmlns:a16="http://schemas.microsoft.com/office/drawing/2014/main" id="{BE2EB1A2-3D33-44E1-8B2F-8D7BA6C64F4E}"/>
              </a:ext>
            </a:extLst>
          </p:cNvPr>
          <p:cNvPicPr>
            <a:picLocks noChangeAspect="1"/>
          </p:cNvPicPr>
          <p:nvPr/>
        </p:nvPicPr>
        <p:blipFill>
          <a:blip r:embed="rId7" cstate="hq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861262" y="2641151"/>
            <a:ext cx="4516733" cy="4516733"/>
          </a:xfrm>
          <a:prstGeom prst="rect">
            <a:avLst/>
          </a:prstGeom>
        </p:spPr>
      </p:pic>
    </p:spTree>
    <p:extLst>
      <p:ext uri="{BB962C8B-B14F-4D97-AF65-F5344CB8AC3E}">
        <p14:creationId xmlns:p14="http://schemas.microsoft.com/office/powerpoint/2010/main" val="35891366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431795" cy="359560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431797" y="0"/>
            <a:ext cx="5563891" cy="3595607"/>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95607"/>
            <a:ext cx="6431794" cy="326239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431796" y="3595607"/>
            <a:ext cx="5563891" cy="3262393"/>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297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5328" y="1"/>
            <a:ext cx="9360977"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896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355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28233" y="999532"/>
            <a:ext cx="609600" cy="609600"/>
          </a:xfrm>
          <a:prstGeom prst="rect">
            <a:avLst/>
          </a:prstGeom>
        </p:spPr>
      </p:pic>
      <p:sp>
        <p:nvSpPr>
          <p:cNvPr id="40" name="Slide Number Placeholder 39"/>
          <p:cNvSpPr>
            <a:spLocks noGrp="1"/>
          </p:cNvSpPr>
          <p:nvPr>
            <p:ph type="sldNum" sz="quarter" idx="12"/>
          </p:nvPr>
        </p:nvSpPr>
        <p:spPr>
          <a:xfrm>
            <a:off x="9086850" y="6299200"/>
            <a:ext cx="2743200" cy="365125"/>
          </a:xfrm>
        </p:spPr>
        <p:txBody>
          <a:bodyPr/>
          <a:lstStyle/>
          <a:p>
            <a:fld id="{CC87FEFF-5D08-4B05-BC9D-2A580A68213D}" type="slidenum">
              <a:rPr lang="en-US" smtClean="0"/>
              <a:t>15</a:t>
            </a:fld>
            <a:endParaRPr lang="en-US"/>
          </a:p>
        </p:txBody>
      </p:sp>
      <p:sp>
        <p:nvSpPr>
          <p:cNvPr id="21" name="Rectangle 20"/>
          <p:cNvSpPr/>
          <p:nvPr/>
        </p:nvSpPr>
        <p:spPr>
          <a:xfrm>
            <a:off x="1378808" y="837379"/>
            <a:ext cx="9777420"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AI NHANH AI ĐÚNG</a:t>
            </a:r>
            <a:endParaRPr 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015" y="2160818"/>
            <a:ext cx="10333969" cy="4517783"/>
          </a:xfrm>
          <a:prstGeom prst="rect">
            <a:avLst/>
          </a:prstGeom>
        </p:spPr>
      </p:pic>
      <p:sp>
        <p:nvSpPr>
          <p:cNvPr id="10" name="TextBox 9"/>
          <p:cNvSpPr txBox="1"/>
          <p:nvPr/>
        </p:nvSpPr>
        <p:spPr>
          <a:xfrm>
            <a:off x="2063750" y="3881100"/>
            <a:ext cx="8394700" cy="1077218"/>
          </a:xfrm>
          <a:prstGeom prst="rect">
            <a:avLst/>
          </a:prstGeom>
          <a:noFill/>
        </p:spPr>
        <p:txBody>
          <a:bodyPr wrap="square" rtlCol="0">
            <a:spAutoFit/>
          </a:bodyPr>
          <a:lstStyle/>
          <a:p>
            <a:pPr algn="ctr"/>
            <a:r>
              <a:rPr lang="en-US" sz="3200" dirty="0" err="1" smtClean="0">
                <a:solidFill>
                  <a:srgbClr val="006600"/>
                </a:solidFill>
                <a:latin typeface="Times New Roman" panose="02020603050405020304" pitchFamily="18" charset="0"/>
                <a:cs typeface="Times New Roman" panose="02020603050405020304" pitchFamily="18" charset="0"/>
              </a:rPr>
              <a:t>Các</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em</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hãy</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nghe</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kĩ</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các</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âm</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thanh</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dưới</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đây</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và</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đoán</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nhạc</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cụ</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tương</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ứng</a:t>
            </a:r>
            <a:r>
              <a:rPr lang="en-US" sz="3200" dirty="0" smtClean="0">
                <a:solidFill>
                  <a:srgbClr val="006600"/>
                </a:solidFill>
                <a:latin typeface="Times New Roman" panose="02020603050405020304" pitchFamily="18" charset="0"/>
                <a:cs typeface="Times New Roman" panose="02020603050405020304" pitchFamily="18" charset="0"/>
              </a:rPr>
              <a:t> </a:t>
            </a:r>
            <a:r>
              <a:rPr lang="en-US" sz="3200" dirty="0" err="1" smtClean="0">
                <a:solidFill>
                  <a:srgbClr val="006600"/>
                </a:solidFill>
                <a:latin typeface="Times New Roman" panose="02020603050405020304" pitchFamily="18" charset="0"/>
                <a:cs typeface="Times New Roman" panose="02020603050405020304" pitchFamily="18" charset="0"/>
              </a:rPr>
              <a:t>nhé</a:t>
            </a:r>
            <a:r>
              <a:rPr lang="en-US" sz="3200" dirty="0" smtClean="0">
                <a:solidFill>
                  <a:srgbClr val="006600"/>
                </a:solidFill>
                <a:latin typeface="Times New Roman" panose="02020603050405020304" pitchFamily="18" charset="0"/>
                <a:cs typeface="Times New Roman" panose="02020603050405020304" pitchFamily="18" charset="0"/>
              </a:rPr>
              <a:t>!</a:t>
            </a:r>
            <a:endParaRPr lang="en-US" sz="3200" dirty="0">
              <a:solidFill>
                <a:srgbClr val="0066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47198" y="4625527"/>
            <a:ext cx="1804785" cy="2313120"/>
          </a:xfrm>
          <a:prstGeom prst="rect">
            <a:avLst/>
          </a:prstGeom>
        </p:spPr>
      </p:pic>
    </p:spTree>
    <p:extLst>
      <p:ext uri="{BB962C8B-B14F-4D97-AF65-F5344CB8AC3E}">
        <p14:creationId xmlns:p14="http://schemas.microsoft.com/office/powerpoint/2010/main" val="290956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46" fill="hold"/>
                                        <p:tgtEl>
                                          <p:spTgt spid="36"/>
                                        </p:tgtEl>
                                      </p:cBhvr>
                                    </p:cmd>
                                  </p:childTnLst>
                                </p:cTn>
                              </p:par>
                              <p:par>
                                <p:cTn id="7" presetID="53" presetClass="entr" presetSubtype="16"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fltVal val="0"/>
                                          </p:val>
                                        </p:tav>
                                        <p:tav tm="100000">
                                          <p:val>
                                            <p:strVal val="#ppt_h"/>
                                          </p:val>
                                        </p:tav>
                                      </p:tavLst>
                                    </p:anim>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9394">
                <p:cTn id="28" repeatCount="indefinite" fill="hold" display="0">
                  <p:stCondLst>
                    <p:cond delay="indefinite"/>
                  </p:stCondLst>
                  <p:endCondLst>
                    <p:cond evt="onStopAudio" delay="0">
                      <p:tgtEl>
                        <p:sldTgt/>
                      </p:tgtEl>
                    </p:cond>
                  </p:endCondLst>
                </p:cTn>
                <p:tgtEl>
                  <p:spTgt spid="36"/>
                </p:tgtEl>
              </p:cMediaNode>
            </p:audio>
          </p:childTnLst>
        </p:cTn>
      </p:par>
    </p:tnLst>
    <p:bldLst>
      <p:bldP spid="21"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Slide Number Placeholder 39"/>
          <p:cNvSpPr>
            <a:spLocks noGrp="1"/>
          </p:cNvSpPr>
          <p:nvPr>
            <p:ph type="sldNum" sz="quarter" idx="12"/>
          </p:nvPr>
        </p:nvSpPr>
        <p:spPr>
          <a:xfrm>
            <a:off x="9086850" y="6299200"/>
            <a:ext cx="2743200" cy="365125"/>
          </a:xfrm>
        </p:spPr>
        <p:txBody>
          <a:bodyPr/>
          <a:lstStyle/>
          <a:p>
            <a:fld id="{CC87FEFF-5D08-4B05-BC9D-2A580A68213D}" type="slidenum">
              <a:rPr lang="en-US" smtClean="0"/>
              <a:t>16</a:t>
            </a:fld>
            <a:endParaRPr lang="en-US"/>
          </a:p>
        </p:txBody>
      </p:sp>
      <p:pic>
        <p:nvPicPr>
          <p:cNvPr id="22"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472465" y="2467734"/>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30015" y="603495"/>
            <a:ext cx="2451673" cy="24516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4412" y="-84104"/>
            <a:ext cx="2276896" cy="2276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7931" y="4249489"/>
            <a:ext cx="5126969" cy="2409001"/>
          </a:xfrm>
          <a:prstGeom prst="rect">
            <a:avLst/>
          </a:prstGeom>
        </p:spPr>
      </p:pic>
      <p:sp>
        <p:nvSpPr>
          <p:cNvPr id="11" name="TextBox 10"/>
          <p:cNvSpPr txBox="1"/>
          <p:nvPr/>
        </p:nvSpPr>
        <p:spPr>
          <a:xfrm>
            <a:off x="4129556" y="5249200"/>
            <a:ext cx="4063718" cy="828047"/>
          </a:xfrm>
          <a:prstGeom prst="rect">
            <a:avLst/>
          </a:prstGeom>
          <a:noFill/>
        </p:spPr>
        <p:txBody>
          <a:bodyPr wrap="square" rtlCol="0">
            <a:spAutoFit/>
          </a:bodyPr>
          <a:lstStyle/>
          <a:p>
            <a:pPr algn="ctr"/>
            <a:r>
              <a:rPr lang="en-US" sz="4781" smtClean="0">
                <a:solidFill>
                  <a:srgbClr val="006600"/>
                </a:solidFill>
                <a:latin typeface="Times New Roman" panose="02020603050405020304" pitchFamily="18" charset="0"/>
                <a:cs typeface="Times New Roman" panose="02020603050405020304" pitchFamily="18" charset="0"/>
              </a:rPr>
              <a:t>Sáo</a:t>
            </a:r>
            <a:endParaRPr lang="en-US" sz="4781">
              <a:solidFill>
                <a:srgbClr val="0066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t="44891" b="40761"/>
          <a:stretch/>
        </p:blipFill>
        <p:spPr>
          <a:xfrm>
            <a:off x="2732506" y="2098524"/>
            <a:ext cx="6667486" cy="956644"/>
          </a:xfrm>
          <a:prstGeom prst="rect">
            <a:avLst/>
          </a:prstGeom>
        </p:spPr>
      </p:pic>
      <p:pic>
        <p:nvPicPr>
          <p:cNvPr id="2" name="sá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27244" y="98548"/>
            <a:ext cx="406400" cy="406400"/>
          </a:xfrm>
          <a:prstGeom prst="rect">
            <a:avLst/>
          </a:prstGeom>
        </p:spPr>
      </p:pic>
      <p:pic>
        <p:nvPicPr>
          <p:cNvPr id="12" name="sá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54477" y="147822"/>
            <a:ext cx="406400" cy="406400"/>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14" y="4865569"/>
            <a:ext cx="2058785" cy="2638661"/>
          </a:xfrm>
          <a:prstGeom prst="rect">
            <a:avLst/>
          </a:prstGeom>
        </p:spPr>
      </p:pic>
      <p:sp>
        <p:nvSpPr>
          <p:cNvPr id="6" name="Rounded Rectangular Callout 5"/>
          <p:cNvSpPr/>
          <p:nvPr/>
        </p:nvSpPr>
        <p:spPr>
          <a:xfrm>
            <a:off x="130832" y="3530600"/>
            <a:ext cx="2595550" cy="1193800"/>
          </a:xfrm>
          <a:prstGeom prst="wedgeRoundRectCallout">
            <a:avLst>
              <a:gd name="adj1" fmla="val -6154"/>
              <a:gd name="adj2" fmla="val 66755"/>
              <a:gd name="adj3" fmla="val 16667"/>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00FF"/>
                </a:solidFill>
                <a:latin typeface="Times New Roman" panose="02020603050405020304" pitchFamily="18" charset="0"/>
                <a:cs typeface="Times New Roman" panose="02020603050405020304" pitchFamily="18" charset="0"/>
              </a:rPr>
              <a:t>Đây là âm thanh của loại nhạc cụ nào?</a:t>
            </a:r>
            <a:endParaRPr 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8656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applause.wav"/>
                                        </p:tgtEl>
                                      </p:cMediaNode>
                                    </p:audio>
                                  </p:sub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1" presetClass="mediacall" presetSubtype="0" fill="hold" nodeType="withEffect">
                                  <p:stCondLst>
                                    <p:cond delay="0"/>
                                  </p:stCondLst>
                                  <p:childTnLst>
                                    <p:cmd type="call" cmd="playFrom(0.0)">
                                      <p:cBhvr>
                                        <p:cTn id="31" dur="505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3" repeatCount="indefinite"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Slide Number Placeholder 39"/>
          <p:cNvSpPr>
            <a:spLocks noGrp="1"/>
          </p:cNvSpPr>
          <p:nvPr>
            <p:ph type="sldNum" sz="quarter" idx="12"/>
          </p:nvPr>
        </p:nvSpPr>
        <p:spPr>
          <a:xfrm>
            <a:off x="9086850" y="6299200"/>
            <a:ext cx="2743200" cy="365125"/>
          </a:xfrm>
        </p:spPr>
        <p:txBody>
          <a:bodyPr/>
          <a:lstStyle/>
          <a:p>
            <a:fld id="{CC87FEFF-5D08-4B05-BC9D-2A580A68213D}" type="slidenum">
              <a:rPr lang="en-US" smtClean="0"/>
              <a:t>17</a:t>
            </a:fld>
            <a:endParaRPr lang="en-US"/>
          </a:p>
        </p:txBody>
      </p:sp>
      <p:pic>
        <p:nvPicPr>
          <p:cNvPr id="22"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566478" y="2676017"/>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30015" y="603495"/>
            <a:ext cx="2451673" cy="24516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4412" y="-84104"/>
            <a:ext cx="2276896" cy="2276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7931" y="4249489"/>
            <a:ext cx="5126969" cy="2409001"/>
          </a:xfrm>
          <a:prstGeom prst="rect">
            <a:avLst/>
          </a:prstGeom>
        </p:spPr>
      </p:pic>
      <p:sp>
        <p:nvSpPr>
          <p:cNvPr id="11" name="TextBox 10"/>
          <p:cNvSpPr txBox="1"/>
          <p:nvPr/>
        </p:nvSpPr>
        <p:spPr>
          <a:xfrm>
            <a:off x="4129556" y="5249200"/>
            <a:ext cx="4063718" cy="828047"/>
          </a:xfrm>
          <a:prstGeom prst="rect">
            <a:avLst/>
          </a:prstGeom>
          <a:noFill/>
        </p:spPr>
        <p:txBody>
          <a:bodyPr wrap="square" rtlCol="0">
            <a:spAutoFit/>
          </a:bodyPr>
          <a:lstStyle/>
          <a:p>
            <a:pPr algn="ctr"/>
            <a:r>
              <a:rPr lang="en-US" sz="4781" smtClean="0">
                <a:solidFill>
                  <a:srgbClr val="006600"/>
                </a:solidFill>
                <a:latin typeface="Times New Roman" panose="02020603050405020304" pitchFamily="18" charset="0"/>
                <a:cs typeface="Times New Roman" panose="02020603050405020304" pitchFamily="18" charset="0"/>
              </a:rPr>
              <a:t>Đàn guitar</a:t>
            </a:r>
            <a:endParaRPr lang="en-US" sz="4781">
              <a:solidFill>
                <a:srgbClr val="0066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t="19365"/>
          <a:stretch/>
        </p:blipFill>
        <p:spPr>
          <a:xfrm>
            <a:off x="2971500" y="567873"/>
            <a:ext cx="6713626" cy="3681616"/>
          </a:xfrm>
          <a:prstGeom prst="rect">
            <a:avLst/>
          </a:prstGeom>
        </p:spPr>
      </p:pic>
      <p:pic>
        <p:nvPicPr>
          <p:cNvPr id="2" name="guitar">
            <a:hlinkClick r:id="" action="ppaction://media"/>
          </p:cNvPr>
          <p:cNvPicPr>
            <a:picLocks noChangeAspect="1"/>
          </p:cNvPicPr>
          <p:nvPr>
            <a:audioFile r:link="rId1"/>
            <p:extLst>
              <p:ext uri="{DAA4B4D4-6D71-4841-9C94-3DE7FCFB9230}">
                <p14:media xmlns:p14="http://schemas.microsoft.com/office/powerpoint/2010/main" r:embed="rId2">
                  <p14:trim st="53541" end="3622.5625"/>
                </p14:media>
              </p:ext>
            </p:extLst>
          </p:nvPr>
        </p:nvPicPr>
        <p:blipFill>
          <a:blip r:embed="rId11"/>
          <a:stretch>
            <a:fillRect/>
          </a:stretch>
        </p:blipFill>
        <p:spPr>
          <a:xfrm>
            <a:off x="11785600" y="98548"/>
            <a:ext cx="406400" cy="406400"/>
          </a:xfrm>
          <a:prstGeom prst="rect">
            <a:avLst/>
          </a:prstGeom>
        </p:spPr>
      </p:pic>
      <p:pic>
        <p:nvPicPr>
          <p:cNvPr id="13" name="guitar">
            <a:hlinkClick r:id="" action="ppaction://media"/>
          </p:cNvPr>
          <p:cNvPicPr>
            <a:picLocks noChangeAspect="1"/>
          </p:cNvPicPr>
          <p:nvPr>
            <a:audioFile r:link="rId1"/>
            <p:extLst>
              <p:ext uri="{DAA4B4D4-6D71-4841-9C94-3DE7FCFB9230}">
                <p14:media xmlns:p14="http://schemas.microsoft.com/office/powerpoint/2010/main" r:embed="rId2">
                  <p14:trim st="53400" end="2712.5625"/>
                </p14:media>
              </p:ext>
            </p:extLst>
          </p:nvPr>
        </p:nvPicPr>
        <p:blipFill>
          <a:blip r:embed="rId11"/>
          <a:stretch>
            <a:fillRect/>
          </a:stretch>
        </p:blipFill>
        <p:spPr>
          <a:xfrm>
            <a:off x="12366412" y="145721"/>
            <a:ext cx="406400" cy="40640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14" y="4865569"/>
            <a:ext cx="2058785" cy="2638661"/>
          </a:xfrm>
          <a:prstGeom prst="rect">
            <a:avLst/>
          </a:prstGeom>
        </p:spPr>
      </p:pic>
      <p:sp>
        <p:nvSpPr>
          <p:cNvPr id="15" name="Rounded Rectangular Callout 14"/>
          <p:cNvSpPr/>
          <p:nvPr/>
        </p:nvSpPr>
        <p:spPr>
          <a:xfrm>
            <a:off x="130832" y="3530600"/>
            <a:ext cx="2595550" cy="1193800"/>
          </a:xfrm>
          <a:prstGeom prst="wedgeRoundRectCallout">
            <a:avLst>
              <a:gd name="adj1" fmla="val -6154"/>
              <a:gd name="adj2" fmla="val 66755"/>
              <a:gd name="adj3" fmla="val 16667"/>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00FF"/>
                </a:solidFill>
                <a:latin typeface="Times New Roman" panose="02020603050405020304" pitchFamily="18" charset="0"/>
                <a:cs typeface="Times New Roman" panose="02020603050405020304" pitchFamily="18" charset="0"/>
              </a:rPr>
              <a:t>Đây là âm thanh của loại nhạc cụ nào?</a:t>
            </a:r>
            <a:endParaRPr 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544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67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applause.wav"/>
                                        </p:tgtEl>
                                      </p:cMediaNode>
                                    </p:audio>
                                  </p:sub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1" presetClass="mediacall" presetSubtype="0" fill="hold" nodeType="withEffect">
                                  <p:stCondLst>
                                    <p:cond delay="0"/>
                                  </p:stCondLst>
                                  <p:childTnLst>
                                    <p:cmd type="call" cmd="playFrom(0.0)">
                                      <p:cBhvr>
                                        <p:cTn id="31" dur="2572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3" repeatCount="indefinite" fill="hold" display="0">
                  <p:stCondLst>
                    <p:cond delay="indefinite"/>
                  </p:stCondLst>
                  <p:endCondLst>
                    <p:cond evt="onStopAudio" delay="0">
                      <p:tgtEl>
                        <p:sldTgt/>
                      </p:tgtEl>
                    </p:cond>
                  </p:endCondLst>
                </p:cTn>
                <p:tgtEl>
                  <p:spTgt spid="13"/>
                </p:tgtEl>
              </p:cMediaNode>
            </p:audio>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Slide Number Placeholder 39"/>
          <p:cNvSpPr>
            <a:spLocks noGrp="1"/>
          </p:cNvSpPr>
          <p:nvPr>
            <p:ph type="sldNum" sz="quarter" idx="12"/>
          </p:nvPr>
        </p:nvSpPr>
        <p:spPr>
          <a:xfrm>
            <a:off x="9086850" y="6299200"/>
            <a:ext cx="2743200" cy="365125"/>
          </a:xfrm>
        </p:spPr>
        <p:txBody>
          <a:bodyPr/>
          <a:lstStyle/>
          <a:p>
            <a:fld id="{CC87FEFF-5D08-4B05-BC9D-2A580A68213D}" type="slidenum">
              <a:rPr lang="en-US" smtClean="0"/>
              <a:t>18</a:t>
            </a:fld>
            <a:endParaRPr lang="en-US"/>
          </a:p>
        </p:txBody>
      </p:sp>
      <p:pic>
        <p:nvPicPr>
          <p:cNvPr id="22"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577324" y="2316990"/>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30015" y="603495"/>
            <a:ext cx="2451673" cy="24516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4412" y="-84104"/>
            <a:ext cx="2276896" cy="2276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7931" y="4249489"/>
            <a:ext cx="5126969" cy="2409001"/>
          </a:xfrm>
          <a:prstGeom prst="rect">
            <a:avLst/>
          </a:prstGeom>
        </p:spPr>
      </p:pic>
      <p:sp>
        <p:nvSpPr>
          <p:cNvPr id="11" name="TextBox 10"/>
          <p:cNvSpPr txBox="1"/>
          <p:nvPr/>
        </p:nvSpPr>
        <p:spPr>
          <a:xfrm>
            <a:off x="4129556" y="5249200"/>
            <a:ext cx="4063718" cy="828047"/>
          </a:xfrm>
          <a:prstGeom prst="rect">
            <a:avLst/>
          </a:prstGeom>
          <a:noFill/>
        </p:spPr>
        <p:txBody>
          <a:bodyPr wrap="square" rtlCol="0">
            <a:spAutoFit/>
          </a:bodyPr>
          <a:lstStyle/>
          <a:p>
            <a:pPr algn="ctr"/>
            <a:r>
              <a:rPr lang="en-US" sz="4781" smtClean="0">
                <a:solidFill>
                  <a:srgbClr val="006600"/>
                </a:solidFill>
                <a:latin typeface="Times New Roman" panose="02020603050405020304" pitchFamily="18" charset="0"/>
                <a:cs typeface="Times New Roman" panose="02020603050405020304" pitchFamily="18" charset="0"/>
              </a:rPr>
              <a:t>Piano</a:t>
            </a:r>
            <a:endParaRPr lang="en-US" sz="4781">
              <a:solidFill>
                <a:srgbClr val="0066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4497" y="13940"/>
            <a:ext cx="5927632" cy="4627265"/>
          </a:xfrm>
          <a:prstGeom prst="rect">
            <a:avLst/>
          </a:prstGeom>
        </p:spPr>
      </p:pic>
      <p:pic>
        <p:nvPicPr>
          <p:cNvPr id="2" name="Piano">
            <a:hlinkClick r:id="" action="ppaction://media"/>
          </p:cNvPr>
          <p:cNvPicPr>
            <a:picLocks noChangeAspect="1"/>
          </p:cNvPicPr>
          <p:nvPr>
            <a:audioFile r:link="rId1"/>
            <p:extLst>
              <p:ext uri="{DAA4B4D4-6D71-4841-9C94-3DE7FCFB9230}">
                <p14:media xmlns:p14="http://schemas.microsoft.com/office/powerpoint/2010/main" r:embed="rId2">
                  <p14:trim st="147"/>
                </p14:media>
              </p:ext>
            </p:extLst>
          </p:nvPr>
        </p:nvPicPr>
        <p:blipFill>
          <a:blip r:embed="rId11"/>
          <a:stretch>
            <a:fillRect/>
          </a:stretch>
        </p:blipFill>
        <p:spPr>
          <a:xfrm>
            <a:off x="11626850" y="98548"/>
            <a:ext cx="406400" cy="406400"/>
          </a:xfrm>
          <a:prstGeom prst="rect">
            <a:avLst/>
          </a:prstGeom>
        </p:spPr>
      </p:pic>
      <p:pic>
        <p:nvPicPr>
          <p:cNvPr id="12" name="Piano">
            <a:hlinkClick r:id="" action="ppaction://media"/>
          </p:cNvPr>
          <p:cNvPicPr>
            <a:picLocks noChangeAspect="1"/>
          </p:cNvPicPr>
          <p:nvPr>
            <a:audioFile r:link="rId1"/>
            <p:extLst>
              <p:ext uri="{DAA4B4D4-6D71-4841-9C94-3DE7FCFB9230}">
                <p14:media xmlns:p14="http://schemas.microsoft.com/office/powerpoint/2010/main" r:embed="rId2">
                  <p14:trim st="147"/>
                </p14:media>
              </p:ext>
            </p:extLst>
          </p:nvPr>
        </p:nvPicPr>
        <p:blipFill>
          <a:blip r:embed="rId11"/>
          <a:stretch>
            <a:fillRect/>
          </a:stretch>
        </p:blipFill>
        <p:spPr>
          <a:xfrm>
            <a:off x="12366412" y="120896"/>
            <a:ext cx="406400" cy="406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14" y="4865569"/>
            <a:ext cx="2058785" cy="2638661"/>
          </a:xfrm>
          <a:prstGeom prst="rect">
            <a:avLst/>
          </a:prstGeom>
        </p:spPr>
      </p:pic>
      <p:sp>
        <p:nvSpPr>
          <p:cNvPr id="14" name="Rounded Rectangular Callout 13"/>
          <p:cNvSpPr/>
          <p:nvPr/>
        </p:nvSpPr>
        <p:spPr>
          <a:xfrm>
            <a:off x="130832" y="3530600"/>
            <a:ext cx="2595550" cy="1193800"/>
          </a:xfrm>
          <a:prstGeom prst="wedgeRoundRectCallout">
            <a:avLst>
              <a:gd name="adj1" fmla="val -6154"/>
              <a:gd name="adj2" fmla="val 66755"/>
              <a:gd name="adj3" fmla="val 16667"/>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00FF"/>
                </a:solidFill>
                <a:latin typeface="Times New Roman" panose="02020603050405020304" pitchFamily="18" charset="0"/>
                <a:cs typeface="Times New Roman" panose="02020603050405020304" pitchFamily="18" charset="0"/>
              </a:rPr>
              <a:t>Đây là âm thanh của loại nhạc cụ nào?</a:t>
            </a:r>
            <a:endParaRPr 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279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applause.wav"/>
                                        </p:tgtEl>
                                      </p:cMediaNode>
                                    </p:audio>
                                  </p:sub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1" presetClass="mediacall" presetSubtype="0" fill="hold" nodeType="withEffect">
                                  <p:stCondLst>
                                    <p:cond delay="0"/>
                                  </p:stCondLst>
                                  <p:childTnLst>
                                    <p:cmd type="call" cmd="playFrom(0.0)">
                                      <p:cBhvr>
                                        <p:cTn id="31" dur="1299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3" repeatCount="indefinite"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Slide Number Placeholder 39"/>
          <p:cNvSpPr>
            <a:spLocks noGrp="1"/>
          </p:cNvSpPr>
          <p:nvPr>
            <p:ph type="sldNum" sz="quarter" idx="12"/>
          </p:nvPr>
        </p:nvSpPr>
        <p:spPr>
          <a:xfrm>
            <a:off x="9086850" y="6299200"/>
            <a:ext cx="2743200" cy="365125"/>
          </a:xfrm>
        </p:spPr>
        <p:txBody>
          <a:bodyPr/>
          <a:lstStyle/>
          <a:p>
            <a:fld id="{CC87FEFF-5D08-4B05-BC9D-2A580A68213D}" type="slidenum">
              <a:rPr lang="en-US" smtClean="0"/>
              <a:t>19</a:t>
            </a:fld>
            <a:endParaRPr lang="en-US"/>
          </a:p>
        </p:txBody>
      </p:sp>
      <p:pic>
        <p:nvPicPr>
          <p:cNvPr id="22"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374124" y="2151236"/>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30015" y="603495"/>
            <a:ext cx="2451673" cy="24516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4412" y="-84104"/>
            <a:ext cx="2276896" cy="2276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7931" y="4249489"/>
            <a:ext cx="5126969" cy="2409001"/>
          </a:xfrm>
          <a:prstGeom prst="rect">
            <a:avLst/>
          </a:prstGeom>
        </p:spPr>
      </p:pic>
      <p:sp>
        <p:nvSpPr>
          <p:cNvPr id="11" name="TextBox 10"/>
          <p:cNvSpPr txBox="1"/>
          <p:nvPr/>
        </p:nvSpPr>
        <p:spPr>
          <a:xfrm>
            <a:off x="4129556" y="5249200"/>
            <a:ext cx="4063718" cy="828047"/>
          </a:xfrm>
          <a:prstGeom prst="rect">
            <a:avLst/>
          </a:prstGeom>
          <a:noFill/>
        </p:spPr>
        <p:txBody>
          <a:bodyPr wrap="square" rtlCol="0">
            <a:spAutoFit/>
          </a:bodyPr>
          <a:lstStyle/>
          <a:p>
            <a:pPr algn="ctr"/>
            <a:r>
              <a:rPr lang="en-US" sz="4781" smtClean="0">
                <a:solidFill>
                  <a:srgbClr val="006600"/>
                </a:solidFill>
                <a:latin typeface="Times New Roman" panose="02020603050405020304" pitchFamily="18" charset="0"/>
                <a:cs typeface="Times New Roman" panose="02020603050405020304" pitchFamily="18" charset="0"/>
              </a:rPr>
              <a:t>Trống</a:t>
            </a:r>
            <a:endParaRPr lang="en-US" sz="4781">
              <a:solidFill>
                <a:srgbClr val="0066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1023" y="249502"/>
            <a:ext cx="6111496" cy="4339162"/>
          </a:xfrm>
          <a:prstGeom prst="rect">
            <a:avLst/>
          </a:prstGeom>
        </p:spPr>
      </p:pic>
      <p:pic>
        <p:nvPicPr>
          <p:cNvPr id="2" name="trong">
            <a:hlinkClick r:id="" action="ppaction://media"/>
          </p:cNvPr>
          <p:cNvPicPr>
            <a:picLocks noChangeAspect="1"/>
          </p:cNvPicPr>
          <p:nvPr>
            <a:audioFile r:link="rId1"/>
            <p:extLst>
              <p:ext uri="{DAA4B4D4-6D71-4841-9C94-3DE7FCFB9230}">
                <p14:media xmlns:p14="http://schemas.microsoft.com/office/powerpoint/2010/main" r:embed="rId2">
                  <p14:trim st="39903" end="3713.3125"/>
                </p14:media>
              </p:ext>
            </p:extLst>
          </p:nvPr>
        </p:nvPicPr>
        <p:blipFill>
          <a:blip r:embed="rId11"/>
          <a:stretch>
            <a:fillRect/>
          </a:stretch>
        </p:blipFill>
        <p:spPr>
          <a:xfrm>
            <a:off x="11727244" y="98548"/>
            <a:ext cx="406400" cy="406400"/>
          </a:xfrm>
          <a:prstGeom prst="rect">
            <a:avLst/>
          </a:prstGeom>
        </p:spPr>
      </p:pic>
      <p:pic>
        <p:nvPicPr>
          <p:cNvPr id="12" name="trong">
            <a:hlinkClick r:id="" action="ppaction://media"/>
          </p:cNvPr>
          <p:cNvPicPr>
            <a:picLocks noChangeAspect="1"/>
          </p:cNvPicPr>
          <p:nvPr>
            <a:audioFile r:link="rId1"/>
            <p:extLst>
              <p:ext uri="{DAA4B4D4-6D71-4841-9C94-3DE7FCFB9230}">
                <p14:media xmlns:p14="http://schemas.microsoft.com/office/powerpoint/2010/main" r:embed="rId2">
                  <p14:trim st="39903" end="3713.3125"/>
                </p14:media>
              </p:ext>
            </p:extLst>
          </p:nvPr>
        </p:nvPicPr>
        <p:blipFill>
          <a:blip r:embed="rId11"/>
          <a:stretch>
            <a:fillRect/>
          </a:stretch>
        </p:blipFill>
        <p:spPr>
          <a:xfrm>
            <a:off x="12366412" y="146296"/>
            <a:ext cx="406400" cy="406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14" y="4865569"/>
            <a:ext cx="2058785" cy="2638661"/>
          </a:xfrm>
          <a:prstGeom prst="rect">
            <a:avLst/>
          </a:prstGeom>
        </p:spPr>
      </p:pic>
      <p:sp>
        <p:nvSpPr>
          <p:cNvPr id="14" name="Rounded Rectangular Callout 13"/>
          <p:cNvSpPr/>
          <p:nvPr/>
        </p:nvSpPr>
        <p:spPr>
          <a:xfrm>
            <a:off x="130832" y="3530600"/>
            <a:ext cx="2595550" cy="1193800"/>
          </a:xfrm>
          <a:prstGeom prst="wedgeRoundRectCallout">
            <a:avLst>
              <a:gd name="adj1" fmla="val -6154"/>
              <a:gd name="adj2" fmla="val 66755"/>
              <a:gd name="adj3" fmla="val 16667"/>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00FF"/>
                </a:solidFill>
                <a:latin typeface="Times New Roman" panose="02020603050405020304" pitchFamily="18" charset="0"/>
                <a:cs typeface="Times New Roman" panose="02020603050405020304" pitchFamily="18" charset="0"/>
              </a:rPr>
              <a:t>Đây là âm thanh của loại nhạc cụ nào?</a:t>
            </a:r>
            <a:endParaRPr 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72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9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applause.wav"/>
                                        </p:tgtEl>
                                      </p:cMediaNode>
                                    </p:audio>
                                  </p:sub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1" presetClass="mediacall" presetSubtype="0" fill="hold" nodeType="withEffect">
                                  <p:stCondLst>
                                    <p:cond delay="0"/>
                                  </p:stCondLst>
                                  <p:childTnLst>
                                    <p:cmd type="call" cmd="playFrom(0.0)">
                                      <p:cBhvr>
                                        <p:cTn id="31" dur="1239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3" repeatCount="indefinite"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6C59032-F6F5-4C9F-B14D-E4A21ED7BFD0}"/>
              </a:ext>
            </a:extLst>
          </p:cNvPr>
          <p:cNvSpPr/>
          <p:nvPr/>
        </p:nvSpPr>
        <p:spPr>
          <a:xfrm rot="21090520">
            <a:off x="2640571" y="217996"/>
            <a:ext cx="8101109"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5" name="Oval 14">
            <a:extLst>
              <a:ext uri="{FF2B5EF4-FFF2-40B4-BE49-F238E27FC236}">
                <a16:creationId xmlns:a16="http://schemas.microsoft.com/office/drawing/2014/main" id="{500B84B1-B86E-4C7B-9A4D-1BD1AB7A2439}"/>
              </a:ext>
            </a:extLst>
          </p:cNvPr>
          <p:cNvSpPr/>
          <p:nvPr/>
        </p:nvSpPr>
        <p:spPr>
          <a:xfrm rot="20945763">
            <a:off x="2347777" y="152355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Rounded Corners 11">
            <a:extLst>
              <a:ext uri="{FF2B5EF4-FFF2-40B4-BE49-F238E27FC236}">
                <a16:creationId xmlns:a16="http://schemas.microsoft.com/office/drawing/2014/main" id="{7AF01CAF-4791-42C9-857B-B486BBE6A1EA}"/>
              </a:ext>
            </a:extLst>
          </p:cNvPr>
          <p:cNvSpPr/>
          <p:nvPr/>
        </p:nvSpPr>
        <p:spPr>
          <a:xfrm rot="21090520">
            <a:off x="1627021" y="16723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2" name="Oval 21">
            <a:extLst>
              <a:ext uri="{FF2B5EF4-FFF2-40B4-BE49-F238E27FC236}">
                <a16:creationId xmlns:a16="http://schemas.microsoft.com/office/drawing/2014/main" id="{011AFE1C-C976-4C36-A69E-058AD0FF40D2}"/>
              </a:ext>
            </a:extLst>
          </p:cNvPr>
          <p:cNvSpPr/>
          <p:nvPr/>
        </p:nvSpPr>
        <p:spPr>
          <a:xfrm rot="20945763">
            <a:off x="2499239" y="2595636"/>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Rounded Corners 10">
            <a:extLst>
              <a:ext uri="{FF2B5EF4-FFF2-40B4-BE49-F238E27FC236}">
                <a16:creationId xmlns:a16="http://schemas.microsoft.com/office/drawing/2014/main" id="{8EE45674-C8F2-4C09-9815-F738714475B3}"/>
              </a:ext>
            </a:extLst>
          </p:cNvPr>
          <p:cNvSpPr/>
          <p:nvPr/>
        </p:nvSpPr>
        <p:spPr>
          <a:xfrm rot="21090520">
            <a:off x="1805913" y="27375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3" name="Oval 22">
            <a:extLst>
              <a:ext uri="{FF2B5EF4-FFF2-40B4-BE49-F238E27FC236}">
                <a16:creationId xmlns:a16="http://schemas.microsoft.com/office/drawing/2014/main" id="{C54A9D4C-B271-4116-928D-0819958C227B}"/>
              </a:ext>
            </a:extLst>
          </p:cNvPr>
          <p:cNvSpPr/>
          <p:nvPr/>
        </p:nvSpPr>
        <p:spPr>
          <a:xfrm rot="20945763">
            <a:off x="2680938" y="3605894"/>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Rounded Corners 9">
            <a:extLst>
              <a:ext uri="{FF2B5EF4-FFF2-40B4-BE49-F238E27FC236}">
                <a16:creationId xmlns:a16="http://schemas.microsoft.com/office/drawing/2014/main" id="{EA127B66-C4D0-4CC1-A052-04E2D404CFDA}"/>
              </a:ext>
            </a:extLst>
          </p:cNvPr>
          <p:cNvSpPr/>
          <p:nvPr/>
        </p:nvSpPr>
        <p:spPr>
          <a:xfrm rot="21090520">
            <a:off x="1986499" y="373969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4" name="Oval 23">
            <a:extLst>
              <a:ext uri="{FF2B5EF4-FFF2-40B4-BE49-F238E27FC236}">
                <a16:creationId xmlns:a16="http://schemas.microsoft.com/office/drawing/2014/main" id="{224C94C7-4587-4BAB-839D-AF762BC170A7}"/>
              </a:ext>
            </a:extLst>
          </p:cNvPr>
          <p:cNvSpPr/>
          <p:nvPr/>
        </p:nvSpPr>
        <p:spPr>
          <a:xfrm rot="20945763">
            <a:off x="2844526" y="467886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Rounded Corners 13">
            <a:extLst>
              <a:ext uri="{FF2B5EF4-FFF2-40B4-BE49-F238E27FC236}">
                <a16:creationId xmlns:a16="http://schemas.microsoft.com/office/drawing/2014/main" id="{941DA866-6857-446A-AF0E-2FC09DA73FB0}"/>
              </a:ext>
            </a:extLst>
          </p:cNvPr>
          <p:cNvSpPr/>
          <p:nvPr/>
        </p:nvSpPr>
        <p:spPr>
          <a:xfrm rot="21090520">
            <a:off x="2178150" y="47995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5" name="Oval 24">
            <a:extLst>
              <a:ext uri="{FF2B5EF4-FFF2-40B4-BE49-F238E27FC236}">
                <a16:creationId xmlns:a16="http://schemas.microsoft.com/office/drawing/2014/main" id="{A5B53C1B-2F56-4413-8FEE-9B6782D75621}"/>
              </a:ext>
            </a:extLst>
          </p:cNvPr>
          <p:cNvSpPr/>
          <p:nvPr/>
        </p:nvSpPr>
        <p:spPr>
          <a:xfrm rot="20945763">
            <a:off x="3024130" y="572566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Rectangle: Rounded Corners 12">
            <a:extLst>
              <a:ext uri="{FF2B5EF4-FFF2-40B4-BE49-F238E27FC236}">
                <a16:creationId xmlns:a16="http://schemas.microsoft.com/office/drawing/2014/main" id="{0AEC2EEE-7620-4FF9-9225-4565081EBA5A}"/>
              </a:ext>
            </a:extLst>
          </p:cNvPr>
          <p:cNvSpPr/>
          <p:nvPr/>
        </p:nvSpPr>
        <p:spPr>
          <a:xfrm rot="21090520">
            <a:off x="2366186" y="58647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56" name="Arrow: Pentagon 55">
            <a:extLst>
              <a:ext uri="{FF2B5EF4-FFF2-40B4-BE49-F238E27FC236}">
                <a16:creationId xmlns:a16="http://schemas.microsoft.com/office/drawing/2014/main" id="{16A27305-9AD7-4896-9BFA-31CA180C6585}"/>
              </a:ext>
            </a:extLst>
          </p:cNvPr>
          <p:cNvSpPr/>
          <p:nvPr/>
        </p:nvSpPr>
        <p:spPr>
          <a:xfrm rot="21054829">
            <a:off x="3173122" y="520736"/>
            <a:ext cx="7072606" cy="1966651"/>
          </a:xfrm>
          <a:prstGeom prst="homePlat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5" name="TextBox 54">
            <a:extLst>
              <a:ext uri="{FF2B5EF4-FFF2-40B4-BE49-F238E27FC236}">
                <a16:creationId xmlns:a16="http://schemas.microsoft.com/office/drawing/2014/main" id="{74A8DB1E-A427-4A25-9220-106B540221B2}"/>
              </a:ext>
            </a:extLst>
          </p:cNvPr>
          <p:cNvSpPr txBox="1"/>
          <p:nvPr/>
        </p:nvSpPr>
        <p:spPr>
          <a:xfrm rot="21050324">
            <a:off x="4085356" y="365650"/>
            <a:ext cx="4778133" cy="2308324"/>
          </a:xfrm>
          <a:prstGeom prst="rect">
            <a:avLst/>
          </a:prstGeom>
          <a:noFill/>
        </p:spPr>
        <p:txBody>
          <a:bodyPr wrap="square" rtlCol="0">
            <a:spAutoFit/>
          </a:bodyPr>
          <a:lstStyle/>
          <a:p>
            <a:r>
              <a:rPr lang="en-US" sz="7200" dirty="0" err="1" smtClean="0">
                <a:latin typeface="Times New Roman" panose="02020603050405020304" pitchFamily="18" charset="0"/>
                <a:ea typeface="Tahoma" panose="020B0604030504040204" pitchFamily="34" charset="0"/>
                <a:cs typeface="Times New Roman" panose="02020603050405020304" pitchFamily="18" charset="0"/>
              </a:rPr>
              <a:t>Âm</a:t>
            </a:r>
            <a:r>
              <a:rPr lang="en-US" sz="7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7200" dirty="0" err="1" smtClean="0">
                <a:latin typeface="Times New Roman" panose="02020603050405020304" pitchFamily="18" charset="0"/>
                <a:ea typeface="Tahoma" panose="020B0604030504040204" pitchFamily="34" charset="0"/>
                <a:cs typeface="Times New Roman" panose="02020603050405020304" pitchFamily="18" charset="0"/>
              </a:rPr>
              <a:t>thanh</a:t>
            </a:r>
            <a:r>
              <a:rPr lang="en-US" sz="7200" dirty="0" smtClean="0">
                <a:latin typeface="Times New Roman" panose="02020603050405020304" pitchFamily="18" charset="0"/>
                <a:ea typeface="Tahoma" panose="020B0604030504040204" pitchFamily="34" charset="0"/>
                <a:cs typeface="Times New Roman" panose="02020603050405020304" pitchFamily="18" charset="0"/>
              </a:rPr>
              <a:t> </a:t>
            </a:r>
          </a:p>
          <a:p>
            <a:r>
              <a:rPr lang="en-US" sz="7200" dirty="0" err="1" smtClean="0">
                <a:latin typeface="Times New Roman" panose="02020603050405020304" pitchFamily="18" charset="0"/>
                <a:ea typeface="Tahoma" panose="020B0604030504040204" pitchFamily="34" charset="0"/>
                <a:cs typeface="Times New Roman" panose="02020603050405020304" pitchFamily="18" charset="0"/>
              </a:rPr>
              <a:t>gì</a:t>
            </a:r>
            <a:r>
              <a:rPr lang="en-US" sz="7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7200" dirty="0" err="1" smtClean="0">
                <a:latin typeface="Times New Roman" panose="02020603050405020304" pitchFamily="18" charset="0"/>
                <a:ea typeface="Tahoma" panose="020B0604030504040204" pitchFamily="34" charset="0"/>
                <a:cs typeface="Times New Roman" panose="02020603050405020304" pitchFamily="18" charset="0"/>
              </a:rPr>
              <a:t>thế</a:t>
            </a:r>
            <a:r>
              <a:rPr lang="en-US" sz="7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7200" dirty="0" err="1" smtClean="0">
                <a:latin typeface="Times New Roman" panose="02020603050405020304" pitchFamily="18" charset="0"/>
                <a:ea typeface="Tahoma" panose="020B0604030504040204" pitchFamily="34" charset="0"/>
                <a:cs typeface="Times New Roman" panose="02020603050405020304" pitchFamily="18" charset="0"/>
              </a:rPr>
              <a:t>nhỉ</a:t>
            </a:r>
            <a:r>
              <a:rPr lang="en-US" sz="7200" dirty="0" smtClean="0">
                <a:latin typeface="Times New Roman" panose="02020603050405020304" pitchFamily="18" charset="0"/>
                <a:ea typeface="Tahoma" panose="020B0604030504040204" pitchFamily="34" charset="0"/>
                <a:cs typeface="Times New Roman" panose="02020603050405020304" pitchFamily="18" charset="0"/>
              </a:rPr>
              <a:t>?</a:t>
            </a:r>
            <a:endParaRPr lang="en-PH" sz="72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8" name="Picture 57">
            <a:extLst>
              <a:ext uri="{FF2B5EF4-FFF2-40B4-BE49-F238E27FC236}">
                <a16:creationId xmlns:a16="http://schemas.microsoft.com/office/drawing/2014/main" id="{B3F74693-DD5B-4367-80F2-41779C08BF7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55726" b="76855" l="2175" r="41557">
                        <a14:foregroundMark x1="4923" y1="65968" x2="4923" y2="65968"/>
                        <a14:foregroundMark x1="3549" y1="59194" x2="3549" y2="59194"/>
                        <a14:foregroundMark x1="2347" y1="58952" x2="2347" y2="58952"/>
                        <a14:foregroundMark x1="4579" y1="57016" x2="4579" y2="57016"/>
                        <a14:foregroundMark x1="9903" y1="57016" x2="9903" y2="57016"/>
                        <a14:foregroundMark x1="40298" y1="66452" x2="40298" y2="66452"/>
                        <a14:foregroundMark x1="40813" y1="59435" x2="40813" y2="59435"/>
                        <a14:foregroundMark x1="40641" y1="56290" x2="40641" y2="56290"/>
                        <a14:foregroundMark x1="41156" y1="76613" x2="40298" y2="75161"/>
                        <a14:foregroundMark x1="39611" y1="74435" x2="39611" y2="74435"/>
                        <a14:foregroundMark x1="40126" y1="71048" x2="40126" y2="71048"/>
                        <a14:foregroundMark x1="40469" y1="72984" x2="40469" y2="72984"/>
                        <a14:foregroundMark x1="41328" y1="67177" x2="41156" y2="67177"/>
                        <a14:foregroundMark x1="41156" y1="65726" x2="41156" y2="65726"/>
                        <a14:foregroundMark x1="41328" y1="65726" x2="38924" y2="64516"/>
                        <a14:foregroundMark x1="41328" y1="61613" x2="39439" y2="63790"/>
                        <a14:foregroundMark x1="40813" y1="60161" x2="39782" y2="61371"/>
                        <a14:foregroundMark x1="40985" y1="59194" x2="39439" y2="58952"/>
                        <a14:foregroundMark x1="40641" y1="56532" x2="40813" y2="59194"/>
                        <a14:foregroundMark x1="41156" y1="55806" x2="34287" y2="55806"/>
                        <a14:foregroundMark x1="34287" y1="55806" x2="5953" y2="57016"/>
                        <a14:foregroundMark x1="12479" y1="61855" x2="32398" y2="64516"/>
                        <a14:foregroundMark x1="26388" y1="60887" x2="35890" y2="67339"/>
                        <a14:foregroundMark x1="35890" y1="67339" x2="36176" y2="67419"/>
                        <a14:foregroundMark x1="16085" y1="64274" x2="27247" y2="72500"/>
                        <a14:foregroundMark x1="9388" y1="72016" x2="8357" y2="59919"/>
                        <a14:foregroundMark x1="17115" y1="56048" x2="3377" y2="57016"/>
                        <a14:foregroundMark x1="11448" y1="59677" x2="11448" y2="59677"/>
                        <a14:foregroundMark x1="7155" y1="72984" x2="6812" y2="67903"/>
                        <a14:foregroundMark x1="39782" y1="76371" x2="4923" y2="76129"/>
                        <a14:foregroundMark x1="3721" y1="76855" x2="7155" y2="76129"/>
                        <a14:foregroundMark x1="2175" y1="75403" x2="2175" y2="75403"/>
                        <a14:foregroundMark x1="3721" y1="75161" x2="3721" y2="75161"/>
                        <a14:foregroundMark x1="3263" y1="67984" x2="4923" y2="67016"/>
                        <a14:foregroundMark x1="3492" y1="65726" x2="4293" y2="64194"/>
                        <a14:foregroundMark x1="3091" y1="72097" x2="4923" y2="74516"/>
                        <a14:backgroundMark x1="1889" y1="75323" x2="1889" y2="75323"/>
                        <a14:backgroundMark x1="2118" y1="75565" x2="2118" y2="75565"/>
                        <a14:backgroundMark x1="40870" y1="70806" x2="40870" y2="70806"/>
                        <a14:backgroundMark x1="41214" y1="70403" x2="41385" y2="69758"/>
                        <a14:backgroundMark x1="3377" y1="57339" x2="3263" y2="57177"/>
                        <a14:backgroundMark x1="2003" y1="75726" x2="2003" y2="75726"/>
                      </a14:backgroundRemoval>
                    </a14:imgEffect>
                  </a14:imgLayer>
                </a14:imgProps>
              </a:ext>
              <a:ext uri="{28A0092B-C50C-407E-A947-70E740481C1C}">
                <a14:useLocalDpi xmlns:a14="http://schemas.microsoft.com/office/drawing/2010/main" val="0"/>
              </a:ext>
            </a:extLst>
          </a:blip>
          <a:srcRect l="1331" t="53623" r="56124" b="20597"/>
          <a:stretch/>
        </p:blipFill>
        <p:spPr>
          <a:xfrm rot="21107542">
            <a:off x="5756219" y="286364"/>
            <a:ext cx="1048398" cy="453080"/>
          </a:xfrm>
          <a:prstGeom prst="rect">
            <a:avLst/>
          </a:prstGeom>
        </p:spPr>
      </p:pic>
      <p:pic>
        <p:nvPicPr>
          <p:cNvPr id="66" name="Picture 65">
            <a:extLst>
              <a:ext uri="{FF2B5EF4-FFF2-40B4-BE49-F238E27FC236}">
                <a16:creationId xmlns:a16="http://schemas.microsoft.com/office/drawing/2014/main" id="{D76D3099-1D47-4C64-BF77-C274BE3326A0}"/>
              </a:ext>
            </a:extLst>
          </p:cNvPr>
          <p:cNvPicPr>
            <a:picLocks noChangeAspect="1"/>
          </p:cNvPicPr>
          <p:nvPr/>
        </p:nvPicPr>
        <p:blipFill rotWithShape="1">
          <a:blip r:embed="rId4">
            <a:extLst>
              <a:ext uri="{28A0092B-C50C-407E-A947-70E740481C1C}">
                <a14:useLocalDpi xmlns:a14="http://schemas.microsoft.com/office/drawing/2010/main" val="0"/>
              </a:ext>
            </a:extLst>
          </a:blip>
          <a:srcRect l="69629" t="-4631" r="17165" b="64053"/>
          <a:stretch/>
        </p:blipFill>
        <p:spPr>
          <a:xfrm rot="20070188">
            <a:off x="1310711" y="3745942"/>
            <a:ext cx="1423276" cy="3104210"/>
          </a:xfrm>
          <a:prstGeom prst="rect">
            <a:avLst/>
          </a:prstGeom>
        </p:spPr>
      </p:pic>
      <p:pic>
        <p:nvPicPr>
          <p:cNvPr id="68" name="Picture 67">
            <a:extLst>
              <a:ext uri="{FF2B5EF4-FFF2-40B4-BE49-F238E27FC236}">
                <a16:creationId xmlns:a16="http://schemas.microsoft.com/office/drawing/2014/main" id="{AE9D5B1D-16B3-4BD4-AAD7-44EDD99A6148}"/>
              </a:ext>
            </a:extLst>
          </p:cNvPr>
          <p:cNvPicPr>
            <a:picLocks noChangeAspect="1"/>
          </p:cNvPicPr>
          <p:nvPr/>
        </p:nvPicPr>
        <p:blipFill rotWithShape="1">
          <a:blip r:embed="rId4">
            <a:extLst>
              <a:ext uri="{28A0092B-C50C-407E-A947-70E740481C1C}">
                <a14:useLocalDpi xmlns:a14="http://schemas.microsoft.com/office/drawing/2010/main" val="0"/>
              </a:ext>
            </a:extLst>
          </a:blip>
          <a:srcRect l="30377" t="18307" r="59477" b="63562"/>
          <a:stretch/>
        </p:blipFill>
        <p:spPr>
          <a:xfrm>
            <a:off x="702788" y="2716065"/>
            <a:ext cx="757827" cy="961283"/>
          </a:xfrm>
          <a:prstGeom prst="rect">
            <a:avLst/>
          </a:prstGeom>
        </p:spPr>
      </p:pic>
      <p:sp>
        <p:nvSpPr>
          <p:cNvPr id="2" name="TextBox 1">
            <a:extLst>
              <a:ext uri="{FF2B5EF4-FFF2-40B4-BE49-F238E27FC236}">
                <a16:creationId xmlns:a16="http://schemas.microsoft.com/office/drawing/2014/main" id="{A6C09504-6D0D-422D-85CE-B9BAB0304A8D}"/>
              </a:ext>
            </a:extLst>
          </p:cNvPr>
          <p:cNvSpPr txBox="1"/>
          <p:nvPr/>
        </p:nvSpPr>
        <p:spPr>
          <a:xfrm rot="21004547">
            <a:off x="3582904" y="2514747"/>
            <a:ext cx="6804691" cy="3046988"/>
          </a:xfrm>
          <a:prstGeom prst="rect">
            <a:avLst/>
          </a:prstGeom>
          <a:noFill/>
        </p:spPr>
        <p:txBody>
          <a:bodyPr wrap="square" rtlCol="0">
            <a:spAutoFit/>
          </a:bodyPr>
          <a:lstStyle/>
          <a:p>
            <a:pPr algn="ct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4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em</a:t>
            </a:r>
            <a:r>
              <a:rPr lang="en-US" sz="4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hãy</a:t>
            </a:r>
            <a:r>
              <a:rPr lang="en-US" sz="4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a:t>
            </a:r>
            <a:r>
              <a:rPr lang="en-US" sz="4800"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họn</a:t>
            </a:r>
            <a:r>
              <a:rPr lang="en-US" sz="4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ô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ngẫu</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nhiên</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lắng</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nghe</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thật</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kĩ</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xem</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đó</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âm</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thanh</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gì</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nhé</a:t>
            </a:r>
            <a:r>
              <a:rPr lang="en-US" sz="4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3758900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Slide Number Placeholder 39"/>
          <p:cNvSpPr>
            <a:spLocks noGrp="1"/>
          </p:cNvSpPr>
          <p:nvPr>
            <p:ph type="sldNum" sz="quarter" idx="12"/>
          </p:nvPr>
        </p:nvSpPr>
        <p:spPr>
          <a:xfrm>
            <a:off x="9086850" y="6299200"/>
            <a:ext cx="2743200" cy="365125"/>
          </a:xfrm>
        </p:spPr>
        <p:txBody>
          <a:bodyPr/>
          <a:lstStyle/>
          <a:p>
            <a:fld id="{CC87FEFF-5D08-4B05-BC9D-2A580A68213D}" type="slidenum">
              <a:rPr lang="en-US" smtClean="0"/>
              <a:t>20</a:t>
            </a:fld>
            <a:endParaRPr lang="en-US"/>
          </a:p>
        </p:txBody>
      </p:sp>
      <p:pic>
        <p:nvPicPr>
          <p:cNvPr id="22"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565389" y="2443566"/>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30015" y="603495"/>
            <a:ext cx="2451673" cy="24516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4412" y="-84104"/>
            <a:ext cx="2276896" cy="2276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7931" y="4249489"/>
            <a:ext cx="5126969" cy="2409001"/>
          </a:xfrm>
          <a:prstGeom prst="rect">
            <a:avLst/>
          </a:prstGeom>
        </p:spPr>
      </p:pic>
      <p:sp>
        <p:nvSpPr>
          <p:cNvPr id="11" name="TextBox 10"/>
          <p:cNvSpPr txBox="1"/>
          <p:nvPr/>
        </p:nvSpPr>
        <p:spPr>
          <a:xfrm>
            <a:off x="4129556" y="5249200"/>
            <a:ext cx="4063718" cy="828047"/>
          </a:xfrm>
          <a:prstGeom prst="rect">
            <a:avLst/>
          </a:prstGeom>
          <a:noFill/>
        </p:spPr>
        <p:txBody>
          <a:bodyPr wrap="square" rtlCol="0">
            <a:spAutoFit/>
          </a:bodyPr>
          <a:lstStyle/>
          <a:p>
            <a:pPr algn="ctr"/>
            <a:r>
              <a:rPr lang="en-US" sz="4781" smtClean="0">
                <a:solidFill>
                  <a:srgbClr val="006600"/>
                </a:solidFill>
                <a:latin typeface="Times New Roman" panose="02020603050405020304" pitchFamily="18" charset="0"/>
                <a:cs typeface="Times New Roman" panose="02020603050405020304" pitchFamily="18" charset="0"/>
              </a:rPr>
              <a:t>Đàn bầu</a:t>
            </a:r>
            <a:endParaRPr lang="en-US" sz="4781">
              <a:solidFill>
                <a:srgbClr val="0066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0675" y="157890"/>
            <a:ext cx="6914902" cy="3883420"/>
          </a:xfrm>
          <a:prstGeom prst="rect">
            <a:avLst/>
          </a:prstGeom>
        </p:spPr>
      </p:pic>
      <p:pic>
        <p:nvPicPr>
          <p:cNvPr id="2" name="dan bau">
            <a:hlinkClick r:id="" action="ppaction://media"/>
          </p:cNvPr>
          <p:cNvPicPr>
            <a:picLocks noChangeAspect="1"/>
          </p:cNvPicPr>
          <p:nvPr>
            <a:audioFile r:link="rId1"/>
            <p:extLst>
              <p:ext uri="{DAA4B4D4-6D71-4841-9C94-3DE7FCFB9230}">
                <p14:media xmlns:p14="http://schemas.microsoft.com/office/powerpoint/2010/main" r:embed="rId2">
                  <p14:trim st="887"/>
                </p14:media>
              </p:ext>
            </p:extLst>
          </p:nvPr>
        </p:nvPicPr>
        <p:blipFill>
          <a:blip r:embed="rId11"/>
          <a:stretch>
            <a:fillRect/>
          </a:stretch>
        </p:blipFill>
        <p:spPr>
          <a:xfrm>
            <a:off x="11626850" y="98548"/>
            <a:ext cx="406400" cy="406400"/>
          </a:xfrm>
          <a:prstGeom prst="rect">
            <a:avLst/>
          </a:prstGeom>
        </p:spPr>
      </p:pic>
      <p:pic>
        <p:nvPicPr>
          <p:cNvPr id="12" name="dan bau">
            <a:hlinkClick r:id="" action="ppaction://media"/>
          </p:cNvPr>
          <p:cNvPicPr>
            <a:picLocks noChangeAspect="1"/>
          </p:cNvPicPr>
          <p:nvPr>
            <a:audioFile r:link="rId1"/>
            <p:extLst>
              <p:ext uri="{DAA4B4D4-6D71-4841-9C94-3DE7FCFB9230}">
                <p14:media xmlns:p14="http://schemas.microsoft.com/office/powerpoint/2010/main" r:embed="rId2">
                  <p14:trim st="887"/>
                </p14:media>
              </p:ext>
            </p:extLst>
          </p:nvPr>
        </p:nvPicPr>
        <p:blipFill>
          <a:blip r:embed="rId11"/>
          <a:stretch>
            <a:fillRect/>
          </a:stretch>
        </p:blipFill>
        <p:spPr>
          <a:xfrm>
            <a:off x="12354477" y="128800"/>
            <a:ext cx="406400" cy="406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14" y="4865569"/>
            <a:ext cx="2058785" cy="2638661"/>
          </a:xfrm>
          <a:prstGeom prst="rect">
            <a:avLst/>
          </a:prstGeom>
        </p:spPr>
      </p:pic>
      <p:sp>
        <p:nvSpPr>
          <p:cNvPr id="14" name="Rounded Rectangular Callout 13"/>
          <p:cNvSpPr/>
          <p:nvPr/>
        </p:nvSpPr>
        <p:spPr>
          <a:xfrm>
            <a:off x="130832" y="3530600"/>
            <a:ext cx="2595550" cy="1193800"/>
          </a:xfrm>
          <a:prstGeom prst="wedgeRoundRectCallout">
            <a:avLst>
              <a:gd name="adj1" fmla="val -6154"/>
              <a:gd name="adj2" fmla="val 66755"/>
              <a:gd name="adj3" fmla="val 16667"/>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00FF"/>
                </a:solidFill>
                <a:latin typeface="Times New Roman" panose="02020603050405020304" pitchFamily="18" charset="0"/>
                <a:cs typeface="Times New Roman" panose="02020603050405020304" pitchFamily="18" charset="0"/>
              </a:rPr>
              <a:t>Đây là âm thanh của loại nhạc cụ nào?</a:t>
            </a:r>
            <a:endParaRPr 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0479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1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applause.wav"/>
                                        </p:tgtEl>
                                      </p:cMediaNode>
                                    </p:audio>
                                  </p:sub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1" presetClass="mediacall" presetSubtype="0" fill="hold" nodeType="withEffect">
                                  <p:stCondLst>
                                    <p:cond delay="0"/>
                                  </p:stCondLst>
                                  <p:childTnLst>
                                    <p:cmd type="call" cmd="playFrom(0.0)">
                                      <p:cBhvr>
                                        <p:cTn id="31" dur="921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3" repeatCount="indefinite"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Slide Number Placeholder 39"/>
          <p:cNvSpPr>
            <a:spLocks noGrp="1"/>
          </p:cNvSpPr>
          <p:nvPr>
            <p:ph type="sldNum" sz="quarter" idx="12"/>
          </p:nvPr>
        </p:nvSpPr>
        <p:spPr>
          <a:xfrm>
            <a:off x="9086850" y="6299200"/>
            <a:ext cx="2743200" cy="365125"/>
          </a:xfrm>
        </p:spPr>
        <p:txBody>
          <a:bodyPr/>
          <a:lstStyle/>
          <a:p>
            <a:fld id="{CC87FEFF-5D08-4B05-BC9D-2A580A68213D}" type="slidenum">
              <a:rPr lang="en-US" smtClean="0"/>
              <a:t>21</a:t>
            </a:fld>
            <a:endParaRPr lang="en-US"/>
          </a:p>
        </p:txBody>
      </p:sp>
      <p:pic>
        <p:nvPicPr>
          <p:cNvPr id="22"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58107" y="2840231"/>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30015" y="603495"/>
            <a:ext cx="2451673" cy="24516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4412" y="-84104"/>
            <a:ext cx="2276896" cy="2276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7931" y="4249489"/>
            <a:ext cx="5126969" cy="2409001"/>
          </a:xfrm>
          <a:prstGeom prst="rect">
            <a:avLst/>
          </a:prstGeom>
        </p:spPr>
      </p:pic>
      <p:sp>
        <p:nvSpPr>
          <p:cNvPr id="11" name="TextBox 10"/>
          <p:cNvSpPr txBox="1"/>
          <p:nvPr/>
        </p:nvSpPr>
        <p:spPr>
          <a:xfrm>
            <a:off x="4129556" y="5249200"/>
            <a:ext cx="4063718" cy="828047"/>
          </a:xfrm>
          <a:prstGeom prst="rect">
            <a:avLst/>
          </a:prstGeom>
          <a:noFill/>
        </p:spPr>
        <p:txBody>
          <a:bodyPr wrap="square" rtlCol="0">
            <a:spAutoFit/>
          </a:bodyPr>
          <a:lstStyle/>
          <a:p>
            <a:pPr algn="ctr"/>
            <a:r>
              <a:rPr lang="en-US" sz="4781" smtClean="0">
                <a:solidFill>
                  <a:srgbClr val="006600"/>
                </a:solidFill>
                <a:latin typeface="Times New Roman" panose="02020603050405020304" pitchFamily="18" charset="0"/>
                <a:cs typeface="Times New Roman" panose="02020603050405020304" pitchFamily="18" charset="0"/>
              </a:rPr>
              <a:t>Đàn tranh</a:t>
            </a:r>
            <a:endParaRPr lang="en-US" sz="4781">
              <a:solidFill>
                <a:srgbClr val="0066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9900" y="2420024"/>
            <a:ext cx="7352199" cy="2017951"/>
          </a:xfrm>
          <a:prstGeom prst="rect">
            <a:avLst/>
          </a:prstGeom>
        </p:spPr>
      </p:pic>
      <p:pic>
        <p:nvPicPr>
          <p:cNvPr id="3" name="Đàn tranh">
            <a:hlinkClick r:id="" action="ppaction://media"/>
          </p:cNvPr>
          <p:cNvPicPr>
            <a:picLocks noChangeAspect="1"/>
          </p:cNvPicPr>
          <p:nvPr>
            <a:audioFile r:link="rId1"/>
            <p:extLst>
              <p:ext uri="{DAA4B4D4-6D71-4841-9C94-3DE7FCFB9230}">
                <p14:media xmlns:p14="http://schemas.microsoft.com/office/powerpoint/2010/main" r:embed="rId2">
                  <p14:trim st="3817" end="158472.75"/>
                </p14:media>
              </p:ext>
            </p:extLst>
          </p:nvPr>
        </p:nvPicPr>
        <p:blipFill>
          <a:blip r:embed="rId11"/>
          <a:stretch>
            <a:fillRect/>
          </a:stretch>
        </p:blipFill>
        <p:spPr>
          <a:xfrm>
            <a:off x="11727244" y="98548"/>
            <a:ext cx="406400" cy="406400"/>
          </a:xfrm>
          <a:prstGeom prst="rect">
            <a:avLst/>
          </a:prstGeom>
        </p:spPr>
      </p:pic>
      <p:pic>
        <p:nvPicPr>
          <p:cNvPr id="13" name="Đàn tranh">
            <a:hlinkClick r:id="" action="ppaction://media"/>
          </p:cNvPr>
          <p:cNvPicPr>
            <a:picLocks noChangeAspect="1"/>
          </p:cNvPicPr>
          <p:nvPr>
            <a:audioFile r:link="rId1"/>
            <p:extLst>
              <p:ext uri="{DAA4B4D4-6D71-4841-9C94-3DE7FCFB9230}">
                <p14:media xmlns:p14="http://schemas.microsoft.com/office/powerpoint/2010/main" r:embed="rId2">
                  <p14:trim st="3817" end="158127.75"/>
                </p14:media>
              </p:ext>
            </p:extLst>
          </p:nvPr>
        </p:nvPicPr>
        <p:blipFill>
          <a:blip r:embed="rId11"/>
          <a:stretch>
            <a:fillRect/>
          </a:stretch>
        </p:blipFill>
        <p:spPr>
          <a:xfrm>
            <a:off x="12354477" y="98548"/>
            <a:ext cx="406400" cy="40640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14" y="4865569"/>
            <a:ext cx="2058785" cy="2638661"/>
          </a:xfrm>
          <a:prstGeom prst="rect">
            <a:avLst/>
          </a:prstGeom>
        </p:spPr>
      </p:pic>
      <p:sp>
        <p:nvSpPr>
          <p:cNvPr id="15" name="Rounded Rectangular Callout 14"/>
          <p:cNvSpPr/>
          <p:nvPr/>
        </p:nvSpPr>
        <p:spPr>
          <a:xfrm>
            <a:off x="130832" y="3530600"/>
            <a:ext cx="2595550" cy="1193800"/>
          </a:xfrm>
          <a:prstGeom prst="wedgeRoundRectCallout">
            <a:avLst>
              <a:gd name="adj1" fmla="val -6154"/>
              <a:gd name="adj2" fmla="val 66755"/>
              <a:gd name="adj3" fmla="val 16667"/>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00FF"/>
                </a:solidFill>
                <a:latin typeface="Times New Roman" panose="02020603050405020304" pitchFamily="18" charset="0"/>
                <a:cs typeface="Times New Roman" panose="02020603050405020304" pitchFamily="18" charset="0"/>
              </a:rPr>
              <a:t>Đây là âm thanh của loại nhạc cụ nào?</a:t>
            </a:r>
            <a:endParaRPr 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8285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3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applause.wav"/>
                                        </p:tgtEl>
                                      </p:cMediaNode>
                                    </p:audio>
                                  </p:sub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1" presetClass="mediacall" presetSubtype="0" fill="hold" nodeType="withEffect">
                                  <p:stCondLst>
                                    <p:cond delay="0"/>
                                  </p:stCondLst>
                                  <p:childTnLst>
                                    <p:cmd type="call" cmd="playFrom(0.0)">
                                      <p:cBhvr>
                                        <p:cTn id="31" dur="566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repeatCount="indefinite" fill="hold" display="0">
                  <p:stCondLst>
                    <p:cond delay="indefinite"/>
                  </p:stCondLst>
                  <p:endCondLst>
                    <p:cond evt="onStopAudio" delay="0">
                      <p:tgtEl>
                        <p:sldTgt/>
                      </p:tgtEl>
                    </p:cond>
                    <p:cond evt="onNext" delay="0">
                      <p:tgtEl>
                        <p:sldTgt/>
                      </p:tgtEl>
                    </p:cond>
                  </p:endCondLst>
                </p:cTn>
                <p:tgtEl>
                  <p:spTgt spid="3"/>
                </p:tgtEl>
              </p:cMediaNode>
            </p:audio>
            <p:audio>
              <p:cMediaNode vol="100000">
                <p:cTn id="33" repeatCount="indefinite"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666483" y="1901913"/>
            <a:ext cx="8824879" cy="2062103"/>
          </a:xfrm>
          <a:custGeom>
            <a:avLst/>
            <a:gdLst>
              <a:gd name="connsiteX0" fmla="*/ 0 w 8824879"/>
              <a:gd name="connsiteY0" fmla="*/ 0 h 1384995"/>
              <a:gd name="connsiteX1" fmla="*/ 764823 w 8824879"/>
              <a:gd name="connsiteY1" fmla="*/ 0 h 1384995"/>
              <a:gd name="connsiteX2" fmla="*/ 1264899 w 8824879"/>
              <a:gd name="connsiteY2" fmla="*/ 0 h 1384995"/>
              <a:gd name="connsiteX3" fmla="*/ 1676727 w 8824879"/>
              <a:gd name="connsiteY3" fmla="*/ 0 h 1384995"/>
              <a:gd name="connsiteX4" fmla="*/ 2000306 w 8824879"/>
              <a:gd name="connsiteY4" fmla="*/ 0 h 1384995"/>
              <a:gd name="connsiteX5" fmla="*/ 2412134 w 8824879"/>
              <a:gd name="connsiteY5" fmla="*/ 0 h 1384995"/>
              <a:gd name="connsiteX6" fmla="*/ 2735712 w 8824879"/>
              <a:gd name="connsiteY6" fmla="*/ 0 h 1384995"/>
              <a:gd name="connsiteX7" fmla="*/ 3412287 w 8824879"/>
              <a:gd name="connsiteY7" fmla="*/ 0 h 1384995"/>
              <a:gd name="connsiteX8" fmla="*/ 3735865 w 8824879"/>
              <a:gd name="connsiteY8" fmla="*/ 0 h 1384995"/>
              <a:gd name="connsiteX9" fmla="*/ 4059444 w 8824879"/>
              <a:gd name="connsiteY9" fmla="*/ 0 h 1384995"/>
              <a:gd name="connsiteX10" fmla="*/ 4383023 w 8824879"/>
              <a:gd name="connsiteY10" fmla="*/ 0 h 1384995"/>
              <a:gd name="connsiteX11" fmla="*/ 4883100 w 8824879"/>
              <a:gd name="connsiteY11" fmla="*/ 0 h 1384995"/>
              <a:gd name="connsiteX12" fmla="*/ 5647923 w 8824879"/>
              <a:gd name="connsiteY12" fmla="*/ 0 h 1384995"/>
              <a:gd name="connsiteX13" fmla="*/ 6324497 w 8824879"/>
              <a:gd name="connsiteY13" fmla="*/ 0 h 1384995"/>
              <a:gd name="connsiteX14" fmla="*/ 6648076 w 8824879"/>
              <a:gd name="connsiteY14" fmla="*/ 0 h 1384995"/>
              <a:gd name="connsiteX15" fmla="*/ 7236401 w 8824879"/>
              <a:gd name="connsiteY15" fmla="*/ 0 h 1384995"/>
              <a:gd name="connsiteX16" fmla="*/ 7559980 w 8824879"/>
              <a:gd name="connsiteY16" fmla="*/ 0 h 1384995"/>
              <a:gd name="connsiteX17" fmla="*/ 8236554 w 8824879"/>
              <a:gd name="connsiteY17" fmla="*/ 0 h 1384995"/>
              <a:gd name="connsiteX18" fmla="*/ 8824879 w 8824879"/>
              <a:gd name="connsiteY18" fmla="*/ 0 h 1384995"/>
              <a:gd name="connsiteX19" fmla="*/ 8824879 w 8824879"/>
              <a:gd name="connsiteY19" fmla="*/ 433965 h 1384995"/>
              <a:gd name="connsiteX20" fmla="*/ 8824879 w 8824879"/>
              <a:gd name="connsiteY20" fmla="*/ 923330 h 1384995"/>
              <a:gd name="connsiteX21" fmla="*/ 8824879 w 8824879"/>
              <a:gd name="connsiteY21" fmla="*/ 1384995 h 1384995"/>
              <a:gd name="connsiteX22" fmla="*/ 8413051 w 8824879"/>
              <a:gd name="connsiteY22" fmla="*/ 1384995 h 1384995"/>
              <a:gd name="connsiteX23" fmla="*/ 7736477 w 8824879"/>
              <a:gd name="connsiteY23" fmla="*/ 1384995 h 1384995"/>
              <a:gd name="connsiteX24" fmla="*/ 7059903 w 8824879"/>
              <a:gd name="connsiteY24" fmla="*/ 1384995 h 1384995"/>
              <a:gd name="connsiteX25" fmla="*/ 6736324 w 8824879"/>
              <a:gd name="connsiteY25" fmla="*/ 1384995 h 1384995"/>
              <a:gd name="connsiteX26" fmla="*/ 5971501 w 8824879"/>
              <a:gd name="connsiteY26" fmla="*/ 1384995 h 1384995"/>
              <a:gd name="connsiteX27" fmla="*/ 5471425 w 8824879"/>
              <a:gd name="connsiteY27" fmla="*/ 1384995 h 1384995"/>
              <a:gd name="connsiteX28" fmla="*/ 5059597 w 8824879"/>
              <a:gd name="connsiteY28" fmla="*/ 1384995 h 1384995"/>
              <a:gd name="connsiteX29" fmla="*/ 4647770 w 8824879"/>
              <a:gd name="connsiteY29" fmla="*/ 1384995 h 1384995"/>
              <a:gd name="connsiteX30" fmla="*/ 4059444 w 8824879"/>
              <a:gd name="connsiteY30" fmla="*/ 1384995 h 1384995"/>
              <a:gd name="connsiteX31" fmla="*/ 3471119 w 8824879"/>
              <a:gd name="connsiteY31" fmla="*/ 1384995 h 1384995"/>
              <a:gd name="connsiteX32" fmla="*/ 2971043 w 8824879"/>
              <a:gd name="connsiteY32" fmla="*/ 1384995 h 1384995"/>
              <a:gd name="connsiteX33" fmla="*/ 2294469 w 8824879"/>
              <a:gd name="connsiteY33" fmla="*/ 1384995 h 1384995"/>
              <a:gd name="connsiteX34" fmla="*/ 1794392 w 8824879"/>
              <a:gd name="connsiteY34" fmla="*/ 1384995 h 1384995"/>
              <a:gd name="connsiteX35" fmla="*/ 1294316 w 8824879"/>
              <a:gd name="connsiteY35" fmla="*/ 1384995 h 1384995"/>
              <a:gd name="connsiteX36" fmla="*/ 970737 w 8824879"/>
              <a:gd name="connsiteY36" fmla="*/ 1384995 h 1384995"/>
              <a:gd name="connsiteX37" fmla="*/ 0 w 8824879"/>
              <a:gd name="connsiteY37" fmla="*/ 1384995 h 1384995"/>
              <a:gd name="connsiteX38" fmla="*/ 0 w 8824879"/>
              <a:gd name="connsiteY38" fmla="*/ 895630 h 1384995"/>
              <a:gd name="connsiteX39" fmla="*/ 0 w 8824879"/>
              <a:gd name="connsiteY39" fmla="*/ 475515 h 1384995"/>
              <a:gd name="connsiteX40" fmla="*/ 0 w 8824879"/>
              <a:gd name="connsiteY40"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384995"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74896" y="112937"/>
                  <a:pt x="8820547" y="282779"/>
                  <a:pt x="8824879" y="433965"/>
                </a:cubicBezTo>
                <a:cubicBezTo>
                  <a:pt x="8829211" y="585151"/>
                  <a:pt x="8775784" y="773607"/>
                  <a:pt x="8824879" y="923330"/>
                </a:cubicBezTo>
                <a:cubicBezTo>
                  <a:pt x="8873974" y="1073053"/>
                  <a:pt x="8818996" y="1227699"/>
                  <a:pt x="8824879" y="1384995"/>
                </a:cubicBezTo>
                <a:cubicBezTo>
                  <a:pt x="8725191" y="1422528"/>
                  <a:pt x="8574115" y="1335592"/>
                  <a:pt x="8413051" y="1384995"/>
                </a:cubicBezTo>
                <a:cubicBezTo>
                  <a:pt x="8251987" y="1434398"/>
                  <a:pt x="7988681" y="1371048"/>
                  <a:pt x="7736477" y="1384995"/>
                </a:cubicBezTo>
                <a:cubicBezTo>
                  <a:pt x="7484273" y="1398942"/>
                  <a:pt x="7285218" y="1325232"/>
                  <a:pt x="7059903" y="1384995"/>
                </a:cubicBezTo>
                <a:cubicBezTo>
                  <a:pt x="6834588" y="1444758"/>
                  <a:pt x="6867835" y="1370950"/>
                  <a:pt x="6736324" y="1384995"/>
                </a:cubicBezTo>
                <a:cubicBezTo>
                  <a:pt x="6604813" y="1399040"/>
                  <a:pt x="6215332" y="1294699"/>
                  <a:pt x="5971501" y="1384995"/>
                </a:cubicBezTo>
                <a:cubicBezTo>
                  <a:pt x="5727670" y="1475291"/>
                  <a:pt x="5664336" y="1325827"/>
                  <a:pt x="5471425" y="1384995"/>
                </a:cubicBezTo>
                <a:cubicBezTo>
                  <a:pt x="5278514" y="1444163"/>
                  <a:pt x="5220188" y="1349673"/>
                  <a:pt x="5059597" y="1384995"/>
                </a:cubicBezTo>
                <a:cubicBezTo>
                  <a:pt x="4899006" y="1420317"/>
                  <a:pt x="4798543" y="1353753"/>
                  <a:pt x="4647770" y="1384995"/>
                </a:cubicBezTo>
                <a:cubicBezTo>
                  <a:pt x="4496997" y="1416237"/>
                  <a:pt x="4342096" y="1376073"/>
                  <a:pt x="4059444" y="1384995"/>
                </a:cubicBezTo>
                <a:cubicBezTo>
                  <a:pt x="3776792" y="1393917"/>
                  <a:pt x="3626791" y="1325592"/>
                  <a:pt x="3471119" y="1384995"/>
                </a:cubicBezTo>
                <a:cubicBezTo>
                  <a:pt x="3315447" y="1444398"/>
                  <a:pt x="3108801" y="1341017"/>
                  <a:pt x="2971043" y="1384995"/>
                </a:cubicBezTo>
                <a:cubicBezTo>
                  <a:pt x="2833285" y="1428973"/>
                  <a:pt x="2521328" y="1378942"/>
                  <a:pt x="2294469" y="1384995"/>
                </a:cubicBezTo>
                <a:cubicBezTo>
                  <a:pt x="2067610" y="1391048"/>
                  <a:pt x="1959628" y="1341657"/>
                  <a:pt x="1794392" y="1384995"/>
                </a:cubicBezTo>
                <a:cubicBezTo>
                  <a:pt x="1629156" y="1428333"/>
                  <a:pt x="1394761" y="1355590"/>
                  <a:pt x="1294316" y="1384995"/>
                </a:cubicBezTo>
                <a:cubicBezTo>
                  <a:pt x="1193871" y="1414400"/>
                  <a:pt x="1109072" y="1361587"/>
                  <a:pt x="970737" y="1384995"/>
                </a:cubicBezTo>
                <a:cubicBezTo>
                  <a:pt x="832402" y="1408403"/>
                  <a:pt x="226125" y="1348759"/>
                  <a:pt x="0" y="1384995"/>
                </a:cubicBezTo>
                <a:cubicBezTo>
                  <a:pt x="-51745" y="1236468"/>
                  <a:pt x="33847" y="1035182"/>
                  <a:pt x="0" y="895630"/>
                </a:cubicBezTo>
                <a:cubicBezTo>
                  <a:pt x="-33847" y="756079"/>
                  <a:pt x="24798" y="660062"/>
                  <a:pt x="0" y="475515"/>
                </a:cubicBezTo>
                <a:cubicBezTo>
                  <a:pt x="-24798" y="290969"/>
                  <a:pt x="29866" y="222217"/>
                  <a:pt x="0" y="0"/>
                </a:cubicBezTo>
                <a:close/>
              </a:path>
              <a:path w="8824879" h="1384995"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63840" y="146562"/>
                  <a:pt x="8811770" y="290918"/>
                  <a:pt x="8824879" y="447815"/>
                </a:cubicBezTo>
                <a:cubicBezTo>
                  <a:pt x="8837988" y="604712"/>
                  <a:pt x="8786004" y="757756"/>
                  <a:pt x="8824879" y="881780"/>
                </a:cubicBezTo>
                <a:cubicBezTo>
                  <a:pt x="8863754" y="1005805"/>
                  <a:pt x="8792483" y="1255336"/>
                  <a:pt x="8824879" y="1384995"/>
                </a:cubicBezTo>
                <a:cubicBezTo>
                  <a:pt x="8663147" y="1412115"/>
                  <a:pt x="8578487" y="1372507"/>
                  <a:pt x="8501300" y="1384995"/>
                </a:cubicBezTo>
                <a:cubicBezTo>
                  <a:pt x="8424113" y="1397483"/>
                  <a:pt x="8311030" y="1356641"/>
                  <a:pt x="8177721" y="1384995"/>
                </a:cubicBezTo>
                <a:cubicBezTo>
                  <a:pt x="8044412" y="1413349"/>
                  <a:pt x="7961305" y="1373527"/>
                  <a:pt x="7854142" y="1384995"/>
                </a:cubicBezTo>
                <a:cubicBezTo>
                  <a:pt x="7746979" y="1396463"/>
                  <a:pt x="7443270" y="1368843"/>
                  <a:pt x="7265817" y="1384995"/>
                </a:cubicBezTo>
                <a:cubicBezTo>
                  <a:pt x="7088365" y="1401147"/>
                  <a:pt x="6691291" y="1340263"/>
                  <a:pt x="6500994" y="1384995"/>
                </a:cubicBezTo>
                <a:cubicBezTo>
                  <a:pt x="6310697" y="1429727"/>
                  <a:pt x="6184487" y="1344977"/>
                  <a:pt x="6000918" y="1384995"/>
                </a:cubicBezTo>
                <a:cubicBezTo>
                  <a:pt x="5817349" y="1425013"/>
                  <a:pt x="5743098" y="1362387"/>
                  <a:pt x="5500841" y="1384995"/>
                </a:cubicBezTo>
                <a:cubicBezTo>
                  <a:pt x="5258584" y="1407603"/>
                  <a:pt x="5024796" y="1373766"/>
                  <a:pt x="4824267" y="1384995"/>
                </a:cubicBezTo>
                <a:cubicBezTo>
                  <a:pt x="4623738" y="1396224"/>
                  <a:pt x="4334585" y="1329550"/>
                  <a:pt x="4059444" y="1384995"/>
                </a:cubicBezTo>
                <a:cubicBezTo>
                  <a:pt x="3784303" y="1440440"/>
                  <a:pt x="3631373" y="1296033"/>
                  <a:pt x="3294621" y="1384995"/>
                </a:cubicBezTo>
                <a:cubicBezTo>
                  <a:pt x="2957869" y="1473957"/>
                  <a:pt x="2980216" y="1345572"/>
                  <a:pt x="2794545" y="1384995"/>
                </a:cubicBezTo>
                <a:cubicBezTo>
                  <a:pt x="2608874" y="1424418"/>
                  <a:pt x="2444364" y="1343213"/>
                  <a:pt x="2206220" y="1384995"/>
                </a:cubicBezTo>
                <a:cubicBezTo>
                  <a:pt x="1968076" y="1426777"/>
                  <a:pt x="1980293" y="1356493"/>
                  <a:pt x="1882641" y="1384995"/>
                </a:cubicBezTo>
                <a:cubicBezTo>
                  <a:pt x="1784989" y="1413497"/>
                  <a:pt x="1654911" y="1375472"/>
                  <a:pt x="1470813" y="1384995"/>
                </a:cubicBezTo>
                <a:cubicBezTo>
                  <a:pt x="1286715" y="1394518"/>
                  <a:pt x="990522" y="1341379"/>
                  <a:pt x="794239" y="1384995"/>
                </a:cubicBezTo>
                <a:cubicBezTo>
                  <a:pt x="597956" y="1428611"/>
                  <a:pt x="296224" y="1300658"/>
                  <a:pt x="0" y="1384995"/>
                </a:cubicBezTo>
                <a:cubicBezTo>
                  <a:pt x="-40071" y="1200417"/>
                  <a:pt x="2373" y="1132737"/>
                  <a:pt x="0" y="951030"/>
                </a:cubicBezTo>
                <a:cubicBezTo>
                  <a:pt x="-2373" y="769324"/>
                  <a:pt x="30896" y="650346"/>
                  <a:pt x="0" y="517065"/>
                </a:cubicBezTo>
                <a:cubicBezTo>
                  <a:pt x="-30896" y="383784"/>
                  <a:pt x="3204" y="11459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indent="511175" algn="just">
              <a:buFont typeface="Wingdings" panose="05000000000000000000" pitchFamily="2" charset="2"/>
              <a:buChar char="ü"/>
            </a:pPr>
            <a:r>
              <a:rPr sz="3200" b="1" dirty="0" err="1">
                <a:solidFill>
                  <a:srgbClr val="121212"/>
                </a:solidFill>
                <a:latin typeface="Times New Roman" panose="02020603050405020304" pitchFamily="18" charset="0"/>
                <a:cs typeface="Times New Roman" panose="02020603050405020304" pitchFamily="18" charset="0"/>
              </a:rPr>
              <a:t>Âm</a:t>
            </a:r>
            <a:r>
              <a:rPr sz="3200" b="1" dirty="0">
                <a:solidFill>
                  <a:srgbClr val="121212"/>
                </a:solidFill>
                <a:latin typeface="Times New Roman" panose="02020603050405020304" pitchFamily="18" charset="0"/>
                <a:cs typeface="Times New Roman" panose="02020603050405020304" pitchFamily="18" charset="0"/>
              </a:rPr>
              <a:t> </a:t>
            </a:r>
            <a:r>
              <a:rPr sz="3200" b="1" dirty="0" err="1">
                <a:solidFill>
                  <a:srgbClr val="121212"/>
                </a:solidFill>
                <a:latin typeface="Times New Roman" panose="02020603050405020304" pitchFamily="18" charset="0"/>
                <a:cs typeface="Times New Roman" panose="02020603050405020304" pitchFamily="18" charset="0"/>
              </a:rPr>
              <a:t>thanh</a:t>
            </a:r>
            <a:r>
              <a:rPr sz="3200" b="1" dirty="0">
                <a:solidFill>
                  <a:srgbClr val="121212"/>
                </a:solidFill>
                <a:latin typeface="Times New Roman" panose="02020603050405020304" pitchFamily="18" charset="0"/>
                <a:cs typeface="Times New Roman" panose="02020603050405020304" pitchFamily="18" charset="0"/>
              </a:rPr>
              <a:t> </a:t>
            </a:r>
            <a:r>
              <a:rPr sz="3200" b="1" dirty="0" err="1">
                <a:solidFill>
                  <a:srgbClr val="121212"/>
                </a:solidFill>
                <a:latin typeface="Times New Roman" panose="02020603050405020304" pitchFamily="18" charset="0"/>
                <a:cs typeface="Times New Roman" panose="02020603050405020304" pitchFamily="18" charset="0"/>
              </a:rPr>
              <a:t>rất</a:t>
            </a:r>
            <a:r>
              <a:rPr sz="3200" b="1" dirty="0">
                <a:solidFill>
                  <a:srgbClr val="121212"/>
                </a:solidFill>
                <a:latin typeface="Times New Roman" panose="02020603050405020304" pitchFamily="18" charset="0"/>
                <a:cs typeface="Times New Roman" panose="02020603050405020304" pitchFamily="18" charset="0"/>
              </a:rPr>
              <a:t> </a:t>
            </a:r>
            <a:r>
              <a:rPr sz="3200" b="1" dirty="0" err="1">
                <a:solidFill>
                  <a:srgbClr val="121212"/>
                </a:solidFill>
                <a:latin typeface="Times New Roman" panose="02020603050405020304" pitchFamily="18" charset="0"/>
                <a:cs typeface="Times New Roman" panose="02020603050405020304" pitchFamily="18" charset="0"/>
              </a:rPr>
              <a:t>cần</a:t>
            </a:r>
            <a:r>
              <a:rPr sz="3200" b="1" dirty="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thiết</a:t>
            </a:r>
            <a:r>
              <a:rPr lang="en-US" sz="3200" b="1" dirty="0" smtClean="0">
                <a:solidFill>
                  <a:srgbClr val="121212"/>
                </a:solidFill>
                <a:latin typeface="Times New Roman" panose="02020603050405020304" pitchFamily="18" charset="0"/>
                <a:cs typeface="Times New Roman" panose="02020603050405020304" pitchFamily="18" charset="0"/>
              </a:rPr>
              <a:t> </a:t>
            </a:r>
            <a:r>
              <a:rPr sz="3200" b="1" dirty="0" err="1" smtClean="0">
                <a:solidFill>
                  <a:srgbClr val="121212"/>
                </a:solidFill>
                <a:latin typeface="Times New Roman" panose="02020603050405020304" pitchFamily="18" charset="0"/>
                <a:cs typeface="Times New Roman" panose="02020603050405020304" pitchFamily="18" charset="0"/>
              </a:rPr>
              <a:t>cho</a:t>
            </a:r>
            <a:r>
              <a:rPr sz="3200" b="1" dirty="0" smtClean="0">
                <a:solidFill>
                  <a:srgbClr val="121212"/>
                </a:solidFill>
                <a:latin typeface="Times New Roman" panose="02020603050405020304" pitchFamily="18" charset="0"/>
                <a:cs typeface="Times New Roman" panose="02020603050405020304" pitchFamily="18" charset="0"/>
              </a:rPr>
              <a:t> </a:t>
            </a:r>
            <a:r>
              <a:rPr sz="3200" b="1" dirty="0">
                <a:solidFill>
                  <a:srgbClr val="121212"/>
                </a:solidFill>
                <a:latin typeface="Times New Roman" panose="02020603050405020304" pitchFamily="18" charset="0"/>
                <a:cs typeface="Times New Roman" panose="02020603050405020304" pitchFamily="18" charset="0"/>
              </a:rPr>
              <a:t>con </a:t>
            </a:r>
            <a:r>
              <a:rPr sz="3200" b="1" dirty="0" err="1">
                <a:solidFill>
                  <a:srgbClr val="121212"/>
                </a:solidFill>
                <a:latin typeface="Times New Roman" panose="02020603050405020304" pitchFamily="18" charset="0"/>
                <a:cs typeface="Times New Roman" panose="02020603050405020304" pitchFamily="18" charset="0"/>
              </a:rPr>
              <a:t>người</a:t>
            </a:r>
            <a:r>
              <a:rPr sz="3200" b="1" dirty="0">
                <a:solidFill>
                  <a:srgbClr val="121212"/>
                </a:solidFill>
                <a:latin typeface="Times New Roman" panose="02020603050405020304" pitchFamily="18" charset="0"/>
                <a:cs typeface="Times New Roman" panose="02020603050405020304" pitchFamily="18" charset="0"/>
              </a:rPr>
              <a:t>. </a:t>
            </a:r>
            <a:r>
              <a:rPr sz="3200" b="1" dirty="0" err="1">
                <a:solidFill>
                  <a:srgbClr val="121212"/>
                </a:solidFill>
                <a:latin typeface="Times New Roman" panose="02020603050405020304" pitchFamily="18" charset="0"/>
                <a:cs typeface="Times New Roman" panose="02020603050405020304" pitchFamily="18" charset="0"/>
              </a:rPr>
              <a:t>Nhờ</a:t>
            </a:r>
            <a:r>
              <a:rPr sz="3200" b="1" dirty="0">
                <a:solidFill>
                  <a:srgbClr val="121212"/>
                </a:solidFill>
                <a:latin typeface="Times New Roman" panose="02020603050405020304" pitchFamily="18" charset="0"/>
                <a:cs typeface="Times New Roman" panose="02020603050405020304" pitchFamily="18" charset="0"/>
              </a:rPr>
              <a:t> </a:t>
            </a:r>
            <a:r>
              <a:rPr sz="3200" b="1" dirty="0" err="1">
                <a:solidFill>
                  <a:srgbClr val="121212"/>
                </a:solidFill>
                <a:latin typeface="Times New Roman" panose="02020603050405020304" pitchFamily="18" charset="0"/>
                <a:cs typeface="Times New Roman" panose="02020603050405020304" pitchFamily="18" charset="0"/>
              </a:rPr>
              <a:t>có</a:t>
            </a:r>
            <a:r>
              <a:rPr sz="3200" b="1" dirty="0">
                <a:solidFill>
                  <a:srgbClr val="121212"/>
                </a:solidFill>
                <a:latin typeface="Times New Roman" panose="02020603050405020304" pitchFamily="18" charset="0"/>
                <a:cs typeface="Times New Roman" panose="02020603050405020304" pitchFamily="18" charset="0"/>
              </a:rPr>
              <a:t> </a:t>
            </a:r>
            <a:r>
              <a:rPr sz="3200" b="1" dirty="0" err="1">
                <a:solidFill>
                  <a:srgbClr val="121212"/>
                </a:solidFill>
                <a:latin typeface="Times New Roman" panose="02020603050405020304" pitchFamily="18" charset="0"/>
                <a:cs typeface="Times New Roman" panose="02020603050405020304" pitchFamily="18" charset="0"/>
              </a:rPr>
              <a:t>âm</a:t>
            </a:r>
            <a:r>
              <a:rPr sz="3200" b="1" dirty="0">
                <a:solidFill>
                  <a:srgbClr val="121212"/>
                </a:solidFill>
                <a:latin typeface="Times New Roman" panose="02020603050405020304" pitchFamily="18" charset="0"/>
                <a:cs typeface="Times New Roman" panose="02020603050405020304" pitchFamily="18" charset="0"/>
              </a:rPr>
              <a:t> </a:t>
            </a:r>
            <a:r>
              <a:rPr sz="3200" b="1" dirty="0" err="1">
                <a:solidFill>
                  <a:srgbClr val="121212"/>
                </a:solidFill>
                <a:latin typeface="Times New Roman" panose="02020603050405020304" pitchFamily="18" charset="0"/>
                <a:cs typeface="Times New Roman" panose="02020603050405020304" pitchFamily="18" charset="0"/>
              </a:rPr>
              <a:t>thanh</a:t>
            </a:r>
            <a:r>
              <a:rPr sz="3200" b="1" dirty="0">
                <a:solidFill>
                  <a:srgbClr val="121212"/>
                </a:solidFill>
                <a:latin typeface="Times New Roman" panose="02020603050405020304" pitchFamily="18" charset="0"/>
                <a:cs typeface="Times New Roman" panose="02020603050405020304" pitchFamily="18" charset="0"/>
              </a:rPr>
              <a:t>, </a:t>
            </a:r>
            <a:r>
              <a:rPr sz="3200" b="1" dirty="0" smtClean="0">
                <a:solidFill>
                  <a:srgbClr val="121212"/>
                </a:solidFill>
                <a:latin typeface="Times New Roman" panose="02020603050405020304" pitchFamily="18" charset="0"/>
                <a:cs typeface="Times New Roman" panose="02020603050405020304" pitchFamily="18" charset="0"/>
              </a:rPr>
              <a:t>c</a:t>
            </a:r>
            <a:r>
              <a:rPr lang="en-US" sz="3200" b="1" dirty="0" smtClean="0">
                <a:solidFill>
                  <a:srgbClr val="121212"/>
                </a:solidFill>
                <a:latin typeface="Times New Roman" panose="02020603050405020304" pitchFamily="18" charset="0"/>
                <a:cs typeface="Times New Roman" panose="02020603050405020304" pitchFamily="18" charset="0"/>
              </a:rPr>
              <a:t>on </a:t>
            </a:r>
            <a:r>
              <a:rPr lang="en-US" sz="3200" b="1" dirty="0" err="1" smtClean="0">
                <a:solidFill>
                  <a:srgbClr val="121212"/>
                </a:solidFill>
                <a:latin typeface="Times New Roman" panose="02020603050405020304" pitchFamily="18" charset="0"/>
                <a:cs typeface="Times New Roman" panose="02020603050405020304" pitchFamily="18" charset="0"/>
              </a:rPr>
              <a:t>người</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có</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thể</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giao</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tiếp</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trao</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đổi</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nói</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chuyện</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học</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tập</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thưởng</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thức</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âm</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nhạc</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báo</a:t>
            </a:r>
            <a:r>
              <a:rPr lang="en-US" sz="3200" b="1" dirty="0" smtClean="0">
                <a:solidFill>
                  <a:srgbClr val="121212"/>
                </a:solidFill>
                <a:latin typeface="Times New Roman" panose="02020603050405020304" pitchFamily="18" charset="0"/>
                <a:cs typeface="Times New Roman" panose="02020603050405020304" pitchFamily="18" charset="0"/>
              </a:rPr>
              <a:t> </a:t>
            </a:r>
            <a:r>
              <a:rPr lang="en-US" sz="3200" b="1" dirty="0" err="1" smtClean="0">
                <a:solidFill>
                  <a:srgbClr val="121212"/>
                </a:solidFill>
                <a:latin typeface="Times New Roman" panose="02020603050405020304" pitchFamily="18" charset="0"/>
                <a:cs typeface="Times New Roman" panose="02020603050405020304" pitchFamily="18" charset="0"/>
              </a:rPr>
              <a:t>hiệu</a:t>
            </a:r>
            <a:r>
              <a:rPr sz="3200" b="1" dirty="0" smtClean="0">
                <a:solidFill>
                  <a:srgbClr val="121212"/>
                </a:solidFill>
                <a:latin typeface="Times New Roman" panose="02020603050405020304" pitchFamily="18" charset="0"/>
                <a:cs typeface="Times New Roman" panose="02020603050405020304" pitchFamily="18" charset="0"/>
              </a:rPr>
              <a:t>,…</a:t>
            </a:r>
            <a:endParaRPr lang="en-US" sz="3200" b="1" dirty="0">
              <a:solidFill>
                <a:srgbClr val="121212"/>
              </a:solidFill>
              <a:latin typeface="Times New Roman" panose="02020603050405020304" pitchFamily="18" charset="0"/>
              <a:cs typeface="Times New Roman" panose="02020603050405020304" pitchFamily="18" charset="0"/>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3469069" y="-59990"/>
            <a:ext cx="1646425" cy="1407977"/>
          </a:xfrm>
          <a:prstGeom prst="rect">
            <a:avLst/>
          </a:prstGeom>
        </p:spPr>
      </p:pic>
      <p:pic>
        <p:nvPicPr>
          <p:cNvPr id="113" name="Graphic 112">
            <a:extLst>
              <a:ext uri="{FF2B5EF4-FFF2-40B4-BE49-F238E27FC236}">
                <a16:creationId xmlns:a16="http://schemas.microsoft.com/office/drawing/2014/main" id="{EEF0FC77-BAC1-400F-A3F3-61A93930035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840394" y="3703811"/>
            <a:ext cx="1499308" cy="2998616"/>
          </a:xfrm>
          <a:prstGeom prst="rect">
            <a:avLst/>
          </a:prstGeom>
        </p:spPr>
      </p:pic>
      <p:sp>
        <p:nvSpPr>
          <p:cNvPr id="119" name="TextBox 118">
            <a:extLst>
              <a:ext uri="{FF2B5EF4-FFF2-40B4-BE49-F238E27FC236}">
                <a16:creationId xmlns:a16="http://schemas.microsoft.com/office/drawing/2014/main" id="{36970626-392D-4388-805E-A1CADEF89201}"/>
              </a:ext>
            </a:extLst>
          </p:cNvPr>
          <p:cNvSpPr txBox="1"/>
          <p:nvPr/>
        </p:nvSpPr>
        <p:spPr>
          <a:xfrm>
            <a:off x="11567280" y="11924"/>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
        <p:nvSpPr>
          <p:cNvPr id="120" name="TextBox 119">
            <a:extLst>
              <a:ext uri="{FF2B5EF4-FFF2-40B4-BE49-F238E27FC236}">
                <a16:creationId xmlns:a16="http://schemas.microsoft.com/office/drawing/2014/main" id="{7E9CA3A8-2E20-4954-B1F9-5FBB0CA2307D}"/>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40259090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endParaRPr lang="en-US"/>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35192" y="2112033"/>
            <a:ext cx="2111368" cy="1805584"/>
          </a:xfrm>
          <a:prstGeom prst="rect">
            <a:avLst/>
          </a:prstGeom>
        </p:spPr>
      </p:pic>
      <p:sp>
        <p:nvSpPr>
          <p:cNvPr id="256" name="Rectangle 255">
            <a:extLst>
              <a:ext uri="{FF2B5EF4-FFF2-40B4-BE49-F238E27FC236}">
                <a16:creationId xmlns:a16="http://schemas.microsoft.com/office/drawing/2014/main" id="{1A4A2219-830A-4F4D-A0EC-62DAAD49CB9F}"/>
              </a:ext>
            </a:extLst>
          </p:cNvPr>
          <p:cNvSpPr/>
          <p:nvPr/>
        </p:nvSpPr>
        <p:spPr>
          <a:xfrm>
            <a:off x="2575232" y="2375254"/>
            <a:ext cx="7724155"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XIN TRÂN TRỌNG CẢM ƠN CÁC THẦY CÔ GIÁO!</a:t>
            </a:r>
            <a:endParaRPr lang="th-TH" sz="7200" b="1" dirty="0">
              <a:solidFill>
                <a:srgbClr val="FF0000"/>
              </a:solidFill>
              <a:latin typeface="Times New Roman" panose="02020603050405020304" pitchFamily="18" charset="0"/>
              <a:ea typeface="SimSun-ExtB" panose="02010609060101010101" pitchFamily="49" charset="-122"/>
            </a:endParaRPr>
          </a:p>
        </p:txBody>
      </p:sp>
      <p:sp>
        <p:nvSpPr>
          <p:cNvPr id="134" name="TextBox 133">
            <a:extLst>
              <a:ext uri="{FF2B5EF4-FFF2-40B4-BE49-F238E27FC236}">
                <a16:creationId xmlns:a16="http://schemas.microsoft.com/office/drawing/2014/main" id="{F4790534-C158-440B-ACFB-09DA9CDDCE3F}"/>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135" name="TextBox 134">
            <a:extLst>
              <a:ext uri="{FF2B5EF4-FFF2-40B4-BE49-F238E27FC236}">
                <a16:creationId xmlns:a16="http://schemas.microsoft.com/office/drawing/2014/main" id="{B7874CC7-C22B-4B93-A787-2646218F6685}"/>
              </a:ext>
            </a:extLst>
          </p:cNvPr>
          <p:cNvSpPr txBox="1"/>
          <p:nvPr/>
        </p:nvSpPr>
        <p:spPr>
          <a:xfrm>
            <a:off x="0" y="6488668"/>
            <a:ext cx="705642" cy="369332"/>
          </a:xfrm>
          <a:prstGeom prst="rect">
            <a:avLst/>
          </a:prstGeom>
          <a:noFill/>
        </p:spPr>
        <p:txBody>
          <a:bodyPr wrap="none" rtlCol="0">
            <a:spAutoFit/>
          </a:bodyPr>
          <a:lstStyle/>
          <a:p>
            <a:r>
              <a:rPr lang="en-US" b="0">
                <a:solidFill>
                  <a:srgbClr val="F36F63"/>
                </a:solidFill>
                <a:latin typeface="UVN Da Lat" panose="03060902030302020204" pitchFamily="66" charset="0"/>
              </a:rPr>
              <a:t>KTUTS</a:t>
            </a:r>
          </a:p>
        </p:txBody>
      </p:sp>
    </p:spTree>
    <p:extLst>
      <p:ext uri="{BB962C8B-B14F-4D97-AF65-F5344CB8AC3E}">
        <p14:creationId xmlns:p14="http://schemas.microsoft.com/office/powerpoint/2010/main" val="34418258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plus(in)">
                                      <p:cBhvr>
                                        <p:cTn id="7" dur="2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CEB347-F78E-4A44-94D2-591C459D0F4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4247673" y="4594284"/>
            <a:ext cx="3587934" cy="1257365"/>
          </a:xfrm>
          <a:prstGeom prst="rect">
            <a:avLst/>
          </a:prstGeom>
        </p:spPr>
      </p:pic>
      <p:pic>
        <p:nvPicPr>
          <p:cNvPr id="7" name="Picture 6">
            <a:extLst>
              <a:ext uri="{FF2B5EF4-FFF2-40B4-BE49-F238E27FC236}">
                <a16:creationId xmlns:a16="http://schemas.microsoft.com/office/drawing/2014/main" id="{06AD87F8-F6BD-4348-8F3A-92AB72E526E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16200000">
            <a:off x="-4390554" y="1390718"/>
            <a:ext cx="3873699" cy="1168460"/>
          </a:xfrm>
          <a:prstGeom prst="rect">
            <a:avLst/>
          </a:prstGeom>
        </p:spPr>
      </p:pic>
      <p:grpSp>
        <p:nvGrpSpPr>
          <p:cNvPr id="3" name="Group 2">
            <a:extLst>
              <a:ext uri="{FF2B5EF4-FFF2-40B4-BE49-F238E27FC236}">
                <a16:creationId xmlns:a16="http://schemas.microsoft.com/office/drawing/2014/main" id="{F6B2FE77-0DD0-4F25-8D39-F6924A980B81}"/>
              </a:ext>
            </a:extLst>
          </p:cNvPr>
          <p:cNvGrpSpPr/>
          <p:nvPr/>
        </p:nvGrpSpPr>
        <p:grpSpPr>
          <a:xfrm>
            <a:off x="0" y="368300"/>
            <a:ext cx="12192000" cy="6489699"/>
            <a:chOff x="2416392" y="25207"/>
            <a:chExt cx="6458218" cy="7120235"/>
          </a:xfrm>
        </p:grpSpPr>
        <p:sp>
          <p:nvSpPr>
            <p:cNvPr id="8" name="Rectangle: Rounded Corners 7">
              <a:extLst>
                <a:ext uri="{FF2B5EF4-FFF2-40B4-BE49-F238E27FC236}">
                  <a16:creationId xmlns:a16="http://schemas.microsoft.com/office/drawing/2014/main" id="{26C59032-F6F5-4C9F-B14D-E4A21ED7BFD0}"/>
                </a:ext>
              </a:extLst>
            </p:cNvPr>
            <p:cNvSpPr/>
            <p:nvPr/>
          </p:nvSpPr>
          <p:spPr>
            <a:xfrm rot="5397573">
              <a:off x="2089713" y="574456"/>
              <a:ext cx="6897665"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9" name="Rectangle: Rounded Corners 8">
              <a:extLst>
                <a:ext uri="{FF2B5EF4-FFF2-40B4-BE49-F238E27FC236}">
                  <a16:creationId xmlns:a16="http://schemas.microsoft.com/office/drawing/2014/main" id="{0207553C-6C01-451F-A50E-4BB3552920C6}"/>
                </a:ext>
              </a:extLst>
            </p:cNvPr>
            <p:cNvSpPr/>
            <p:nvPr/>
          </p:nvSpPr>
          <p:spPr>
            <a:xfrm rot="5397573">
              <a:off x="2303624" y="351886"/>
              <a:ext cx="6897665" cy="6244307"/>
            </a:xfrm>
            <a:prstGeom prst="roundRect">
              <a:avLst>
                <a:gd name="adj" fmla="val 597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pic>
        <p:nvPicPr>
          <p:cNvPr id="18" name="Picture 17">
            <a:extLst>
              <a:ext uri="{FF2B5EF4-FFF2-40B4-BE49-F238E27FC236}">
                <a16:creationId xmlns:a16="http://schemas.microsoft.com/office/drawing/2014/main" id="{1B61F7DE-A26B-4975-BD4C-A75ACE11173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6200000">
            <a:off x="3260111" y="-2194928"/>
            <a:ext cx="5774845" cy="11402679"/>
          </a:xfrm>
          <a:prstGeom prst="rect">
            <a:avLst/>
          </a:prstGeom>
        </p:spPr>
      </p:pic>
      <p:grpSp>
        <p:nvGrpSpPr>
          <p:cNvPr id="16" name="Group 15">
            <a:extLst>
              <a:ext uri="{FF2B5EF4-FFF2-40B4-BE49-F238E27FC236}">
                <a16:creationId xmlns:a16="http://schemas.microsoft.com/office/drawing/2014/main" id="{76214CB9-808D-48FF-9E0A-527BB62B576E}"/>
              </a:ext>
            </a:extLst>
          </p:cNvPr>
          <p:cNvGrpSpPr/>
          <p:nvPr/>
        </p:nvGrpSpPr>
        <p:grpSpPr>
          <a:xfrm>
            <a:off x="867465" y="-123078"/>
            <a:ext cx="10871790" cy="1447319"/>
            <a:chOff x="1279018" y="92619"/>
            <a:chExt cx="10048684" cy="1317541"/>
          </a:xfrm>
        </p:grpSpPr>
        <p:grpSp>
          <p:nvGrpSpPr>
            <p:cNvPr id="6" name="Group 5">
              <a:extLst>
                <a:ext uri="{FF2B5EF4-FFF2-40B4-BE49-F238E27FC236}">
                  <a16:creationId xmlns:a16="http://schemas.microsoft.com/office/drawing/2014/main" id="{C5CF9215-4117-443F-965B-7FE8C5D6B386}"/>
                </a:ext>
              </a:extLst>
            </p:cNvPr>
            <p:cNvGrpSpPr/>
            <p:nvPr/>
          </p:nvGrpSpPr>
          <p:grpSpPr>
            <a:xfrm>
              <a:off x="1279018" y="184955"/>
              <a:ext cx="4816982" cy="1225205"/>
              <a:chOff x="3476097" y="-472298"/>
              <a:chExt cx="4816982" cy="1225205"/>
            </a:xfrm>
          </p:grpSpPr>
          <p:sp>
            <p:nvSpPr>
              <p:cNvPr id="25" name="Oval 24">
                <a:extLst>
                  <a:ext uri="{FF2B5EF4-FFF2-40B4-BE49-F238E27FC236}">
                    <a16:creationId xmlns:a16="http://schemas.microsoft.com/office/drawing/2014/main" id="{A5B53C1B-2F56-4413-8FEE-9B6782D75621}"/>
                  </a:ext>
                </a:extLst>
              </p:cNvPr>
              <p:cNvSpPr/>
              <p:nvPr/>
            </p:nvSpPr>
            <p:spPr>
              <a:xfrm rot="5252816">
                <a:off x="3518573" y="23428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4" name="Group 3">
                <a:extLst>
                  <a:ext uri="{FF2B5EF4-FFF2-40B4-BE49-F238E27FC236}">
                    <a16:creationId xmlns:a16="http://schemas.microsoft.com/office/drawing/2014/main" id="{0C344822-BB45-41E6-A1B1-28E622453583}"/>
                  </a:ext>
                </a:extLst>
              </p:cNvPr>
              <p:cNvGrpSpPr/>
              <p:nvPr/>
            </p:nvGrpSpPr>
            <p:grpSpPr>
              <a:xfrm>
                <a:off x="3539380" y="-472298"/>
                <a:ext cx="4753699" cy="1201390"/>
                <a:chOff x="3539380" y="-472298"/>
                <a:chExt cx="4753699" cy="1201390"/>
              </a:xfrm>
            </p:grpSpPr>
            <p:sp>
              <p:nvSpPr>
                <p:cNvPr id="15" name="Oval 14">
                  <a:extLst>
                    <a:ext uri="{FF2B5EF4-FFF2-40B4-BE49-F238E27FC236}">
                      <a16:creationId xmlns:a16="http://schemas.microsoft.com/office/drawing/2014/main" id="{500B84B1-B86E-4C7B-9A4D-1BD1AB7A2439}"/>
                    </a:ext>
                  </a:extLst>
                </p:cNvPr>
                <p:cNvSpPr/>
                <p:nvPr/>
              </p:nvSpPr>
              <p:spPr>
                <a:xfrm rot="5252816">
                  <a:off x="7774454" y="182821"/>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Rounded Corners 11">
                  <a:extLst>
                    <a:ext uri="{FF2B5EF4-FFF2-40B4-BE49-F238E27FC236}">
                      <a16:creationId xmlns:a16="http://schemas.microsoft.com/office/drawing/2014/main" id="{7AF01CAF-4791-42C9-857B-B486BBE6A1EA}"/>
                    </a:ext>
                  </a:extLst>
                </p:cNvPr>
                <p:cNvSpPr/>
                <p:nvPr/>
              </p:nvSpPr>
              <p:spPr>
                <a:xfrm rot="5397573">
                  <a:off x="7501278" y="-17640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2" name="Oval 21">
                  <a:extLst>
                    <a:ext uri="{FF2B5EF4-FFF2-40B4-BE49-F238E27FC236}">
                      <a16:creationId xmlns:a16="http://schemas.microsoft.com/office/drawing/2014/main" id="{011AFE1C-C976-4C36-A69E-058AD0FF40D2}"/>
                    </a:ext>
                  </a:extLst>
                </p:cNvPr>
                <p:cNvSpPr/>
                <p:nvPr/>
              </p:nvSpPr>
              <p:spPr>
                <a:xfrm rot="5252816">
                  <a:off x="6691752" y="17508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Rounded Corners 10">
                  <a:extLst>
                    <a:ext uri="{FF2B5EF4-FFF2-40B4-BE49-F238E27FC236}">
                      <a16:creationId xmlns:a16="http://schemas.microsoft.com/office/drawing/2014/main" id="{8EE45674-C8F2-4C09-9815-F738714475B3}"/>
                    </a:ext>
                  </a:extLst>
                </p:cNvPr>
                <p:cNvSpPr/>
                <p:nvPr/>
              </p:nvSpPr>
              <p:spPr>
                <a:xfrm rot="5397573">
                  <a:off x="6421404" y="-178738"/>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3" name="Oval 22">
                  <a:extLst>
                    <a:ext uri="{FF2B5EF4-FFF2-40B4-BE49-F238E27FC236}">
                      <a16:creationId xmlns:a16="http://schemas.microsoft.com/office/drawing/2014/main" id="{C54A9D4C-B271-4116-928D-0819958C227B}"/>
                    </a:ext>
                  </a:extLst>
                </p:cNvPr>
                <p:cNvSpPr/>
                <p:nvPr/>
              </p:nvSpPr>
              <p:spPr>
                <a:xfrm rot="5252816">
                  <a:off x="5665761" y="206340"/>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Rounded Corners 9">
                  <a:extLst>
                    <a:ext uri="{FF2B5EF4-FFF2-40B4-BE49-F238E27FC236}">
                      <a16:creationId xmlns:a16="http://schemas.microsoft.com/office/drawing/2014/main" id="{EA127B66-C4D0-4CC1-A052-04E2D404CFDA}"/>
                    </a:ext>
                  </a:extLst>
                </p:cNvPr>
                <p:cNvSpPr/>
                <p:nvPr/>
              </p:nvSpPr>
              <p:spPr>
                <a:xfrm rot="5397573">
                  <a:off x="5403573" y="-156492"/>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4" name="Oval 23">
                  <a:extLst>
                    <a:ext uri="{FF2B5EF4-FFF2-40B4-BE49-F238E27FC236}">
                      <a16:creationId xmlns:a16="http://schemas.microsoft.com/office/drawing/2014/main" id="{224C94C7-4587-4BAB-839D-AF762BC170A7}"/>
                    </a:ext>
                  </a:extLst>
                </p:cNvPr>
                <p:cNvSpPr/>
                <p:nvPr/>
              </p:nvSpPr>
              <p:spPr>
                <a:xfrm rot="5252816">
                  <a:off x="4580400" y="210467"/>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Rounded Corners 13">
                  <a:extLst>
                    <a:ext uri="{FF2B5EF4-FFF2-40B4-BE49-F238E27FC236}">
                      <a16:creationId xmlns:a16="http://schemas.microsoft.com/office/drawing/2014/main" id="{941DA866-6857-446A-AF0E-2FC09DA73FB0}"/>
                    </a:ext>
                  </a:extLst>
                </p:cNvPr>
                <p:cNvSpPr/>
                <p:nvPr/>
              </p:nvSpPr>
              <p:spPr>
                <a:xfrm rot="5397573">
                  <a:off x="4327038" y="-122683"/>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3" name="Rectangle: Rounded Corners 12">
                  <a:extLst>
                    <a:ext uri="{FF2B5EF4-FFF2-40B4-BE49-F238E27FC236}">
                      <a16:creationId xmlns:a16="http://schemas.microsoft.com/office/drawing/2014/main" id="{0AEC2EEE-7620-4FF9-9225-4565081EBA5A}"/>
                    </a:ext>
                  </a:extLst>
                </p:cNvPr>
                <p:cNvSpPr/>
                <p:nvPr/>
              </p:nvSpPr>
              <p:spPr>
                <a:xfrm rot="5397573">
                  <a:off x="3245820" y="-932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grpSp>
        <p:grpSp>
          <p:nvGrpSpPr>
            <p:cNvPr id="30" name="Group 29">
              <a:extLst>
                <a:ext uri="{FF2B5EF4-FFF2-40B4-BE49-F238E27FC236}">
                  <a16:creationId xmlns:a16="http://schemas.microsoft.com/office/drawing/2014/main" id="{980E5F52-E8D6-4D9C-830E-54306DC9A542}"/>
                </a:ext>
              </a:extLst>
            </p:cNvPr>
            <p:cNvGrpSpPr/>
            <p:nvPr/>
          </p:nvGrpSpPr>
          <p:grpSpPr>
            <a:xfrm>
              <a:off x="6510720" y="92619"/>
              <a:ext cx="4816982" cy="1225205"/>
              <a:chOff x="3476097" y="-472298"/>
              <a:chExt cx="4816982" cy="1225205"/>
            </a:xfrm>
          </p:grpSpPr>
          <p:sp>
            <p:nvSpPr>
              <p:cNvPr id="31" name="Oval 30">
                <a:extLst>
                  <a:ext uri="{FF2B5EF4-FFF2-40B4-BE49-F238E27FC236}">
                    <a16:creationId xmlns:a16="http://schemas.microsoft.com/office/drawing/2014/main" id="{3380B4D2-2102-4097-A1AB-00B8AFBE0F31}"/>
                  </a:ext>
                </a:extLst>
              </p:cNvPr>
              <p:cNvSpPr/>
              <p:nvPr/>
            </p:nvSpPr>
            <p:spPr>
              <a:xfrm rot="5252816">
                <a:off x="3518573" y="23428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32" name="Group 31">
                <a:extLst>
                  <a:ext uri="{FF2B5EF4-FFF2-40B4-BE49-F238E27FC236}">
                    <a16:creationId xmlns:a16="http://schemas.microsoft.com/office/drawing/2014/main" id="{61D76387-BCD6-4078-9D23-4B28F431A713}"/>
                  </a:ext>
                </a:extLst>
              </p:cNvPr>
              <p:cNvGrpSpPr/>
              <p:nvPr/>
            </p:nvGrpSpPr>
            <p:grpSpPr>
              <a:xfrm>
                <a:off x="3539380" y="-472298"/>
                <a:ext cx="4753699" cy="1201390"/>
                <a:chOff x="3539380" y="-472298"/>
                <a:chExt cx="4753699" cy="1201390"/>
              </a:xfrm>
            </p:grpSpPr>
            <p:sp>
              <p:nvSpPr>
                <p:cNvPr id="33" name="Oval 32">
                  <a:extLst>
                    <a:ext uri="{FF2B5EF4-FFF2-40B4-BE49-F238E27FC236}">
                      <a16:creationId xmlns:a16="http://schemas.microsoft.com/office/drawing/2014/main" id="{7C60FCCA-9F5D-4F09-8B15-D5F20F4DE497}"/>
                    </a:ext>
                  </a:extLst>
                </p:cNvPr>
                <p:cNvSpPr/>
                <p:nvPr/>
              </p:nvSpPr>
              <p:spPr>
                <a:xfrm rot="5252816">
                  <a:off x="7774454" y="182821"/>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4" name="Rectangle: Rounded Corners 33">
                  <a:extLst>
                    <a:ext uri="{FF2B5EF4-FFF2-40B4-BE49-F238E27FC236}">
                      <a16:creationId xmlns:a16="http://schemas.microsoft.com/office/drawing/2014/main" id="{6AE1279B-EB13-4725-806F-0C4297F8C046}"/>
                    </a:ext>
                  </a:extLst>
                </p:cNvPr>
                <p:cNvSpPr/>
                <p:nvPr/>
              </p:nvSpPr>
              <p:spPr>
                <a:xfrm rot="5397573">
                  <a:off x="7501278" y="-17640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5" name="Oval 34">
                  <a:extLst>
                    <a:ext uri="{FF2B5EF4-FFF2-40B4-BE49-F238E27FC236}">
                      <a16:creationId xmlns:a16="http://schemas.microsoft.com/office/drawing/2014/main" id="{41C9E9CE-5332-47A2-A30B-2DC76C593715}"/>
                    </a:ext>
                  </a:extLst>
                </p:cNvPr>
                <p:cNvSpPr/>
                <p:nvPr/>
              </p:nvSpPr>
              <p:spPr>
                <a:xfrm rot="5252816">
                  <a:off x="6691752" y="17508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6" name="Rectangle: Rounded Corners 35">
                  <a:extLst>
                    <a:ext uri="{FF2B5EF4-FFF2-40B4-BE49-F238E27FC236}">
                      <a16:creationId xmlns:a16="http://schemas.microsoft.com/office/drawing/2014/main" id="{5BF4BA9D-42E6-45C2-BC7C-8574106A1642}"/>
                    </a:ext>
                  </a:extLst>
                </p:cNvPr>
                <p:cNvSpPr/>
                <p:nvPr/>
              </p:nvSpPr>
              <p:spPr>
                <a:xfrm rot="5397573">
                  <a:off x="6421404" y="-178738"/>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7" name="Oval 36">
                  <a:extLst>
                    <a:ext uri="{FF2B5EF4-FFF2-40B4-BE49-F238E27FC236}">
                      <a16:creationId xmlns:a16="http://schemas.microsoft.com/office/drawing/2014/main" id="{3F5853AB-DD26-4EA2-9B93-37C5DFF7140D}"/>
                    </a:ext>
                  </a:extLst>
                </p:cNvPr>
                <p:cNvSpPr/>
                <p:nvPr/>
              </p:nvSpPr>
              <p:spPr>
                <a:xfrm rot="5252816">
                  <a:off x="5665761" y="206340"/>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8" name="Rectangle: Rounded Corners 37">
                  <a:extLst>
                    <a:ext uri="{FF2B5EF4-FFF2-40B4-BE49-F238E27FC236}">
                      <a16:creationId xmlns:a16="http://schemas.microsoft.com/office/drawing/2014/main" id="{421255A0-2FC3-4216-867B-D700F3475E76}"/>
                    </a:ext>
                  </a:extLst>
                </p:cNvPr>
                <p:cNvSpPr/>
                <p:nvPr/>
              </p:nvSpPr>
              <p:spPr>
                <a:xfrm rot="5397573">
                  <a:off x="5403573" y="-156492"/>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9" name="Oval 38">
                  <a:extLst>
                    <a:ext uri="{FF2B5EF4-FFF2-40B4-BE49-F238E27FC236}">
                      <a16:creationId xmlns:a16="http://schemas.microsoft.com/office/drawing/2014/main" id="{52ADEB03-794B-4A8E-B50A-68278C645ADF}"/>
                    </a:ext>
                  </a:extLst>
                </p:cNvPr>
                <p:cNvSpPr/>
                <p:nvPr/>
              </p:nvSpPr>
              <p:spPr>
                <a:xfrm rot="5252816">
                  <a:off x="4580400" y="210467"/>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0" name="Rectangle: Rounded Corners 39">
                  <a:extLst>
                    <a:ext uri="{FF2B5EF4-FFF2-40B4-BE49-F238E27FC236}">
                      <a16:creationId xmlns:a16="http://schemas.microsoft.com/office/drawing/2014/main" id="{39D9CAFD-8877-4A1F-A8DA-9932404C5C44}"/>
                    </a:ext>
                  </a:extLst>
                </p:cNvPr>
                <p:cNvSpPr/>
                <p:nvPr/>
              </p:nvSpPr>
              <p:spPr>
                <a:xfrm rot="5397573">
                  <a:off x="4327038" y="-122683"/>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1" name="Rectangle: Rounded Corners 40">
                  <a:extLst>
                    <a:ext uri="{FF2B5EF4-FFF2-40B4-BE49-F238E27FC236}">
                      <a16:creationId xmlns:a16="http://schemas.microsoft.com/office/drawing/2014/main" id="{A775AE3D-DE64-4A04-AFED-3C492154D90F}"/>
                    </a:ext>
                  </a:extLst>
                </p:cNvPr>
                <p:cNvSpPr/>
                <p:nvPr/>
              </p:nvSpPr>
              <p:spPr>
                <a:xfrm rot="5397573">
                  <a:off x="3245820" y="-932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grpSp>
      </p:grpSp>
      <p:sp>
        <p:nvSpPr>
          <p:cNvPr id="45" name="TextBox 44">
            <a:extLst>
              <a:ext uri="{FF2B5EF4-FFF2-40B4-BE49-F238E27FC236}">
                <a16:creationId xmlns:a16="http://schemas.microsoft.com/office/drawing/2014/main" id="{46B3E6F9-E91F-4859-B8DB-64C103CCFA75}"/>
              </a:ext>
            </a:extLst>
          </p:cNvPr>
          <p:cNvSpPr txBox="1"/>
          <p:nvPr/>
        </p:nvSpPr>
        <p:spPr>
          <a:xfrm>
            <a:off x="1586130" y="1162446"/>
            <a:ext cx="9227901" cy="1015663"/>
          </a:xfrm>
          <a:prstGeom prst="rect">
            <a:avLst/>
          </a:prstGeom>
          <a:noFill/>
        </p:spPr>
        <p:txBody>
          <a:bodyPr wrap="square" rtlCol="0">
            <a:spAutoFit/>
          </a:bodyPr>
          <a:lstStyle/>
          <a:p>
            <a:pPr algn="ctr"/>
            <a:r>
              <a:rPr lang="en-US" sz="6000" b="1" spc="300" dirty="0" err="1" smtClean="0">
                <a:solidFill>
                  <a:srgbClr val="C00000"/>
                </a:solidFill>
                <a:latin typeface="Times New Roman" panose="02020603050405020304" pitchFamily="18" charset="0"/>
                <a:cs typeface="Times New Roman" panose="02020603050405020304" pitchFamily="18" charset="0"/>
              </a:rPr>
              <a:t>Âm</a:t>
            </a:r>
            <a:r>
              <a:rPr lang="en-US" sz="6000" b="1" spc="300" dirty="0" smtClean="0">
                <a:solidFill>
                  <a:srgbClr val="C00000"/>
                </a:solidFill>
                <a:latin typeface="Times New Roman" panose="02020603050405020304" pitchFamily="18" charset="0"/>
                <a:cs typeface="Times New Roman" panose="02020603050405020304" pitchFamily="18" charset="0"/>
              </a:rPr>
              <a:t> </a:t>
            </a:r>
            <a:r>
              <a:rPr lang="en-US" sz="6000" b="1" spc="300" dirty="0" err="1" smtClean="0">
                <a:solidFill>
                  <a:srgbClr val="C00000"/>
                </a:solidFill>
                <a:latin typeface="Times New Roman" panose="02020603050405020304" pitchFamily="18" charset="0"/>
                <a:cs typeface="Times New Roman" panose="02020603050405020304" pitchFamily="18" charset="0"/>
              </a:rPr>
              <a:t>thanh</a:t>
            </a:r>
            <a:r>
              <a:rPr lang="en-US" sz="6000" b="1" spc="300" dirty="0" smtClean="0">
                <a:solidFill>
                  <a:srgbClr val="C00000"/>
                </a:solidFill>
                <a:latin typeface="Times New Roman" panose="02020603050405020304" pitchFamily="18" charset="0"/>
                <a:cs typeface="Times New Roman" panose="02020603050405020304" pitchFamily="18" charset="0"/>
              </a:rPr>
              <a:t> </a:t>
            </a:r>
            <a:r>
              <a:rPr lang="en-US" sz="6000" b="1" spc="300" dirty="0" err="1" smtClean="0">
                <a:solidFill>
                  <a:srgbClr val="C00000"/>
                </a:solidFill>
                <a:latin typeface="Times New Roman" panose="02020603050405020304" pitchFamily="18" charset="0"/>
                <a:cs typeface="Times New Roman" panose="02020603050405020304" pitchFamily="18" charset="0"/>
              </a:rPr>
              <a:t>gì</a:t>
            </a:r>
            <a:r>
              <a:rPr lang="en-US" sz="6000" b="1" spc="300" dirty="0" smtClean="0">
                <a:solidFill>
                  <a:srgbClr val="C00000"/>
                </a:solidFill>
                <a:latin typeface="Times New Roman" panose="02020603050405020304" pitchFamily="18" charset="0"/>
                <a:cs typeface="Times New Roman" panose="02020603050405020304" pitchFamily="18" charset="0"/>
              </a:rPr>
              <a:t> </a:t>
            </a:r>
            <a:r>
              <a:rPr lang="en-US" sz="6000" b="1" spc="300" dirty="0" err="1" smtClean="0">
                <a:solidFill>
                  <a:srgbClr val="C00000"/>
                </a:solidFill>
                <a:latin typeface="Times New Roman" panose="02020603050405020304" pitchFamily="18" charset="0"/>
                <a:cs typeface="Times New Roman" panose="02020603050405020304" pitchFamily="18" charset="0"/>
              </a:rPr>
              <a:t>thế</a:t>
            </a:r>
            <a:r>
              <a:rPr lang="en-US" sz="6000" b="1" spc="300" dirty="0" smtClean="0">
                <a:solidFill>
                  <a:srgbClr val="C00000"/>
                </a:solidFill>
                <a:latin typeface="Times New Roman" panose="02020603050405020304" pitchFamily="18" charset="0"/>
                <a:cs typeface="Times New Roman" panose="02020603050405020304" pitchFamily="18" charset="0"/>
              </a:rPr>
              <a:t> </a:t>
            </a:r>
            <a:r>
              <a:rPr lang="en-US" sz="6000" b="1" spc="300" dirty="0" err="1" smtClean="0">
                <a:solidFill>
                  <a:srgbClr val="C00000"/>
                </a:solidFill>
                <a:latin typeface="Times New Roman" panose="02020603050405020304" pitchFamily="18" charset="0"/>
                <a:cs typeface="Times New Roman" panose="02020603050405020304" pitchFamily="18" charset="0"/>
              </a:rPr>
              <a:t>nhỉ</a:t>
            </a:r>
            <a:r>
              <a:rPr lang="en-US" sz="6000" b="1" spc="300" dirty="0" smtClean="0">
                <a:solidFill>
                  <a:srgbClr val="C00000"/>
                </a:solidFill>
                <a:latin typeface="Times New Roman" panose="02020603050405020304" pitchFamily="18" charset="0"/>
                <a:cs typeface="Times New Roman" panose="02020603050405020304" pitchFamily="18" charset="0"/>
              </a:rPr>
              <a:t>?</a:t>
            </a:r>
            <a:endParaRPr lang="en-PH" sz="6000" b="1" spc="300" dirty="0">
              <a:solidFill>
                <a:srgbClr val="C00000"/>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2AB2EBD-DB6A-4CF5-AD5F-C4569116796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07233" y="5281265"/>
            <a:ext cx="1440000" cy="1080000"/>
          </a:xfrm>
          <a:prstGeom prst="rect">
            <a:avLst/>
          </a:prstGeom>
          <a:ln>
            <a:noFill/>
          </a:ln>
          <a:effectLst>
            <a:outerShdw blurRad="190500" algn="tl" rotWithShape="0">
              <a:srgbClr val="000000">
                <a:alpha val="70000"/>
              </a:srgbClr>
            </a:outerShdw>
          </a:effectLst>
        </p:spPr>
      </p:pic>
      <p:pic>
        <p:nvPicPr>
          <p:cNvPr id="46" name="Picture 45">
            <a:extLst>
              <a:ext uri="{FF2B5EF4-FFF2-40B4-BE49-F238E27FC236}">
                <a16:creationId xmlns:a16="http://schemas.microsoft.com/office/drawing/2014/main" id="{19167ABB-C0FA-4A7E-8331-87E2510A793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574469" y="3874467"/>
            <a:ext cx="1440000" cy="1080000"/>
          </a:xfrm>
          <a:prstGeom prst="rect">
            <a:avLst/>
          </a:prstGeom>
          <a:ln>
            <a:noFill/>
          </a:ln>
          <a:effectLst>
            <a:outerShdw blurRad="190500" algn="tl" rotWithShape="0">
              <a:srgbClr val="000000">
                <a:alpha val="70000"/>
              </a:srgbClr>
            </a:outerShdw>
          </a:effectLst>
        </p:spPr>
      </p:pic>
      <p:pic>
        <p:nvPicPr>
          <p:cNvPr id="52" name="Picture 51">
            <a:extLst>
              <a:ext uri="{FF2B5EF4-FFF2-40B4-BE49-F238E27FC236}">
                <a16:creationId xmlns:a16="http://schemas.microsoft.com/office/drawing/2014/main" id="{FB7CA43E-64BF-448F-A353-7EAB92FF786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34247" y="2432958"/>
            <a:ext cx="1440000" cy="1080000"/>
          </a:xfrm>
          <a:prstGeom prst="rect">
            <a:avLst/>
          </a:prstGeom>
          <a:ln>
            <a:noFill/>
          </a:ln>
          <a:effectLst>
            <a:outerShdw blurRad="190500" algn="tl" rotWithShape="0">
              <a:srgbClr val="000000">
                <a:alpha val="70000"/>
              </a:srgbClr>
            </a:outerShdw>
          </a:effectLst>
        </p:spPr>
      </p:pic>
      <p:pic>
        <p:nvPicPr>
          <p:cNvPr id="56" name="Picture 55">
            <a:extLst>
              <a:ext uri="{FF2B5EF4-FFF2-40B4-BE49-F238E27FC236}">
                <a16:creationId xmlns:a16="http://schemas.microsoft.com/office/drawing/2014/main" id="{C51F6469-40C4-4700-81D2-48217289DB8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219609" y="2282565"/>
            <a:ext cx="1440000" cy="1080000"/>
          </a:xfrm>
          <a:prstGeom prst="rect">
            <a:avLst/>
          </a:prstGeom>
          <a:ln>
            <a:noFill/>
          </a:ln>
          <a:effectLst>
            <a:outerShdw blurRad="190500" algn="tl" rotWithShape="0">
              <a:srgbClr val="000000">
                <a:alpha val="70000"/>
              </a:srgbClr>
            </a:outerShdw>
          </a:effectLst>
        </p:spPr>
      </p:pic>
      <p:pic>
        <p:nvPicPr>
          <p:cNvPr id="69" name="Picture 68">
            <a:extLst>
              <a:ext uri="{FF2B5EF4-FFF2-40B4-BE49-F238E27FC236}">
                <a16:creationId xmlns:a16="http://schemas.microsoft.com/office/drawing/2014/main" id="{ADCA94D0-50E5-419B-BD8D-E31FF403D856}"/>
              </a:ext>
            </a:extLst>
          </p:cNvPr>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7009485" y="5271590"/>
            <a:ext cx="1440000" cy="1080000"/>
          </a:xfrm>
          <a:prstGeom prst="rect">
            <a:avLst/>
          </a:prstGeom>
          <a:ln>
            <a:noFill/>
          </a:ln>
          <a:effectLst>
            <a:outerShdw blurRad="190500" algn="tl" rotWithShape="0">
              <a:srgbClr val="000000">
                <a:alpha val="70000"/>
              </a:srgbClr>
            </a:outerShdw>
          </a:effectLst>
        </p:spPr>
      </p:pic>
      <p:pic>
        <p:nvPicPr>
          <p:cNvPr id="71" name="Picture 70">
            <a:extLst>
              <a:ext uri="{FF2B5EF4-FFF2-40B4-BE49-F238E27FC236}">
                <a16:creationId xmlns:a16="http://schemas.microsoft.com/office/drawing/2014/main" id="{875CA6E6-AE57-43C6-8F41-E06B9D625E4D}"/>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035713" y="3851036"/>
            <a:ext cx="1440000" cy="1080000"/>
          </a:xfrm>
          <a:prstGeom prst="rect">
            <a:avLst/>
          </a:prstGeom>
          <a:ln>
            <a:noFill/>
          </a:ln>
          <a:effectLst>
            <a:outerShdw blurRad="190500" algn="tl" rotWithShape="0">
              <a:srgbClr val="000000">
                <a:alpha val="70000"/>
              </a:srgbClr>
            </a:outerShdw>
          </a:effectLst>
        </p:spPr>
      </p:pic>
      <p:sp>
        <p:nvSpPr>
          <p:cNvPr id="93" name="Rectangle 92">
            <a:extLst>
              <a:ext uri="{FF2B5EF4-FFF2-40B4-BE49-F238E27FC236}">
                <a16:creationId xmlns:a16="http://schemas.microsoft.com/office/drawing/2014/main" id="{0878632B-1315-46FF-9BBD-A98AB53680EB}"/>
              </a:ext>
            </a:extLst>
          </p:cNvPr>
          <p:cNvSpPr/>
          <p:nvPr/>
        </p:nvSpPr>
        <p:spPr>
          <a:xfrm>
            <a:off x="2564566" y="3848662"/>
            <a:ext cx="1509681" cy="11132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3BF92E0-154D-410F-B40E-B31E55AEDDFA}"/>
              </a:ext>
            </a:extLst>
          </p:cNvPr>
          <p:cNvSpPr/>
          <p:nvPr/>
        </p:nvSpPr>
        <p:spPr>
          <a:xfrm>
            <a:off x="2598247" y="2380969"/>
            <a:ext cx="1512000" cy="115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58ED3F23-634B-4801-9172-B97018BC9DDD}"/>
              </a:ext>
            </a:extLst>
          </p:cNvPr>
          <p:cNvSpPr/>
          <p:nvPr/>
        </p:nvSpPr>
        <p:spPr>
          <a:xfrm>
            <a:off x="7044812" y="2279885"/>
            <a:ext cx="1512000" cy="1152000"/>
          </a:xfrm>
          <a:prstGeom prst="rect">
            <a:avLst/>
          </a:prstGeom>
          <a:solidFill>
            <a:srgbClr val="343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7AC5E83-6ECD-4F93-959E-F335E2E27242}"/>
              </a:ext>
            </a:extLst>
          </p:cNvPr>
          <p:cNvSpPr/>
          <p:nvPr/>
        </p:nvSpPr>
        <p:spPr>
          <a:xfrm>
            <a:off x="7009565" y="5245580"/>
            <a:ext cx="1512000" cy="1152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7F83BD-4AD0-4722-9C9E-5624380A1139}"/>
              </a:ext>
            </a:extLst>
          </p:cNvPr>
          <p:cNvSpPr/>
          <p:nvPr/>
        </p:nvSpPr>
        <p:spPr>
          <a:xfrm>
            <a:off x="7044812" y="3844439"/>
            <a:ext cx="1512000" cy="1152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2BC0A811-D74B-4F2B-B32F-C5F1234C41DA}"/>
              </a:ext>
            </a:extLst>
          </p:cNvPr>
          <p:cNvSpPr/>
          <p:nvPr/>
        </p:nvSpPr>
        <p:spPr>
          <a:xfrm>
            <a:off x="2562247" y="5271590"/>
            <a:ext cx="1512000" cy="1152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tiếng xe hơi_1">
            <a:hlinkClick r:id="" action="ppaction://media"/>
            <a:extLst>
              <a:ext uri="{FF2B5EF4-FFF2-40B4-BE49-F238E27FC236}">
                <a16:creationId xmlns:a16="http://schemas.microsoft.com/office/drawing/2014/main" id="{A90A2008-5A77-4220-953C-4161DB864043}"/>
              </a:ext>
            </a:extLst>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360279" y="-225008"/>
            <a:ext cx="406400" cy="406400"/>
          </a:xfrm>
          <a:prstGeom prst="rect">
            <a:avLst/>
          </a:prstGeom>
        </p:spPr>
      </p:pic>
      <p:pic>
        <p:nvPicPr>
          <p:cNvPr id="85" name="8BIRD3">
            <a:hlinkClick r:id="" action="ppaction://media"/>
            <a:extLst>
              <a:ext uri="{FF2B5EF4-FFF2-40B4-BE49-F238E27FC236}">
                <a16:creationId xmlns:a16="http://schemas.microsoft.com/office/drawing/2014/main" id="{B062CFDF-2326-4DC0-95CD-1A1C16018C65}"/>
              </a:ext>
            </a:extLst>
          </p:cNvPr>
          <p:cNvPicPr>
            <a:picLocks noChangeAspect="1"/>
          </p:cNvPicPr>
          <p:nvPr>
            <a:audioFile r:link="rId4"/>
            <p:extLst>
              <p:ext uri="{DAA4B4D4-6D71-4841-9C94-3DE7FCFB9230}">
                <p14:media xmlns:p14="http://schemas.microsoft.com/office/powerpoint/2010/main" r:embed="rId3"/>
              </p:ext>
            </p:extLst>
          </p:nvPr>
        </p:nvPicPr>
        <p:blipFill>
          <a:blip r:embed="rId36"/>
          <a:stretch>
            <a:fillRect/>
          </a:stretch>
        </p:blipFill>
        <p:spPr>
          <a:xfrm>
            <a:off x="-1405768" y="436655"/>
            <a:ext cx="406400" cy="406400"/>
          </a:xfrm>
          <a:prstGeom prst="rect">
            <a:avLst/>
          </a:prstGeom>
        </p:spPr>
      </p:pic>
      <p:pic>
        <p:nvPicPr>
          <p:cNvPr id="104" name="8CLAP2">
            <a:hlinkClick r:id="" action="ppaction://media"/>
            <a:extLst>
              <a:ext uri="{FF2B5EF4-FFF2-40B4-BE49-F238E27FC236}">
                <a16:creationId xmlns:a16="http://schemas.microsoft.com/office/drawing/2014/main" id="{E4FED76F-3E66-4841-8F19-51BDAA716197}"/>
              </a:ext>
            </a:extLst>
          </p:cNvPr>
          <p:cNvPicPr>
            <a:picLocks noChangeAspect="1"/>
          </p:cNvPicPr>
          <p:nvPr>
            <a:audioFile r:link="rId6"/>
            <p:extLst>
              <p:ext uri="{DAA4B4D4-6D71-4841-9C94-3DE7FCFB9230}">
                <p14:media xmlns:p14="http://schemas.microsoft.com/office/powerpoint/2010/main" r:embed="rId5"/>
              </p:ext>
            </p:extLst>
          </p:nvPr>
        </p:nvPicPr>
        <p:blipFill>
          <a:blip r:embed="rId36"/>
          <a:stretch>
            <a:fillRect/>
          </a:stretch>
        </p:blipFill>
        <p:spPr>
          <a:xfrm>
            <a:off x="-1380124" y="1113791"/>
            <a:ext cx="406400" cy="406400"/>
          </a:xfrm>
          <a:prstGeom prst="rect">
            <a:avLst/>
          </a:prstGeom>
        </p:spPr>
      </p:pic>
      <p:pic>
        <p:nvPicPr>
          <p:cNvPr id="105" name="8CLOCK2">
            <a:hlinkClick r:id="" action="ppaction://media"/>
            <a:extLst>
              <a:ext uri="{FF2B5EF4-FFF2-40B4-BE49-F238E27FC236}">
                <a16:creationId xmlns:a16="http://schemas.microsoft.com/office/drawing/2014/main" id="{C33C2654-65DA-49C8-9A0A-A86540DC6309}"/>
              </a:ext>
            </a:extLst>
          </p:cNvPr>
          <p:cNvPicPr>
            <a:picLocks noChangeAspect="1"/>
          </p:cNvPicPr>
          <p:nvPr>
            <a:audioFile r:link="rId8"/>
            <p:extLst>
              <p:ext uri="{DAA4B4D4-6D71-4841-9C94-3DE7FCFB9230}">
                <p14:media xmlns:p14="http://schemas.microsoft.com/office/powerpoint/2010/main" r:embed="rId7"/>
              </p:ext>
            </p:extLst>
          </p:nvPr>
        </p:nvPicPr>
        <p:blipFill>
          <a:blip r:embed="rId36"/>
          <a:stretch>
            <a:fillRect/>
          </a:stretch>
        </p:blipFill>
        <p:spPr>
          <a:xfrm>
            <a:off x="-1349126" y="1784952"/>
            <a:ext cx="406400" cy="406400"/>
          </a:xfrm>
          <a:prstGeom prst="rect">
            <a:avLst/>
          </a:prstGeom>
        </p:spPr>
      </p:pic>
      <p:pic>
        <p:nvPicPr>
          <p:cNvPr id="106" name="8DRUM">
            <a:hlinkClick r:id="" action="ppaction://media"/>
            <a:extLst>
              <a:ext uri="{FF2B5EF4-FFF2-40B4-BE49-F238E27FC236}">
                <a16:creationId xmlns:a16="http://schemas.microsoft.com/office/drawing/2014/main" id="{8F7EA195-B097-486F-96CA-482D84099EE5}"/>
              </a:ext>
            </a:extLst>
          </p:cNvPr>
          <p:cNvPicPr>
            <a:picLocks noChangeAspect="1"/>
          </p:cNvPicPr>
          <p:nvPr>
            <a:audioFile r:link="rId10"/>
            <p:extLst>
              <p:ext uri="{DAA4B4D4-6D71-4841-9C94-3DE7FCFB9230}">
                <p14:media xmlns:p14="http://schemas.microsoft.com/office/powerpoint/2010/main" r:embed="rId9"/>
              </p:ext>
            </p:extLst>
          </p:nvPr>
        </p:nvPicPr>
        <p:blipFill>
          <a:blip r:embed="rId36"/>
          <a:stretch>
            <a:fillRect/>
          </a:stretch>
        </p:blipFill>
        <p:spPr>
          <a:xfrm>
            <a:off x="-1349126" y="2191352"/>
            <a:ext cx="406400" cy="406400"/>
          </a:xfrm>
          <a:prstGeom prst="rect">
            <a:avLst/>
          </a:prstGeom>
        </p:spPr>
      </p:pic>
      <p:pic>
        <p:nvPicPr>
          <p:cNvPr id="107" name="8FEMWALK">
            <a:hlinkClick r:id="" action="ppaction://media"/>
            <a:extLst>
              <a:ext uri="{FF2B5EF4-FFF2-40B4-BE49-F238E27FC236}">
                <a16:creationId xmlns:a16="http://schemas.microsoft.com/office/drawing/2014/main" id="{A9C27642-CD17-454E-99BA-D12FAC9541D5}"/>
              </a:ext>
            </a:extLst>
          </p:cNvPr>
          <p:cNvPicPr>
            <a:picLocks noChangeAspect="1"/>
          </p:cNvPicPr>
          <p:nvPr>
            <a:audioFile r:link="rId12"/>
            <p:extLst>
              <p:ext uri="{DAA4B4D4-6D71-4841-9C94-3DE7FCFB9230}">
                <p14:media xmlns:p14="http://schemas.microsoft.com/office/powerpoint/2010/main" r:embed="rId11"/>
              </p:ext>
            </p:extLst>
          </p:nvPr>
        </p:nvPicPr>
        <p:blipFill>
          <a:blip r:embed="rId36"/>
          <a:stretch>
            <a:fillRect/>
          </a:stretch>
        </p:blipFill>
        <p:spPr>
          <a:xfrm>
            <a:off x="-1357302" y="2822565"/>
            <a:ext cx="406400" cy="406400"/>
          </a:xfrm>
          <a:prstGeom prst="rect">
            <a:avLst/>
          </a:prstGeom>
        </p:spPr>
      </p:pic>
      <p:pic>
        <p:nvPicPr>
          <p:cNvPr id="108" name="8HORSE">
            <a:hlinkClick r:id="" action="ppaction://media"/>
            <a:extLst>
              <a:ext uri="{FF2B5EF4-FFF2-40B4-BE49-F238E27FC236}">
                <a16:creationId xmlns:a16="http://schemas.microsoft.com/office/drawing/2014/main" id="{1F7FCE48-FA03-4982-9B0A-79D567D86921}"/>
              </a:ext>
            </a:extLst>
          </p:cNvPr>
          <p:cNvPicPr>
            <a:picLocks noChangeAspect="1"/>
          </p:cNvPicPr>
          <p:nvPr>
            <a:audioFile r:link="rId14"/>
            <p:extLst>
              <p:ext uri="{DAA4B4D4-6D71-4841-9C94-3DE7FCFB9230}">
                <p14:media xmlns:p14="http://schemas.microsoft.com/office/powerpoint/2010/main" r:embed="rId13"/>
              </p:ext>
            </p:extLst>
          </p:nvPr>
        </p:nvPicPr>
        <p:blipFill>
          <a:blip r:embed="rId36"/>
          <a:stretch>
            <a:fillRect/>
          </a:stretch>
        </p:blipFill>
        <p:spPr>
          <a:xfrm>
            <a:off x="-1405768" y="3430439"/>
            <a:ext cx="406400" cy="406400"/>
          </a:xfrm>
          <a:prstGeom prst="rect">
            <a:avLst/>
          </a:prstGeom>
        </p:spPr>
      </p:pic>
      <p:pic>
        <p:nvPicPr>
          <p:cNvPr id="109" name="8ROOSTER">
            <a:hlinkClick r:id="" action="ppaction://media"/>
            <a:extLst>
              <a:ext uri="{FF2B5EF4-FFF2-40B4-BE49-F238E27FC236}">
                <a16:creationId xmlns:a16="http://schemas.microsoft.com/office/drawing/2014/main" id="{F38838B9-3963-4D7E-A60B-AD9371C60D8B}"/>
              </a:ext>
            </a:extLst>
          </p:cNvPr>
          <p:cNvPicPr>
            <a:picLocks noChangeAspect="1"/>
          </p:cNvPicPr>
          <p:nvPr>
            <a:audioFile r:link="rId16"/>
            <p:extLst>
              <p:ext uri="{DAA4B4D4-6D71-4841-9C94-3DE7FCFB9230}">
                <p14:media xmlns:p14="http://schemas.microsoft.com/office/powerpoint/2010/main" r:embed="rId15"/>
              </p:ext>
            </p:extLst>
          </p:nvPr>
        </p:nvPicPr>
        <p:blipFill>
          <a:blip r:embed="rId36"/>
          <a:stretch>
            <a:fillRect/>
          </a:stretch>
        </p:blipFill>
        <p:spPr>
          <a:xfrm>
            <a:off x="-1387067" y="4073280"/>
            <a:ext cx="406400" cy="406400"/>
          </a:xfrm>
          <a:prstGeom prst="rect">
            <a:avLst/>
          </a:prstGeom>
        </p:spPr>
      </p:pic>
      <p:pic>
        <p:nvPicPr>
          <p:cNvPr id="110" name="elephant1">
            <a:hlinkClick r:id="" action="ppaction://media"/>
            <a:extLst>
              <a:ext uri="{FF2B5EF4-FFF2-40B4-BE49-F238E27FC236}">
                <a16:creationId xmlns:a16="http://schemas.microsoft.com/office/drawing/2014/main" id="{C28CA629-B8F4-41E5-85B7-D59EE1442812}"/>
              </a:ext>
            </a:extLst>
          </p:cNvPr>
          <p:cNvPicPr>
            <a:picLocks noChangeAspect="1"/>
          </p:cNvPicPr>
          <p:nvPr>
            <a:audioFile r:link="rId18"/>
            <p:extLst>
              <p:ext uri="{DAA4B4D4-6D71-4841-9C94-3DE7FCFB9230}">
                <p14:media xmlns:p14="http://schemas.microsoft.com/office/powerpoint/2010/main" r:embed="rId17"/>
              </p:ext>
            </p:extLst>
          </p:nvPr>
        </p:nvPicPr>
        <p:blipFill>
          <a:blip r:embed="rId36"/>
          <a:stretch>
            <a:fillRect/>
          </a:stretch>
        </p:blipFill>
        <p:spPr>
          <a:xfrm>
            <a:off x="-1437367" y="4625730"/>
            <a:ext cx="406400" cy="406400"/>
          </a:xfrm>
          <a:prstGeom prst="rect">
            <a:avLst/>
          </a:prstGeom>
        </p:spPr>
      </p:pic>
      <p:pic>
        <p:nvPicPr>
          <p:cNvPr id="111" name="Tieng-co-be-khoc-www_tiengdong_com">
            <a:hlinkClick r:id="" action="ppaction://media"/>
            <a:extLst>
              <a:ext uri="{FF2B5EF4-FFF2-40B4-BE49-F238E27FC236}">
                <a16:creationId xmlns:a16="http://schemas.microsoft.com/office/drawing/2014/main" id="{94BA21DA-B71F-4F34-9CF8-4BE28C9DC2FF}"/>
              </a:ext>
            </a:extLst>
          </p:cNvPr>
          <p:cNvPicPr>
            <a:picLocks noChangeAspect="1"/>
          </p:cNvPicPr>
          <p:nvPr>
            <a:audioFile r:link="rId20"/>
            <p:extLst>
              <p:ext uri="{DAA4B4D4-6D71-4841-9C94-3DE7FCFB9230}">
                <p14:media xmlns:p14="http://schemas.microsoft.com/office/powerpoint/2010/main" r:embed="rId19"/>
              </p:ext>
            </p:extLst>
          </p:nvPr>
        </p:nvPicPr>
        <p:blipFill>
          <a:blip r:embed="rId36"/>
          <a:stretch>
            <a:fillRect/>
          </a:stretch>
        </p:blipFill>
        <p:spPr>
          <a:xfrm>
            <a:off x="-1423285" y="5165730"/>
            <a:ext cx="406400" cy="406400"/>
          </a:xfrm>
          <a:prstGeom prst="rect">
            <a:avLst/>
          </a:prstGeom>
        </p:spPr>
      </p:pic>
      <p:pic>
        <p:nvPicPr>
          <p:cNvPr id="112" name="Tieng-cuoi-tre-con-vui-dua-www_tiengdong_com">
            <a:hlinkClick r:id="" action="ppaction://media"/>
            <a:extLst>
              <a:ext uri="{FF2B5EF4-FFF2-40B4-BE49-F238E27FC236}">
                <a16:creationId xmlns:a16="http://schemas.microsoft.com/office/drawing/2014/main" id="{48D0F620-C55B-4A22-BD50-C1FE3C2969E3}"/>
              </a:ext>
            </a:extLst>
          </p:cNvPr>
          <p:cNvPicPr>
            <a:picLocks noChangeAspect="1"/>
          </p:cNvPicPr>
          <p:nvPr>
            <a:audioFile r:link="rId22"/>
            <p:extLst>
              <p:ext uri="{DAA4B4D4-6D71-4841-9C94-3DE7FCFB9230}">
                <p14:media xmlns:p14="http://schemas.microsoft.com/office/powerpoint/2010/main" r:embed="rId21"/>
              </p:ext>
            </p:extLst>
          </p:nvPr>
        </p:nvPicPr>
        <p:blipFill>
          <a:blip r:embed="rId36"/>
          <a:stretch>
            <a:fillRect/>
          </a:stretch>
        </p:blipFill>
        <p:spPr>
          <a:xfrm>
            <a:off x="-1432050" y="5799471"/>
            <a:ext cx="406400" cy="406400"/>
          </a:xfrm>
          <a:prstGeom prst="rect">
            <a:avLst/>
          </a:prstGeom>
        </p:spPr>
      </p:pic>
      <p:pic>
        <p:nvPicPr>
          <p:cNvPr id="113" name="Tieng-sam-chop-www_tiengdong_com">
            <a:hlinkClick r:id="" action="ppaction://media"/>
            <a:extLst>
              <a:ext uri="{FF2B5EF4-FFF2-40B4-BE49-F238E27FC236}">
                <a16:creationId xmlns:a16="http://schemas.microsoft.com/office/drawing/2014/main" id="{980E8766-ED3F-43D9-ADDC-402F6ECB408E}"/>
              </a:ext>
            </a:extLst>
          </p:cNvPr>
          <p:cNvPicPr>
            <a:picLocks noChangeAspect="1"/>
          </p:cNvPicPr>
          <p:nvPr>
            <a:audioFile r:link="rId24"/>
            <p:extLst>
              <p:ext uri="{DAA4B4D4-6D71-4841-9C94-3DE7FCFB9230}">
                <p14:media xmlns:p14="http://schemas.microsoft.com/office/powerpoint/2010/main" r:embed="rId23"/>
              </p:ext>
            </p:extLst>
          </p:nvPr>
        </p:nvPicPr>
        <p:blipFill>
          <a:blip r:embed="rId36"/>
          <a:stretch>
            <a:fillRect/>
          </a:stretch>
        </p:blipFill>
        <p:spPr>
          <a:xfrm>
            <a:off x="-1437367" y="6456100"/>
            <a:ext cx="406400" cy="406400"/>
          </a:xfrm>
          <a:prstGeom prst="rect">
            <a:avLst/>
          </a:prstGeom>
        </p:spPr>
      </p:pic>
    </p:spTree>
    <p:extLst>
      <p:ext uri="{BB962C8B-B14F-4D97-AF65-F5344CB8AC3E}">
        <p14:creationId xmlns:p14="http://schemas.microsoft.com/office/powerpoint/2010/main" val="3680449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0"/>
                                  </p:iterate>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indefinite" fill="hold" grpId="1" nodeType="afterEffect">
                                  <p:stCondLst>
                                    <p:cond delay="0"/>
                                  </p:stCondLst>
                                  <p:iterate type="wd">
                                    <p:tmPct val="10000"/>
                                  </p:iterate>
                                  <p:childTnLst>
                                    <p:animRot by="120000">
                                      <p:cBhvr>
                                        <p:cTn id="12" dur="100" fill="hold">
                                          <p:stCondLst>
                                            <p:cond delay="0"/>
                                          </p:stCondLst>
                                        </p:cTn>
                                        <p:tgtEl>
                                          <p:spTgt spid="45"/>
                                        </p:tgtEl>
                                        <p:attrNameLst>
                                          <p:attrName>r</p:attrName>
                                        </p:attrNameLst>
                                      </p:cBhvr>
                                    </p:animRot>
                                    <p:animRot by="-240000">
                                      <p:cBhvr>
                                        <p:cTn id="13" dur="200" fill="hold">
                                          <p:stCondLst>
                                            <p:cond delay="200"/>
                                          </p:stCondLst>
                                        </p:cTn>
                                        <p:tgtEl>
                                          <p:spTgt spid="45"/>
                                        </p:tgtEl>
                                        <p:attrNameLst>
                                          <p:attrName>r</p:attrName>
                                        </p:attrNameLst>
                                      </p:cBhvr>
                                    </p:animRot>
                                    <p:animRot by="240000">
                                      <p:cBhvr>
                                        <p:cTn id="14" dur="200" fill="hold">
                                          <p:stCondLst>
                                            <p:cond delay="400"/>
                                          </p:stCondLst>
                                        </p:cTn>
                                        <p:tgtEl>
                                          <p:spTgt spid="45"/>
                                        </p:tgtEl>
                                        <p:attrNameLst>
                                          <p:attrName>r</p:attrName>
                                        </p:attrNameLst>
                                      </p:cBhvr>
                                    </p:animRot>
                                    <p:animRot by="-240000">
                                      <p:cBhvr>
                                        <p:cTn id="15" dur="200" fill="hold">
                                          <p:stCondLst>
                                            <p:cond delay="600"/>
                                          </p:stCondLst>
                                        </p:cTn>
                                        <p:tgtEl>
                                          <p:spTgt spid="45"/>
                                        </p:tgtEl>
                                        <p:attrNameLst>
                                          <p:attrName>r</p:attrName>
                                        </p:attrNameLst>
                                      </p:cBhvr>
                                    </p:animRot>
                                    <p:animRot by="120000">
                                      <p:cBhvr>
                                        <p:cTn id="16" dur="200" fill="hold">
                                          <p:stCondLst>
                                            <p:cond delay="800"/>
                                          </p:stCondLst>
                                        </p:cTn>
                                        <p:tgtEl>
                                          <p:spTgt spid="4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984" fill="hold"/>
                                        <p:tgtEl>
                                          <p:spTgt spid="113"/>
                                        </p:tgtEl>
                                      </p:cBhvr>
                                    </p:cmd>
                                  </p:childTnLst>
                                </p:cTn>
                              </p:par>
                              <p:par>
                                <p:cTn id="21" presetID="3" presetClass="exit" presetSubtype="10" fill="hold" nodeType="withEffect">
                                  <p:stCondLst>
                                    <p:cond delay="0"/>
                                  </p:stCondLst>
                                  <p:childTnLst>
                                    <p:animEffect transition="out" filter="blinds(horizontal)">
                                      <p:cBhvr>
                                        <p:cTn id="22" dur="500"/>
                                        <p:tgtEl>
                                          <p:spTgt spid="113"/>
                                        </p:tgtEl>
                                      </p:cBhvr>
                                    </p:animEffect>
                                    <p:set>
                                      <p:cBhvr>
                                        <p:cTn id="23" dur="1" fill="hold">
                                          <p:stCondLst>
                                            <p:cond delay="499"/>
                                          </p:stCondLst>
                                        </p:cTn>
                                        <p:tgtEl>
                                          <p:spTgt spid="113"/>
                                        </p:tgtEl>
                                        <p:attrNameLst>
                                          <p:attrName>style.visibility</p:attrName>
                                        </p:attrNameLst>
                                      </p:cBhvr>
                                      <p:to>
                                        <p:strVal val="hidden"/>
                                      </p:to>
                                    </p:set>
                                    <p:cmd type="call" cmd="stop">
                                      <p:cBhvr>
                                        <p:cTn id="24" dur="1">
                                          <p:stCondLst>
                                            <p:cond delay="499"/>
                                          </p:stCondLst>
                                        </p:cTn>
                                        <p:tgtEl>
                                          <p:spTgt spid="113"/>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343" fill="hold"/>
                                        <p:tgtEl>
                                          <p:spTgt spid="107"/>
                                        </p:tgtEl>
                                      </p:cBhvr>
                                    </p:cmd>
                                  </p:childTnLst>
                                </p:cTn>
                              </p:par>
                              <p:par>
                                <p:cTn id="29" presetID="3" presetClass="exit" presetSubtype="10" fill="hold" nodeType="withEffect">
                                  <p:stCondLst>
                                    <p:cond delay="0"/>
                                  </p:stCondLst>
                                  <p:childTnLst>
                                    <p:animEffect transition="out" filter="blinds(horizontal)">
                                      <p:cBhvr>
                                        <p:cTn id="30" dur="500"/>
                                        <p:tgtEl>
                                          <p:spTgt spid="107"/>
                                        </p:tgtEl>
                                      </p:cBhvr>
                                    </p:animEffect>
                                    <p:set>
                                      <p:cBhvr>
                                        <p:cTn id="31" dur="1" fill="hold">
                                          <p:stCondLst>
                                            <p:cond delay="499"/>
                                          </p:stCondLst>
                                        </p:cTn>
                                        <p:tgtEl>
                                          <p:spTgt spid="107"/>
                                        </p:tgtEl>
                                        <p:attrNameLst>
                                          <p:attrName>style.visibility</p:attrName>
                                        </p:attrNameLst>
                                      </p:cBhvr>
                                      <p:to>
                                        <p:strVal val="hidden"/>
                                      </p:to>
                                    </p:set>
                                    <p:cmd type="call" cmd="stop">
                                      <p:cBhvr>
                                        <p:cTn id="32" dur="1">
                                          <p:stCondLst>
                                            <p:cond delay="499"/>
                                          </p:stCondLst>
                                        </p:cTn>
                                        <p:tgtEl>
                                          <p:spTgt spid="107"/>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5955" fill="hold"/>
                                        <p:tgtEl>
                                          <p:spTgt spid="84"/>
                                        </p:tgtEl>
                                      </p:cBhvr>
                                    </p:cmd>
                                  </p:childTnLst>
                                </p:cTn>
                              </p:par>
                              <p:par>
                                <p:cTn id="37" presetID="3" presetClass="exit" presetSubtype="10" fill="hold" nodeType="withEffect">
                                  <p:stCondLst>
                                    <p:cond delay="0"/>
                                  </p:stCondLst>
                                  <p:childTnLst>
                                    <p:animEffect transition="out" filter="blinds(horizontal)">
                                      <p:cBhvr>
                                        <p:cTn id="38" dur="500"/>
                                        <p:tgtEl>
                                          <p:spTgt spid="84"/>
                                        </p:tgtEl>
                                      </p:cBhvr>
                                    </p:animEffect>
                                    <p:set>
                                      <p:cBhvr>
                                        <p:cTn id="39" dur="1" fill="hold">
                                          <p:stCondLst>
                                            <p:cond delay="499"/>
                                          </p:stCondLst>
                                        </p:cTn>
                                        <p:tgtEl>
                                          <p:spTgt spid="84"/>
                                        </p:tgtEl>
                                        <p:attrNameLst>
                                          <p:attrName>style.visibility</p:attrName>
                                        </p:attrNameLst>
                                      </p:cBhvr>
                                      <p:to>
                                        <p:strVal val="hidden"/>
                                      </p:to>
                                    </p:set>
                                    <p:cmd type="call" cmd="stop">
                                      <p:cBhvr>
                                        <p:cTn id="40" dur="1">
                                          <p:stCondLst>
                                            <p:cond delay="499"/>
                                          </p:stCondLst>
                                        </p:cTn>
                                        <p:tgtEl>
                                          <p:spTgt spid="84"/>
                                        </p:tgtEl>
                                      </p:cBhvr>
                                    </p:cmd>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5347" fill="hold"/>
                                        <p:tgtEl>
                                          <p:spTgt spid="110"/>
                                        </p:tgtEl>
                                      </p:cBhvr>
                                    </p:cmd>
                                  </p:childTnLst>
                                </p:cTn>
                              </p:par>
                              <p:par>
                                <p:cTn id="45" presetID="3" presetClass="exit" presetSubtype="10" fill="hold" nodeType="withEffect">
                                  <p:stCondLst>
                                    <p:cond delay="0"/>
                                  </p:stCondLst>
                                  <p:childTnLst>
                                    <p:animEffect transition="out" filter="blinds(horizontal)">
                                      <p:cBhvr>
                                        <p:cTn id="46" dur="500"/>
                                        <p:tgtEl>
                                          <p:spTgt spid="110"/>
                                        </p:tgtEl>
                                      </p:cBhvr>
                                    </p:animEffect>
                                    <p:set>
                                      <p:cBhvr>
                                        <p:cTn id="47" dur="1" fill="hold">
                                          <p:stCondLst>
                                            <p:cond delay="499"/>
                                          </p:stCondLst>
                                        </p:cTn>
                                        <p:tgtEl>
                                          <p:spTgt spid="110"/>
                                        </p:tgtEl>
                                        <p:attrNameLst>
                                          <p:attrName>style.visibility</p:attrName>
                                        </p:attrNameLst>
                                      </p:cBhvr>
                                      <p:to>
                                        <p:strVal val="hidden"/>
                                      </p:to>
                                    </p:set>
                                    <p:cmd type="call" cmd="stop">
                                      <p:cBhvr>
                                        <p:cTn id="48" dur="1">
                                          <p:stCondLst>
                                            <p:cond delay="499"/>
                                          </p:stCondLst>
                                        </p:cTn>
                                        <p:tgtEl>
                                          <p:spTgt spid="110"/>
                                        </p:tgtEl>
                                      </p:cBhvr>
                                    </p:cmd>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5507" fill="hold"/>
                                        <p:tgtEl>
                                          <p:spTgt spid="112"/>
                                        </p:tgtEl>
                                      </p:cBhvr>
                                    </p:cmd>
                                  </p:childTnLst>
                                </p:cTn>
                              </p:par>
                              <p:par>
                                <p:cTn id="53" presetID="3" presetClass="exit" presetSubtype="10" fill="hold" nodeType="withEffect">
                                  <p:stCondLst>
                                    <p:cond delay="0"/>
                                  </p:stCondLst>
                                  <p:childTnLst>
                                    <p:animEffect transition="out" filter="blinds(horizontal)">
                                      <p:cBhvr>
                                        <p:cTn id="54" dur="500"/>
                                        <p:tgtEl>
                                          <p:spTgt spid="112"/>
                                        </p:tgtEl>
                                      </p:cBhvr>
                                    </p:animEffect>
                                    <p:set>
                                      <p:cBhvr>
                                        <p:cTn id="55" dur="1" fill="hold">
                                          <p:stCondLst>
                                            <p:cond delay="499"/>
                                          </p:stCondLst>
                                        </p:cTn>
                                        <p:tgtEl>
                                          <p:spTgt spid="112"/>
                                        </p:tgtEl>
                                        <p:attrNameLst>
                                          <p:attrName>style.visibility</p:attrName>
                                        </p:attrNameLst>
                                      </p:cBhvr>
                                      <p:to>
                                        <p:strVal val="hidden"/>
                                      </p:to>
                                    </p:set>
                                    <p:cmd type="call" cmd="stop">
                                      <p:cBhvr>
                                        <p:cTn id="56" dur="1">
                                          <p:stCondLst>
                                            <p:cond delay="499"/>
                                          </p:stCondLst>
                                        </p:cTn>
                                        <p:tgtEl>
                                          <p:spTgt spid="112"/>
                                        </p:tgtEl>
                                      </p:cBhvr>
                                    </p:cmd>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5808" fill="hold"/>
                                        <p:tgtEl>
                                          <p:spTgt spid="85"/>
                                        </p:tgtEl>
                                      </p:cBhvr>
                                    </p:cmd>
                                  </p:childTnLst>
                                </p:cTn>
                              </p:par>
                              <p:par>
                                <p:cTn id="61" presetID="3" presetClass="exit" presetSubtype="10" fill="hold" nodeType="withEffect">
                                  <p:stCondLst>
                                    <p:cond delay="0"/>
                                  </p:stCondLst>
                                  <p:childTnLst>
                                    <p:animEffect transition="out" filter="blinds(horizontal)">
                                      <p:cBhvr>
                                        <p:cTn id="62" dur="500"/>
                                        <p:tgtEl>
                                          <p:spTgt spid="85"/>
                                        </p:tgtEl>
                                      </p:cBhvr>
                                    </p:animEffect>
                                    <p:set>
                                      <p:cBhvr>
                                        <p:cTn id="63" dur="1" fill="hold">
                                          <p:stCondLst>
                                            <p:cond delay="499"/>
                                          </p:stCondLst>
                                        </p:cTn>
                                        <p:tgtEl>
                                          <p:spTgt spid="85"/>
                                        </p:tgtEl>
                                        <p:attrNameLst>
                                          <p:attrName>style.visibility</p:attrName>
                                        </p:attrNameLst>
                                      </p:cBhvr>
                                      <p:to>
                                        <p:strVal val="hidden"/>
                                      </p:to>
                                    </p:set>
                                    <p:cmd type="call" cmd="stop">
                                      <p:cBhvr>
                                        <p:cTn id="64" dur="1">
                                          <p:stCondLst>
                                            <p:cond delay="499"/>
                                          </p:stCondLst>
                                        </p:cTn>
                                        <p:tgtEl>
                                          <p:spTgt spid="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5" fill="hold" display="0">
                  <p:stCondLst>
                    <p:cond delay="indefinite"/>
                  </p:stCondLst>
                  <p:endCondLst>
                    <p:cond evt="onStopAudio" delay="0">
                      <p:tgtEl>
                        <p:sldTgt/>
                      </p:tgtEl>
                    </p:cond>
                  </p:endCondLst>
                </p:cTn>
                <p:tgtEl>
                  <p:spTgt spid="84"/>
                </p:tgtEl>
              </p:cMediaNode>
            </p:audio>
            <p:audio>
              <p:cMediaNode vol="80000" showWhenStopped="0">
                <p:cTn id="66" fill="hold" display="0">
                  <p:stCondLst>
                    <p:cond delay="indefinite"/>
                  </p:stCondLst>
                  <p:endCondLst>
                    <p:cond evt="onStopAudio" delay="0">
                      <p:tgtEl>
                        <p:sldTgt/>
                      </p:tgtEl>
                    </p:cond>
                  </p:endCondLst>
                </p:cTn>
                <p:tgtEl>
                  <p:spTgt spid="85"/>
                </p:tgtEl>
              </p:cMediaNode>
            </p:audio>
            <p:audio>
              <p:cMediaNode vol="80000" showWhenStopped="0">
                <p:cTn id="67" fill="hold" display="0">
                  <p:stCondLst>
                    <p:cond delay="indefinite"/>
                  </p:stCondLst>
                  <p:endCondLst>
                    <p:cond evt="onStopAudio" delay="0">
                      <p:tgtEl>
                        <p:sldTgt/>
                      </p:tgtEl>
                    </p:cond>
                  </p:endCondLst>
                </p:cTn>
                <p:tgtEl>
                  <p:spTgt spid="104"/>
                </p:tgtEl>
              </p:cMediaNode>
            </p:audio>
            <p:audio>
              <p:cMediaNode vol="80000" showWhenStopped="0">
                <p:cTn id="68" fill="hold" display="0">
                  <p:stCondLst>
                    <p:cond delay="indefinite"/>
                  </p:stCondLst>
                  <p:endCondLst>
                    <p:cond evt="onStopAudio" delay="0">
                      <p:tgtEl>
                        <p:sldTgt/>
                      </p:tgtEl>
                    </p:cond>
                  </p:endCondLst>
                </p:cTn>
                <p:tgtEl>
                  <p:spTgt spid="105"/>
                </p:tgtEl>
              </p:cMediaNode>
            </p:audio>
            <p:audio>
              <p:cMediaNode vol="80000" showWhenStopped="0">
                <p:cTn id="69" fill="hold" display="0">
                  <p:stCondLst>
                    <p:cond delay="indefinite"/>
                  </p:stCondLst>
                  <p:endCondLst>
                    <p:cond evt="onStopAudio" delay="0">
                      <p:tgtEl>
                        <p:sldTgt/>
                      </p:tgtEl>
                    </p:cond>
                  </p:endCondLst>
                </p:cTn>
                <p:tgtEl>
                  <p:spTgt spid="106"/>
                </p:tgtEl>
              </p:cMediaNode>
            </p:audio>
            <p:audio>
              <p:cMediaNode vol="80000" showWhenStopped="0">
                <p:cTn id="70" fill="hold" display="0">
                  <p:stCondLst>
                    <p:cond delay="indefinite"/>
                  </p:stCondLst>
                  <p:endCondLst>
                    <p:cond evt="onStopAudio" delay="0">
                      <p:tgtEl>
                        <p:sldTgt/>
                      </p:tgtEl>
                    </p:cond>
                  </p:endCondLst>
                </p:cTn>
                <p:tgtEl>
                  <p:spTgt spid="107"/>
                </p:tgtEl>
              </p:cMediaNode>
            </p:audio>
            <p:audio>
              <p:cMediaNode vol="80000" showWhenStopped="0">
                <p:cTn id="71" fill="hold" display="0">
                  <p:stCondLst>
                    <p:cond delay="indefinite"/>
                  </p:stCondLst>
                  <p:endCondLst>
                    <p:cond evt="onStopAudio" delay="0">
                      <p:tgtEl>
                        <p:sldTgt/>
                      </p:tgtEl>
                    </p:cond>
                  </p:endCondLst>
                </p:cTn>
                <p:tgtEl>
                  <p:spTgt spid="108"/>
                </p:tgtEl>
              </p:cMediaNode>
            </p:audio>
            <p:audio>
              <p:cMediaNode vol="80000" showWhenStopped="0">
                <p:cTn id="72" fill="hold" display="0">
                  <p:stCondLst>
                    <p:cond delay="indefinite"/>
                  </p:stCondLst>
                  <p:endCondLst>
                    <p:cond evt="onStopAudio" delay="0">
                      <p:tgtEl>
                        <p:sldTgt/>
                      </p:tgtEl>
                    </p:cond>
                  </p:endCondLst>
                </p:cTn>
                <p:tgtEl>
                  <p:spTgt spid="109"/>
                </p:tgtEl>
              </p:cMediaNode>
            </p:audio>
            <p:audio>
              <p:cMediaNode vol="80000" showWhenStopped="0">
                <p:cTn id="73" fill="hold" display="0">
                  <p:stCondLst>
                    <p:cond delay="indefinite"/>
                  </p:stCondLst>
                  <p:endCondLst>
                    <p:cond evt="onStopAudio" delay="0">
                      <p:tgtEl>
                        <p:sldTgt/>
                      </p:tgtEl>
                    </p:cond>
                  </p:endCondLst>
                </p:cTn>
                <p:tgtEl>
                  <p:spTgt spid="110"/>
                </p:tgtEl>
              </p:cMediaNode>
            </p:audio>
            <p:audio>
              <p:cMediaNode vol="80000" showWhenStopped="0">
                <p:cTn id="74" fill="hold" display="0">
                  <p:stCondLst>
                    <p:cond delay="indefinite"/>
                  </p:stCondLst>
                  <p:endCondLst>
                    <p:cond evt="onStopAudio" delay="0">
                      <p:tgtEl>
                        <p:sldTgt/>
                      </p:tgtEl>
                    </p:cond>
                  </p:endCondLst>
                </p:cTn>
                <p:tgtEl>
                  <p:spTgt spid="111"/>
                </p:tgtEl>
              </p:cMediaNode>
            </p:audio>
            <p:audio>
              <p:cMediaNode vol="80000" showWhenStopped="0">
                <p:cTn id="75" fill="hold" display="0">
                  <p:stCondLst>
                    <p:cond delay="indefinite"/>
                  </p:stCondLst>
                  <p:endCondLst>
                    <p:cond evt="onStopAudio" delay="0">
                      <p:tgtEl>
                        <p:sldTgt/>
                      </p:tgtEl>
                    </p:cond>
                  </p:endCondLst>
                </p:cTn>
                <p:tgtEl>
                  <p:spTgt spid="112"/>
                </p:tgtEl>
              </p:cMediaNode>
            </p:audio>
            <p:seq concurrent="1" nextAc="seek">
              <p:cTn id="76" restart="whenNotActive" fill="hold" evtFilter="cancelBubble" nodeType="interactiveSeq">
                <p:stCondLst>
                  <p:cond evt="onClick" delay="0">
                    <p:tgtEl>
                      <p:spTgt spid="93"/>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5632" fill="hold"/>
                                        <p:tgtEl>
                                          <p:spTgt spid="105"/>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3"/>
                                        </p:tgtEl>
                                      </p:cBhvr>
                                    </p:animEffect>
                                    <p:set>
                                      <p:cBhvr>
                                        <p:cTn id="85" dur="1" fill="hold">
                                          <p:stCondLst>
                                            <p:cond delay="499"/>
                                          </p:stCondLst>
                                        </p:cTn>
                                        <p:tgtEl>
                                          <p:spTgt spid="93"/>
                                        </p:tgtEl>
                                        <p:attrNameLst>
                                          <p:attrName>style.visibility</p:attrName>
                                        </p:attrNameLst>
                                      </p:cBhvr>
                                      <p:to>
                                        <p:strVal val="hidden"/>
                                      </p:to>
                                    </p:set>
                                  </p:childTnLst>
                                </p:cTn>
                              </p:par>
                              <p:par>
                                <p:cTn id="86" presetID="3" presetClass="exit" presetSubtype="10" fill="hold" nodeType="withEffect">
                                  <p:stCondLst>
                                    <p:cond delay="0"/>
                                  </p:stCondLst>
                                  <p:childTnLst>
                                    <p:animEffect transition="out" filter="blinds(horizontal)">
                                      <p:cBhvr>
                                        <p:cTn id="87" dur="500"/>
                                        <p:tgtEl>
                                          <p:spTgt spid="105"/>
                                        </p:tgtEl>
                                      </p:cBhvr>
                                    </p:animEffect>
                                    <p:set>
                                      <p:cBhvr>
                                        <p:cTn id="88" dur="1" fill="hold">
                                          <p:stCondLst>
                                            <p:cond delay="499"/>
                                          </p:stCondLst>
                                        </p:cTn>
                                        <p:tgtEl>
                                          <p:spTgt spid="105"/>
                                        </p:tgtEl>
                                        <p:attrNameLst>
                                          <p:attrName>style.visibility</p:attrName>
                                        </p:attrNameLst>
                                      </p:cBhvr>
                                      <p:to>
                                        <p:strVal val="hidden"/>
                                      </p:to>
                                    </p:set>
                                    <p:cmd type="call" cmd="stop">
                                      <p:cBhvr>
                                        <p:cTn id="89" dur="1">
                                          <p:stCondLst>
                                            <p:cond delay="499"/>
                                          </p:stCondLst>
                                        </p:cTn>
                                        <p:tgtEl>
                                          <p:spTgt spid="105"/>
                                        </p:tgtEl>
                                      </p:cBhvr>
                                    </p:cmd>
                                  </p:childTnLst>
                                </p:cTn>
                              </p:par>
                            </p:childTnLst>
                          </p:cTn>
                        </p:par>
                      </p:childTnLst>
                    </p:cTn>
                  </p:par>
                </p:childTnLst>
              </p:cTn>
              <p:nextCondLst>
                <p:cond evt="onClick" delay="0">
                  <p:tgtEl>
                    <p:spTgt spid="93"/>
                  </p:tgtEl>
                </p:cond>
              </p:nextCondLst>
            </p:seq>
            <p:seq concurrent="1" nextAc="seek">
              <p:cTn id="90" restart="whenNotActive" fill="hold" evtFilter="cancelBubble" nodeType="interactiveSeq">
                <p:stCondLst>
                  <p:cond evt="onClick" delay="0">
                    <p:tgtEl>
                      <p:spTgt spid="94"/>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22512" fill="hold"/>
                                        <p:tgtEl>
                                          <p:spTgt spid="104"/>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exit" presetSubtype="10" fill="hold" nodeType="withEffect">
                                  <p:stCondLst>
                                    <p:cond delay="0"/>
                                  </p:stCondLst>
                                  <p:childTnLst>
                                    <p:animEffect transition="out" filter="blinds(horizontal)">
                                      <p:cBhvr>
                                        <p:cTn id="101" dur="500"/>
                                        <p:tgtEl>
                                          <p:spTgt spid="104"/>
                                        </p:tgtEl>
                                      </p:cBhvr>
                                    </p:animEffect>
                                    <p:set>
                                      <p:cBhvr>
                                        <p:cTn id="102" dur="1" fill="hold">
                                          <p:stCondLst>
                                            <p:cond delay="499"/>
                                          </p:stCondLst>
                                        </p:cTn>
                                        <p:tgtEl>
                                          <p:spTgt spid="104"/>
                                        </p:tgtEl>
                                        <p:attrNameLst>
                                          <p:attrName>style.visibility</p:attrName>
                                        </p:attrNameLst>
                                      </p:cBhvr>
                                      <p:to>
                                        <p:strVal val="hidden"/>
                                      </p:to>
                                    </p:set>
                                    <p:cmd type="call" cmd="stop">
                                      <p:cBhvr>
                                        <p:cTn id="103" dur="1">
                                          <p:stCondLst>
                                            <p:cond delay="499"/>
                                          </p:stCondLst>
                                        </p:cTn>
                                        <p:tgtEl>
                                          <p:spTgt spid="104"/>
                                        </p:tgtEl>
                                      </p:cBhvr>
                                    </p:cmd>
                                  </p:childTnLst>
                                </p:cTn>
                              </p:par>
                            </p:childTnLst>
                          </p:cTn>
                        </p:par>
                      </p:childTnLst>
                    </p:cTn>
                  </p:par>
                </p:childTnLst>
              </p:cTn>
              <p:nextCondLst>
                <p:cond evt="onClick" delay="0">
                  <p:tgtEl>
                    <p:spTgt spid="94"/>
                  </p:tgtEl>
                </p:cond>
              </p:nextCondLst>
            </p:seq>
            <p:seq concurrent="1" nextAc="seek">
              <p:cTn id="104" restart="whenNotActive" fill="hold" evtFilter="cancelBubble" nodeType="interactiveSeq">
                <p:stCondLst>
                  <p:cond evt="onClick" delay="0">
                    <p:tgtEl>
                      <p:spTgt spid="95"/>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15725" fill="hold"/>
                                        <p:tgtEl>
                                          <p:spTgt spid="11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5"/>
                                        </p:tgtEl>
                                      </p:cBhvr>
                                    </p:animEffect>
                                    <p:set>
                                      <p:cBhvr>
                                        <p:cTn id="113" dur="1" fill="hold">
                                          <p:stCondLst>
                                            <p:cond delay="499"/>
                                          </p:stCondLst>
                                        </p:cTn>
                                        <p:tgtEl>
                                          <p:spTgt spid="95"/>
                                        </p:tgtEl>
                                        <p:attrNameLst>
                                          <p:attrName>style.visibility</p:attrName>
                                        </p:attrNameLst>
                                      </p:cBhvr>
                                      <p:to>
                                        <p:strVal val="hidden"/>
                                      </p:to>
                                    </p:set>
                                  </p:childTnLst>
                                </p:cTn>
                              </p:par>
                              <p:par>
                                <p:cTn id="114" presetID="3" presetClass="exit" presetSubtype="10" fill="hold" nodeType="withEffect">
                                  <p:stCondLst>
                                    <p:cond delay="0"/>
                                  </p:stCondLst>
                                  <p:childTnLst>
                                    <p:animEffect transition="out" filter="blinds(horizontal)">
                                      <p:cBhvr>
                                        <p:cTn id="115" dur="500"/>
                                        <p:tgtEl>
                                          <p:spTgt spid="111"/>
                                        </p:tgtEl>
                                      </p:cBhvr>
                                    </p:animEffect>
                                    <p:set>
                                      <p:cBhvr>
                                        <p:cTn id="116" dur="1" fill="hold">
                                          <p:stCondLst>
                                            <p:cond delay="499"/>
                                          </p:stCondLst>
                                        </p:cTn>
                                        <p:tgtEl>
                                          <p:spTgt spid="111"/>
                                        </p:tgtEl>
                                        <p:attrNameLst>
                                          <p:attrName>style.visibility</p:attrName>
                                        </p:attrNameLst>
                                      </p:cBhvr>
                                      <p:to>
                                        <p:strVal val="hidden"/>
                                      </p:to>
                                    </p:set>
                                    <p:cmd type="call" cmd="stop">
                                      <p:cBhvr>
                                        <p:cTn id="117" dur="1">
                                          <p:stCondLst>
                                            <p:cond delay="499"/>
                                          </p:stCondLst>
                                        </p:cTn>
                                        <p:tgtEl>
                                          <p:spTgt spid="111"/>
                                        </p:tgtEl>
                                      </p:cBhvr>
                                    </p:cmd>
                                  </p:childTnLst>
                                </p:cTn>
                              </p:par>
                            </p:childTnLst>
                          </p:cTn>
                        </p:par>
                      </p:childTnLst>
                    </p:cTn>
                  </p:par>
                </p:childTnLst>
              </p:cTn>
              <p:nextCondLst>
                <p:cond evt="onClick" delay="0">
                  <p:tgtEl>
                    <p:spTgt spid="95"/>
                  </p:tgtEl>
                </p:cond>
              </p:nextCondLst>
            </p:seq>
            <p:seq concurrent="1" nextAc="seek">
              <p:cTn id="118" restart="whenNotActive" fill="hold" evtFilter="cancelBubble" nodeType="interactiveSeq">
                <p:stCondLst>
                  <p:cond evt="onClick" delay="0">
                    <p:tgtEl>
                      <p:spTgt spid="96"/>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clickEffect">
                                  <p:stCondLst>
                                    <p:cond delay="0"/>
                                  </p:stCondLst>
                                  <p:childTnLst>
                                    <p:cmd type="call" cmd="playFrom(0.0)">
                                      <p:cBhvr>
                                        <p:cTn id="122" dur="5995" fill="hold"/>
                                        <p:tgtEl>
                                          <p:spTgt spid="109"/>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6"/>
                                        </p:tgtEl>
                                      </p:cBhvr>
                                    </p:animEffect>
                                    <p:set>
                                      <p:cBhvr>
                                        <p:cTn id="127" dur="1" fill="hold">
                                          <p:stCondLst>
                                            <p:cond delay="499"/>
                                          </p:stCondLst>
                                        </p:cTn>
                                        <p:tgtEl>
                                          <p:spTgt spid="96"/>
                                        </p:tgtEl>
                                        <p:attrNameLst>
                                          <p:attrName>style.visibility</p:attrName>
                                        </p:attrNameLst>
                                      </p:cBhvr>
                                      <p:to>
                                        <p:strVal val="hidden"/>
                                      </p:to>
                                    </p:set>
                                  </p:childTnLst>
                                </p:cTn>
                              </p:par>
                              <p:par>
                                <p:cTn id="128" presetID="3" presetClass="exit" presetSubtype="10" fill="hold" nodeType="withEffect">
                                  <p:stCondLst>
                                    <p:cond delay="0"/>
                                  </p:stCondLst>
                                  <p:childTnLst>
                                    <p:animEffect transition="out" filter="blinds(horizontal)">
                                      <p:cBhvr>
                                        <p:cTn id="129" dur="500"/>
                                        <p:tgtEl>
                                          <p:spTgt spid="109"/>
                                        </p:tgtEl>
                                      </p:cBhvr>
                                    </p:animEffect>
                                    <p:set>
                                      <p:cBhvr>
                                        <p:cTn id="130" dur="1" fill="hold">
                                          <p:stCondLst>
                                            <p:cond delay="499"/>
                                          </p:stCondLst>
                                        </p:cTn>
                                        <p:tgtEl>
                                          <p:spTgt spid="109"/>
                                        </p:tgtEl>
                                        <p:attrNameLst>
                                          <p:attrName>style.visibility</p:attrName>
                                        </p:attrNameLst>
                                      </p:cBhvr>
                                      <p:to>
                                        <p:strVal val="hidden"/>
                                      </p:to>
                                    </p:set>
                                    <p:cmd type="call" cmd="stop">
                                      <p:cBhvr>
                                        <p:cTn id="131" dur="1">
                                          <p:stCondLst>
                                            <p:cond delay="499"/>
                                          </p:stCondLst>
                                        </p:cTn>
                                        <p:tgtEl>
                                          <p:spTgt spid="109"/>
                                        </p:tgtEl>
                                      </p:cBhvr>
                                    </p:cmd>
                                  </p:childTnLst>
                                </p:cTn>
                              </p:par>
                            </p:childTnLst>
                          </p:cTn>
                        </p:par>
                      </p:childTnLst>
                    </p:cTn>
                  </p:par>
                </p:childTnLst>
              </p:cTn>
              <p:nextCondLst>
                <p:cond evt="onClick" delay="0">
                  <p:tgtEl>
                    <p:spTgt spid="96"/>
                  </p:tgtEl>
                </p:cond>
              </p:nextCondLst>
            </p:seq>
            <p:seq concurrent="1" nextAc="seek">
              <p:cTn id="132" restart="whenNotActive" fill="hold" evtFilter="cancelBubble" nodeType="interactiveSeq">
                <p:stCondLst>
                  <p:cond evt="onClick" delay="0">
                    <p:tgtEl>
                      <p:spTgt spid="99"/>
                    </p:tgtEl>
                  </p:cond>
                </p:stCondLst>
                <p:endSync evt="end" delay="0">
                  <p:rtn val="all"/>
                </p:endSync>
                <p:childTnLst>
                  <p:par>
                    <p:cTn id="133" fill="hold">
                      <p:stCondLst>
                        <p:cond delay="0"/>
                      </p:stCondLst>
                      <p:childTnLst>
                        <p:par>
                          <p:cTn id="134" fill="hold">
                            <p:stCondLst>
                              <p:cond delay="0"/>
                            </p:stCondLst>
                            <p:childTnLst>
                              <p:par>
                                <p:cTn id="135" presetID="1" presetClass="mediacall" presetSubtype="0" fill="hold" nodeType="clickEffect">
                                  <p:stCondLst>
                                    <p:cond delay="0"/>
                                  </p:stCondLst>
                                  <p:childTnLst>
                                    <p:cmd type="call" cmd="playFrom(0.0)">
                                      <p:cBhvr>
                                        <p:cTn id="136" dur="21925" fill="hold"/>
                                        <p:tgtEl>
                                          <p:spTgt spid="106"/>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99"/>
                                        </p:tgtEl>
                                      </p:cBhvr>
                                    </p:animEffect>
                                    <p:set>
                                      <p:cBhvr>
                                        <p:cTn id="141" dur="1" fill="hold">
                                          <p:stCondLst>
                                            <p:cond delay="499"/>
                                          </p:stCondLst>
                                        </p:cTn>
                                        <p:tgtEl>
                                          <p:spTgt spid="99"/>
                                        </p:tgtEl>
                                        <p:attrNameLst>
                                          <p:attrName>style.visibility</p:attrName>
                                        </p:attrNameLst>
                                      </p:cBhvr>
                                      <p:to>
                                        <p:strVal val="hidden"/>
                                      </p:to>
                                    </p:set>
                                  </p:childTnLst>
                                </p:cTn>
                              </p:par>
                              <p:par>
                                <p:cTn id="142" presetID="3" presetClass="exit" presetSubtype="10" fill="hold" nodeType="withEffect">
                                  <p:stCondLst>
                                    <p:cond delay="0"/>
                                  </p:stCondLst>
                                  <p:childTnLst>
                                    <p:animEffect transition="out" filter="blinds(horizontal)">
                                      <p:cBhvr>
                                        <p:cTn id="143" dur="500"/>
                                        <p:tgtEl>
                                          <p:spTgt spid="106"/>
                                        </p:tgtEl>
                                      </p:cBhvr>
                                    </p:animEffect>
                                    <p:set>
                                      <p:cBhvr>
                                        <p:cTn id="144" dur="1" fill="hold">
                                          <p:stCondLst>
                                            <p:cond delay="499"/>
                                          </p:stCondLst>
                                        </p:cTn>
                                        <p:tgtEl>
                                          <p:spTgt spid="106"/>
                                        </p:tgtEl>
                                        <p:attrNameLst>
                                          <p:attrName>style.visibility</p:attrName>
                                        </p:attrNameLst>
                                      </p:cBhvr>
                                      <p:to>
                                        <p:strVal val="hidden"/>
                                      </p:to>
                                    </p:set>
                                    <p:cmd type="call" cmd="stop">
                                      <p:cBhvr>
                                        <p:cTn id="145" dur="1">
                                          <p:stCondLst>
                                            <p:cond delay="499"/>
                                          </p:stCondLst>
                                        </p:cTn>
                                        <p:tgtEl>
                                          <p:spTgt spid="106"/>
                                        </p:tgtEl>
                                      </p:cBhvr>
                                    </p:cmd>
                                  </p:childTnLst>
                                </p:cTn>
                              </p:par>
                            </p:childTnLst>
                          </p:cTn>
                        </p:par>
                      </p:childTnLst>
                    </p:cTn>
                  </p:par>
                </p:childTnLst>
              </p:cTn>
              <p:nextCondLst>
                <p:cond evt="onClick" delay="0">
                  <p:tgtEl>
                    <p:spTgt spid="99"/>
                  </p:tgtEl>
                </p:cond>
              </p:nextCondLst>
            </p:seq>
            <p:seq concurrent="1" nextAc="seek">
              <p:cTn id="146" restart="whenNotActive" fill="hold" evtFilter="cancelBubble" nodeType="interactiveSeq">
                <p:stCondLst>
                  <p:cond evt="onClick" delay="0">
                    <p:tgtEl>
                      <p:spTgt spid="102"/>
                    </p:tgtEl>
                  </p:cond>
                </p:stCondLst>
                <p:endSync evt="end" delay="0">
                  <p:rtn val="all"/>
                </p:endSync>
                <p:childTnLst>
                  <p:par>
                    <p:cTn id="147" fill="hold">
                      <p:stCondLst>
                        <p:cond delay="0"/>
                      </p:stCondLst>
                      <p:childTnLst>
                        <p:par>
                          <p:cTn id="148" fill="hold">
                            <p:stCondLst>
                              <p:cond delay="0"/>
                            </p:stCondLst>
                            <p:childTnLst>
                              <p:par>
                                <p:cTn id="149" presetID="1" presetClass="mediacall" presetSubtype="0" fill="hold" nodeType="clickEffect">
                                  <p:stCondLst>
                                    <p:cond delay="0"/>
                                  </p:stCondLst>
                                  <p:childTnLst>
                                    <p:cmd type="call" cmd="playFrom(0.0)">
                                      <p:cBhvr>
                                        <p:cTn id="150" dur="1353" fill="hold"/>
                                        <p:tgtEl>
                                          <p:spTgt spid="108"/>
                                        </p:tgtEl>
                                      </p:cBhvr>
                                    </p:cmd>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0" nodeType="clickEffect">
                                  <p:stCondLst>
                                    <p:cond delay="0"/>
                                  </p:stCondLst>
                                  <p:childTnLst>
                                    <p:animEffect transition="out" filter="fade">
                                      <p:cBhvr>
                                        <p:cTn id="154" dur="500"/>
                                        <p:tgtEl>
                                          <p:spTgt spid="102"/>
                                        </p:tgtEl>
                                      </p:cBhvr>
                                    </p:animEffect>
                                    <p:set>
                                      <p:cBhvr>
                                        <p:cTn id="155" dur="1" fill="hold">
                                          <p:stCondLst>
                                            <p:cond delay="499"/>
                                          </p:stCondLst>
                                        </p:cTn>
                                        <p:tgtEl>
                                          <p:spTgt spid="102"/>
                                        </p:tgtEl>
                                        <p:attrNameLst>
                                          <p:attrName>style.visibility</p:attrName>
                                        </p:attrNameLst>
                                      </p:cBhvr>
                                      <p:to>
                                        <p:strVal val="hidden"/>
                                      </p:to>
                                    </p:set>
                                  </p:childTnLst>
                                </p:cTn>
                              </p:par>
                              <p:par>
                                <p:cTn id="156" presetID="3" presetClass="exit" presetSubtype="10" fill="hold" nodeType="withEffect">
                                  <p:stCondLst>
                                    <p:cond delay="0"/>
                                  </p:stCondLst>
                                  <p:childTnLst>
                                    <p:animEffect transition="out" filter="blinds(horizontal)">
                                      <p:cBhvr>
                                        <p:cTn id="157" dur="500"/>
                                        <p:tgtEl>
                                          <p:spTgt spid="108"/>
                                        </p:tgtEl>
                                      </p:cBhvr>
                                    </p:animEffect>
                                    <p:set>
                                      <p:cBhvr>
                                        <p:cTn id="158" dur="1" fill="hold">
                                          <p:stCondLst>
                                            <p:cond delay="499"/>
                                          </p:stCondLst>
                                        </p:cTn>
                                        <p:tgtEl>
                                          <p:spTgt spid="108"/>
                                        </p:tgtEl>
                                        <p:attrNameLst>
                                          <p:attrName>style.visibility</p:attrName>
                                        </p:attrNameLst>
                                      </p:cBhvr>
                                      <p:to>
                                        <p:strVal val="hidden"/>
                                      </p:to>
                                    </p:set>
                                    <p:cmd type="call" cmd="stop">
                                      <p:cBhvr>
                                        <p:cTn id="159" dur="1">
                                          <p:stCondLst>
                                            <p:cond delay="499"/>
                                          </p:stCondLst>
                                        </p:cTn>
                                        <p:tgtEl>
                                          <p:spTgt spid="108"/>
                                        </p:tgtEl>
                                      </p:cBhvr>
                                    </p:cmd>
                                  </p:childTnLst>
                                </p:cTn>
                              </p:par>
                            </p:childTnLst>
                          </p:cTn>
                        </p:par>
                      </p:childTnLst>
                    </p:cTn>
                  </p:par>
                </p:childTnLst>
              </p:cTn>
              <p:nextCondLst>
                <p:cond evt="onClick" delay="0">
                  <p:tgtEl>
                    <p:spTgt spid="102"/>
                  </p:tgtEl>
                </p:cond>
              </p:nextCondLst>
            </p:seq>
            <p:audio>
              <p:cMediaNode vol="80000" showWhenStopped="0">
                <p:cTn id="160" fill="hold" display="0">
                  <p:stCondLst>
                    <p:cond delay="indefinite"/>
                  </p:stCondLst>
                  <p:endCondLst>
                    <p:cond evt="onStopAudio" delay="0">
                      <p:tgtEl>
                        <p:sldTgt/>
                      </p:tgtEl>
                    </p:cond>
                  </p:endCondLst>
                </p:cTn>
                <p:tgtEl>
                  <p:spTgt spid="113"/>
                </p:tgtEl>
              </p:cMediaNode>
            </p:audio>
          </p:childTnLst>
        </p:cTn>
      </p:par>
    </p:tnLst>
    <p:bldLst>
      <p:bldP spid="45" grpId="0"/>
      <p:bldP spid="45" grpId="1"/>
      <p:bldP spid="93" grpId="0" animBg="1"/>
      <p:bldP spid="94" grpId="0" animBg="1"/>
      <p:bldP spid="95" grpId="0" animBg="1"/>
      <p:bldP spid="96" grpId="0" animBg="1"/>
      <p:bldP spid="99" grpId="0" animBg="1"/>
      <p:bldP spid="10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40692" y="911582"/>
            <a:ext cx="2271946" cy="1064478"/>
          </a:xfrm>
          <a:prstGeom prst="rect">
            <a:avLst/>
          </a:prstGeom>
        </p:spPr>
      </p:pic>
      <p:pic>
        <p:nvPicPr>
          <p:cNvPr id="6" name="Graphic 5">
            <a:extLst>
              <a:ext uri="{FF2B5EF4-FFF2-40B4-BE49-F238E27FC236}">
                <a16:creationId xmlns:a16="http://schemas.microsoft.com/office/drawing/2014/main" id="{9B135FF8-6D7A-4777-8A88-5688CFA4532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243774" y="95709"/>
            <a:ext cx="1532523" cy="1313591"/>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endParaRPr lang="th-TH"/>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endParaRPr lang="th-TH"/>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endParaRPr lang="th-TH"/>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endParaRPr lang="th-TH"/>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endParaRPr lang="th-TH"/>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grpSp>
        <p:nvGrpSpPr>
          <p:cNvPr id="3" name="Group 2">
            <a:extLst>
              <a:ext uri="{FF2B5EF4-FFF2-40B4-BE49-F238E27FC236}">
                <a16:creationId xmlns:a16="http://schemas.microsoft.com/office/drawing/2014/main" id="{35664449-47AD-4909-B4BA-D59C1C0E5C7E}"/>
              </a:ext>
            </a:extLst>
          </p:cNvPr>
          <p:cNvGrpSpPr/>
          <p:nvPr/>
        </p:nvGrpSpPr>
        <p:grpSpPr>
          <a:xfrm>
            <a:off x="2088678" y="200265"/>
            <a:ext cx="10528331" cy="2851450"/>
            <a:chOff x="2317698" y="1501986"/>
            <a:chExt cx="9419633" cy="2851450"/>
          </a:xfrm>
        </p:grpSpPr>
        <p:sp>
          <p:nvSpPr>
            <p:cNvPr id="219" name="Rectangle 218">
              <a:extLst>
                <a:ext uri="{FF2B5EF4-FFF2-40B4-BE49-F238E27FC236}">
                  <a16:creationId xmlns:a16="http://schemas.microsoft.com/office/drawing/2014/main" id="{F9A29A04-B2AE-4FE5-8511-F47218CB5231}"/>
                </a:ext>
              </a:extLst>
            </p:cNvPr>
            <p:cNvSpPr/>
            <p:nvPr/>
          </p:nvSpPr>
          <p:spPr>
            <a:xfrm>
              <a:off x="2424659" y="2734111"/>
              <a:ext cx="9312672"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TRONG CUỘC SỐNG ( TIẾT 1)</a:t>
              </a:r>
            </a:p>
            <a:p>
              <a:pPr algn="ctr"/>
              <a:r>
                <a:rPr lang="en-US" sz="6000" b="1" i="1" dirty="0" smtClean="0">
                  <a:solidFill>
                    <a:srgbClr val="FFC000"/>
                  </a:solidFill>
                  <a:latin typeface="Times New Roman" panose="02020603050405020304" pitchFamily="18" charset="0"/>
                  <a:ea typeface="Adobe Gothic Std B" panose="020B0800000000000000" pitchFamily="34" charset="-128"/>
                  <a:cs typeface="Times New Roman" panose="02020603050405020304" pitchFamily="18" charset="0"/>
                </a:rPr>
                <a:t>GV: </a:t>
              </a:r>
              <a:r>
                <a:rPr lang="en-US" sz="6000" b="1" i="1" dirty="0" err="1" smtClean="0">
                  <a:solidFill>
                    <a:srgbClr val="FFC000"/>
                  </a:solidFill>
                  <a:latin typeface="Times New Roman" panose="02020603050405020304" pitchFamily="18" charset="0"/>
                  <a:ea typeface="Adobe Gothic Std B" panose="020B0800000000000000" pitchFamily="34" charset="-128"/>
                  <a:cs typeface="Times New Roman" panose="02020603050405020304" pitchFamily="18" charset="0"/>
                </a:rPr>
                <a:t>Nguyễn</a:t>
              </a:r>
              <a:r>
                <a:rPr lang="en-US" sz="6000" b="1" i="1" dirty="0" smtClean="0">
                  <a:solidFill>
                    <a:srgbClr val="FFC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6000" b="1" i="1" dirty="0" err="1" smtClean="0">
                  <a:solidFill>
                    <a:srgbClr val="FFC000"/>
                  </a:solidFill>
                  <a:latin typeface="Times New Roman" panose="02020603050405020304" pitchFamily="18" charset="0"/>
                  <a:ea typeface="Adobe Gothic Std B" panose="020B0800000000000000" pitchFamily="34" charset="-128"/>
                  <a:cs typeface="Times New Roman" panose="02020603050405020304" pitchFamily="18" charset="0"/>
                </a:rPr>
                <a:t>Thị</a:t>
              </a:r>
              <a:r>
                <a:rPr lang="en-US" sz="6000" b="1" i="1" dirty="0" smtClean="0">
                  <a:solidFill>
                    <a:srgbClr val="FFC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6000" b="1" i="1" dirty="0" err="1" smtClean="0">
                  <a:solidFill>
                    <a:srgbClr val="FFC000"/>
                  </a:solidFill>
                  <a:latin typeface="Times New Roman" panose="02020603050405020304" pitchFamily="18" charset="0"/>
                  <a:ea typeface="Adobe Gothic Std B" panose="020B0800000000000000" pitchFamily="34" charset="-128"/>
                  <a:cs typeface="Times New Roman" panose="02020603050405020304" pitchFamily="18" charset="0"/>
                </a:rPr>
                <a:t>Hải</a:t>
              </a:r>
              <a:endParaRPr lang="th-TH" sz="6000" b="1" i="1" dirty="0">
                <a:solidFill>
                  <a:srgbClr val="FFC000"/>
                </a:solidFill>
                <a:latin typeface="Times New Roman" panose="02020603050405020304" pitchFamily="18" charset="0"/>
                <a:ea typeface="Adobe Gothic Std B" panose="020B0800000000000000" pitchFamily="34" charset="-128"/>
              </a:endParaRPr>
            </a:p>
          </p:txBody>
        </p:sp>
        <p:sp>
          <p:nvSpPr>
            <p:cNvPr id="218" name="Rectangle 217">
              <a:extLst>
                <a:ext uri="{FF2B5EF4-FFF2-40B4-BE49-F238E27FC236}">
                  <a16:creationId xmlns:a16="http://schemas.microsoft.com/office/drawing/2014/main" id="{F7A90489-2F07-47BA-8268-058A255123CA}"/>
                </a:ext>
              </a:extLst>
            </p:cNvPr>
            <p:cNvSpPr/>
            <p:nvPr/>
          </p:nvSpPr>
          <p:spPr>
            <a:xfrm>
              <a:off x="2317698" y="1501986"/>
              <a:ext cx="8606085"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BÀI 10: ÂM </a:t>
              </a:r>
              <a:r>
                <a:rPr lang="en-US" sz="5500" b="1" dirty="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THANH</a:t>
              </a:r>
              <a:endParaRPr lang="th-TH" sz="5500" b="1" dirty="0">
                <a:solidFill>
                  <a:schemeClr val="tx1"/>
                </a:solidFill>
                <a:latin typeface="Times New Roman" panose="02020603050405020304" pitchFamily="18" charset="0"/>
                <a:ea typeface="Adobe Gothic Std B" panose="020B0800000000000000" pitchFamily="34" charset="-128"/>
              </a:endParaRPr>
            </a:p>
          </p:txBody>
        </p:sp>
      </p:grpSp>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r>
              <a:rPr lang="en-US" sz="1400">
                <a:solidFill>
                  <a:srgbClr val="002060"/>
                </a:solidFill>
                <a:latin typeface="UTM American Sans" panose="02040603050506020204" pitchFamily="18" charset="0"/>
              </a:rPr>
              <a:t>KTUTS</a:t>
            </a:r>
          </a:p>
        </p:txBody>
      </p:sp>
      <p:sp>
        <p:nvSpPr>
          <p:cNvPr id="149" name="TextBox 148">
            <a:extLst>
              <a:ext uri="{FF2B5EF4-FFF2-40B4-BE49-F238E27FC236}">
                <a16:creationId xmlns:a16="http://schemas.microsoft.com/office/drawing/2014/main" id="{B68C1B71-BB34-4537-ADF3-1030AF4AF6CD}"/>
              </a:ext>
            </a:extLst>
          </p:cNvPr>
          <p:cNvSpPr txBox="1"/>
          <p:nvPr/>
        </p:nvSpPr>
        <p:spPr>
          <a:xfrm>
            <a:off x="150611" y="3939564"/>
            <a:ext cx="668773" cy="307777"/>
          </a:xfrm>
          <a:prstGeom prst="rect">
            <a:avLst/>
          </a:prstGeom>
          <a:noFill/>
        </p:spPr>
        <p:txBody>
          <a:bodyPr wrap="none" rtlCol="0">
            <a:spAutoFit/>
          </a:bodyPr>
          <a:lstStyle/>
          <a:p>
            <a:r>
              <a:rPr lang="en-US" sz="1400">
                <a:solidFill>
                  <a:schemeClr val="tx2">
                    <a:lumMod val="90000"/>
                  </a:schemeClr>
                </a:solidFill>
                <a:latin typeface="UTM American Sans" panose="02040603050506020204" pitchFamily="18" charset="0"/>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163680" y="281720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4445331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1000"/>
                                        <p:tgtEl>
                                          <p:spTgt spid="144"/>
                                        </p:tgtEl>
                                      </p:cBhvr>
                                    </p:animEffect>
                                    <p:anim calcmode="lin" valueType="num">
                                      <p:cBhvr>
                                        <p:cTn id="20" dur="1000" fill="hold"/>
                                        <p:tgtEl>
                                          <p:spTgt spid="144"/>
                                        </p:tgtEl>
                                        <p:attrNameLst>
                                          <p:attrName>ppt_x</p:attrName>
                                        </p:attrNameLst>
                                      </p:cBhvr>
                                      <p:tavLst>
                                        <p:tav tm="0">
                                          <p:val>
                                            <p:strVal val="#ppt_x"/>
                                          </p:val>
                                        </p:tav>
                                        <p:tav tm="100000">
                                          <p:val>
                                            <p:strVal val="#ppt_x"/>
                                          </p:val>
                                        </p:tav>
                                      </p:tavLst>
                                    </p:anim>
                                    <p:anim calcmode="lin" valueType="num">
                                      <p:cBhvr>
                                        <p:cTn id="21" dur="1000" fill="hold"/>
                                        <p:tgtEl>
                                          <p:spTgt spid="14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334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746"/>
            <a:ext cx="12192000" cy="6819254"/>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07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Nêu</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thêm</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ví</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dụ</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về</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ích</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lợi</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của</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âm</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thanh</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trong</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cuộc</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smtClean="0">
                <a:solidFill>
                  <a:schemeClr val="tx1">
                    <a:lumMod val="75000"/>
                  </a:schemeClr>
                </a:solidFill>
                <a:latin typeface="Times New Roman" panose="02020603050405020304" pitchFamily="18" charset="0"/>
                <a:cs typeface="Times New Roman" panose="02020603050405020304" pitchFamily="18" charset="0"/>
              </a:rPr>
              <a:t>sống</a:t>
            </a:r>
            <a:r>
              <a:rPr lang="en-US" sz="6600" b="1"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6600" b="1" dirty="0">
              <a:solidFill>
                <a:schemeClr val="tx1">
                  <a:lumMod val="75000"/>
                </a:schemeClr>
              </a:solidFill>
              <a:latin typeface="Times New Roman" panose="02020603050405020304" pitchFamily="18" charset="0"/>
              <a:cs typeface="Times New Roman" panose="02020603050405020304" pitchFamily="18" charset="0"/>
            </a:endParaRP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904123" y="-238114"/>
            <a:ext cx="1849490" cy="1557627"/>
          </a:xfrm>
          <a:prstGeom prst="rect">
            <a:avLst/>
          </a:prstGeom>
        </p:spPr>
      </p:pic>
    </p:spTree>
    <p:extLst>
      <p:ext uri="{BB962C8B-B14F-4D97-AF65-F5344CB8AC3E}">
        <p14:creationId xmlns:p14="http://schemas.microsoft.com/office/powerpoint/2010/main" val="3120529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C56460-8354-4E72-80F7-F8D95EAB9E06}"/>
              </a:ext>
            </a:extLst>
          </p:cNvPr>
          <p:cNvPicPr>
            <a:picLocks noChangeAspect="1"/>
          </p:cNvPicPr>
          <p:nvPr/>
        </p:nvPicPr>
        <p:blipFill>
          <a:blip r:embed="rId2" cstate="hqprint">
            <a:extLst>
              <a:ext uri="{28A0092B-C50C-407E-A947-70E740481C1C}">
                <a14:useLocalDpi xmlns:a14="http://schemas.microsoft.com/office/drawing/2010/main" val="0"/>
              </a:ext>
            </a:extLst>
          </a:blip>
          <a:srcRect t="14054" b="14054"/>
          <a:stretch/>
        </p:blipFill>
        <p:spPr>
          <a:xfrm>
            <a:off x="298791" y="412376"/>
            <a:ext cx="5507695" cy="3016624"/>
          </a:xfrm>
          <a:prstGeom prst="roundRect">
            <a:avLst>
              <a:gd name="adj" fmla="val 20813"/>
            </a:avLst>
          </a:prstGeom>
          <a:solidFill>
            <a:srgbClr val="FFFFFF">
              <a:shade val="85000"/>
            </a:srgbClr>
          </a:solidFill>
          <a:ln w="57150">
            <a:solidFill>
              <a:srgbClr val="29595E"/>
            </a:solidFill>
          </a:ln>
          <a:effectLst/>
        </p:spPr>
      </p:pic>
      <p:pic>
        <p:nvPicPr>
          <p:cNvPr id="16" name="Picture 15" descr="A picture containing toy, doll, vector graphics&#10;&#10;Description automatically generated">
            <a:extLst>
              <a:ext uri="{FF2B5EF4-FFF2-40B4-BE49-F238E27FC236}">
                <a16:creationId xmlns:a16="http://schemas.microsoft.com/office/drawing/2014/main" id="{6EEA09E1-712C-42EC-B455-16126DCD5657}"/>
              </a:ext>
            </a:extLst>
          </p:cNvPr>
          <p:cNvPicPr>
            <a:picLocks noChangeAspect="1"/>
          </p:cNvPicPr>
          <p:nvPr/>
        </p:nvPicPr>
        <p:blipFill rotWithShape="1">
          <a:blip r:embed="rId3">
            <a:extLst>
              <a:ext uri="{28A0092B-C50C-407E-A947-70E740481C1C}">
                <a14:useLocalDpi xmlns:a14="http://schemas.microsoft.com/office/drawing/2010/main" val="0"/>
              </a:ext>
            </a:extLst>
          </a:blip>
          <a:srcRect t="20083"/>
          <a:stretch/>
        </p:blipFill>
        <p:spPr>
          <a:xfrm>
            <a:off x="298791" y="3643732"/>
            <a:ext cx="4560079" cy="3214267"/>
          </a:xfrm>
          <a:prstGeom prst="rect">
            <a:avLst/>
          </a:prstGeom>
        </p:spPr>
      </p:pic>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254143" cy="830997"/>
            </a:xfrm>
            <a:prstGeom prst="rect">
              <a:avLst/>
            </a:prstGeom>
            <a:noFill/>
          </p:spPr>
          <p:txBody>
            <a:bodyPr wrap="none" rtlCol="0">
              <a:spAutoFit/>
            </a:bodyPr>
            <a:lstStyle/>
            <a:p>
              <a:r>
                <a:rPr lang="en-US" sz="4800" b="1" dirty="0" err="1">
                  <a:solidFill>
                    <a:srgbClr val="121212"/>
                  </a:solidFill>
                  <a:latin typeface="Times New Roman" panose="02020603050405020304" pitchFamily="18" charset="0"/>
                  <a:cs typeface="Times New Roman" panose="02020603050405020304" pitchFamily="18" charset="0"/>
                </a:rPr>
                <a:t>Học</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tập</a:t>
              </a:r>
              <a:endParaRPr lang="en-US" sz="4800" b="1" dirty="0">
                <a:solidFill>
                  <a:srgbClr val="121212"/>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78474" y="3423388"/>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554545"/>
            </a:xfrm>
            <a:prstGeom prst="rect">
              <a:avLst/>
            </a:prstGeom>
            <a:noFill/>
          </p:spPr>
          <p:txBody>
            <a:bodyPr wrap="square" rtlCol="0">
              <a:spAutoFit/>
            </a:bodyPr>
            <a:lstStyle/>
            <a:p>
              <a:pPr algn="just"/>
              <a:r>
                <a:rPr lang="en-US" sz="4000" b="1" dirty="0" err="1">
                  <a:solidFill>
                    <a:srgbClr val="121212"/>
                  </a:solidFill>
                  <a:latin typeface="Times New Roman" panose="02020603050405020304" pitchFamily="18" charset="0"/>
                  <a:cs typeface="Times New Roman" panose="02020603050405020304" pitchFamily="18" charset="0"/>
                </a:rPr>
                <a:t>Tiếng</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giảng</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bài</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thuyết</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trình</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đọc</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bài</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phát</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biểu</a:t>
              </a:r>
              <a:r>
                <a:rPr lang="en-US" sz="4000" b="1" dirty="0">
                  <a:solidFill>
                    <a:srgbClr val="121212"/>
                  </a:solidFill>
                  <a:latin typeface="Times New Roman" panose="02020603050405020304" pitchFamily="18" charset="0"/>
                  <a:cs typeface="Times New Roman" panose="02020603050405020304" pitchFamily="18" charset="0"/>
                </a:rPr>
                <a:t> ý </a:t>
              </a:r>
              <a:r>
                <a:rPr lang="en-US" sz="4000" b="1" dirty="0" err="1">
                  <a:solidFill>
                    <a:srgbClr val="121212"/>
                  </a:solidFill>
                  <a:latin typeface="Times New Roman" panose="02020603050405020304" pitchFamily="18" charset="0"/>
                  <a:cs typeface="Times New Roman" panose="02020603050405020304" pitchFamily="18" charset="0"/>
                </a:rPr>
                <a:t>kiến</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thảo</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luận</a:t>
              </a:r>
              <a:r>
                <a:rPr lang="en-US" sz="4000" b="1" dirty="0">
                  <a:solidFill>
                    <a:srgbClr val="121212"/>
                  </a:solidFill>
                  <a:latin typeface="Times New Roman" panose="02020603050405020304" pitchFamily="18" charset="0"/>
                  <a:cs typeface="Times New Roman" panose="02020603050405020304" pitchFamily="18" charset="0"/>
                </a:rPr>
                <a:t> </a:t>
              </a:r>
              <a:r>
                <a:rPr lang="en-US" sz="4000" b="1" dirty="0" err="1">
                  <a:solidFill>
                    <a:srgbClr val="121212"/>
                  </a:solidFill>
                  <a:latin typeface="Times New Roman" panose="02020603050405020304" pitchFamily="18" charset="0"/>
                  <a:cs typeface="Times New Roman" panose="02020603050405020304" pitchFamily="18" charset="0"/>
                </a:rPr>
                <a:t>nhóm</a:t>
              </a:r>
              <a:r>
                <a:rPr lang="en-US" sz="4000" b="1" dirty="0">
                  <a:solidFill>
                    <a:srgbClr val="121212"/>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080561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87379" y="1149421"/>
              <a:ext cx="2597185" cy="830997"/>
            </a:xfrm>
            <a:prstGeom prst="rect">
              <a:avLst/>
            </a:prstGeom>
            <a:noFill/>
          </p:spPr>
          <p:txBody>
            <a:bodyPr wrap="none" rtlCol="0">
              <a:spAutoFit/>
            </a:bodyPr>
            <a:lstStyle/>
            <a:p>
              <a:pPr algn="ctr"/>
              <a:r>
                <a:rPr lang="en-US" sz="4800" b="1" dirty="0" err="1">
                  <a:solidFill>
                    <a:srgbClr val="121212"/>
                  </a:solidFill>
                  <a:latin typeface="Times New Roman" panose="02020603050405020304" pitchFamily="18" charset="0"/>
                  <a:cs typeface="Times New Roman" panose="02020603050405020304" pitchFamily="18" charset="0"/>
                </a:rPr>
                <a:t>Giao</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tiếp</a:t>
              </a:r>
              <a:endParaRPr lang="en-US" sz="4800" b="1" dirty="0">
                <a:solidFill>
                  <a:srgbClr val="121212"/>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793627" y="3262024"/>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15336" y="4139498"/>
              <a:ext cx="5220860" cy="2308324"/>
            </a:xfrm>
            <a:prstGeom prst="rect">
              <a:avLst/>
            </a:prstGeom>
            <a:noFill/>
          </p:spPr>
          <p:txBody>
            <a:bodyPr wrap="square" rtlCol="0">
              <a:spAutoFit/>
            </a:bodyPr>
            <a:lstStyle/>
            <a:p>
              <a:pPr algn="just"/>
              <a:r>
                <a:rPr lang="en-US" sz="3600" b="1" dirty="0" err="1">
                  <a:solidFill>
                    <a:srgbClr val="121212"/>
                  </a:solidFill>
                  <a:latin typeface="Times New Roman" panose="02020603050405020304" pitchFamily="18" charset="0"/>
                  <a:cs typeface="Times New Roman" panose="02020603050405020304" pitchFamily="18" charset="0"/>
                </a:rPr>
                <a:t>Tiếng</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nói</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chuyện</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chào</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hỏi</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trình</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bày</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kể</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chuyện</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tâm</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sự</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thể</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hiện</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tình</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cảm</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cảm</a:t>
              </a:r>
              <a:r>
                <a:rPr lang="en-US" sz="3600" b="1" dirty="0">
                  <a:solidFill>
                    <a:srgbClr val="121212"/>
                  </a:solidFill>
                  <a:latin typeface="Times New Roman" panose="02020603050405020304" pitchFamily="18" charset="0"/>
                  <a:cs typeface="Times New Roman" panose="02020603050405020304" pitchFamily="18" charset="0"/>
                </a:rPr>
                <a:t> </a:t>
              </a:r>
              <a:r>
                <a:rPr lang="en-US" sz="3600" b="1" dirty="0" err="1">
                  <a:solidFill>
                    <a:srgbClr val="121212"/>
                  </a:solidFill>
                  <a:latin typeface="Times New Roman" panose="02020603050405020304" pitchFamily="18" charset="0"/>
                  <a:cs typeface="Times New Roman" panose="02020603050405020304" pitchFamily="18" charset="0"/>
                </a:rPr>
                <a:t>xúc</a:t>
              </a:r>
              <a:r>
                <a:rPr lang="en-US" sz="3600" b="1" dirty="0">
                  <a:solidFill>
                    <a:srgbClr val="121212"/>
                  </a:solidFill>
                  <a:latin typeface="Times New Roman" panose="02020603050405020304" pitchFamily="18" charset="0"/>
                  <a:cs typeface="Times New Roman" panose="02020603050405020304" pitchFamily="18" charset="0"/>
                </a:rPr>
                <a:t>,…</a:t>
              </a:r>
            </a:p>
          </p:txBody>
        </p:sp>
      </p:grpSp>
      <p:pic>
        <p:nvPicPr>
          <p:cNvPr id="10" name="Picture 9">
            <a:extLst>
              <a:ext uri="{FF2B5EF4-FFF2-40B4-BE49-F238E27FC236}">
                <a16:creationId xmlns:a16="http://schemas.microsoft.com/office/drawing/2014/main" id="{F98C44F6-7F2E-4BAD-946D-B4CFCEC4B0A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45" t="30676" r="145" b="9474"/>
          <a:stretch/>
        </p:blipFill>
        <p:spPr>
          <a:xfrm>
            <a:off x="179899" y="354224"/>
            <a:ext cx="5916101" cy="3064310"/>
          </a:xfrm>
          <a:prstGeom prst="roundRect">
            <a:avLst>
              <a:gd name="adj" fmla="val 20813"/>
            </a:avLst>
          </a:prstGeom>
          <a:solidFill>
            <a:srgbClr val="FFFFFF">
              <a:shade val="85000"/>
            </a:srgbClr>
          </a:solidFill>
          <a:ln w="57150">
            <a:solidFill>
              <a:srgbClr val="29595E"/>
            </a:solidFill>
          </a:ln>
          <a:effectLst/>
        </p:spPr>
      </p:pic>
      <p:pic>
        <p:nvPicPr>
          <p:cNvPr id="3" name="Picture 2" descr="A picture containing doll, toy&#10;&#10;Description automatically generated">
            <a:extLst>
              <a:ext uri="{FF2B5EF4-FFF2-40B4-BE49-F238E27FC236}">
                <a16:creationId xmlns:a16="http://schemas.microsoft.com/office/drawing/2014/main" id="{E01F8A9B-9403-46FA-A970-C5B2C719EAF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4711" y="2925116"/>
            <a:ext cx="4319833" cy="4319833"/>
          </a:xfrm>
          <a:prstGeom prst="rect">
            <a:avLst/>
          </a:prstGeom>
        </p:spPr>
      </p:pic>
    </p:spTree>
    <p:extLst>
      <p:ext uri="{BB962C8B-B14F-4D97-AF65-F5344CB8AC3E}">
        <p14:creationId xmlns:p14="http://schemas.microsoft.com/office/powerpoint/2010/main" val="4485848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1717</TotalTime>
  <Words>358</Words>
  <Application>Microsoft Office PowerPoint</Application>
  <PresentationFormat>Widescreen</PresentationFormat>
  <Paragraphs>59</Paragraphs>
  <Slides>23</Slides>
  <Notes>11</Notes>
  <HiddenSlides>1</HiddenSlides>
  <MMClips>25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Calibri Light</vt:lpstr>
      <vt:lpstr>Calibri</vt:lpstr>
      <vt:lpstr>Cordia New</vt:lpstr>
      <vt:lpstr>UTM American Sans</vt:lpstr>
      <vt:lpstr>Wingdings</vt:lpstr>
      <vt:lpstr>Arial</vt:lpstr>
      <vt:lpstr>SimSun-ExtB</vt:lpstr>
      <vt:lpstr>Times New Roman</vt:lpstr>
      <vt:lpstr>Tahoma</vt:lpstr>
      <vt:lpstr>Adobe Gothic Std B</vt:lpstr>
      <vt:lpstr>UVN Da Lat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 Thanh Trong CS</dc:title>
  <dc:subject>Khoa hoc 4</dc:subject>
  <dc:creator>KTUTS</dc:creator>
  <cp:keywords>YenVu</cp:keywords>
  <cp:lastModifiedBy>Admin</cp:lastModifiedBy>
  <cp:revision>54</cp:revision>
  <dcterms:created xsi:type="dcterms:W3CDTF">2020-07-25T07:18:36Z</dcterms:created>
  <dcterms:modified xsi:type="dcterms:W3CDTF">2023-08-14T10:22:15Z</dcterms:modified>
  <cp:version>U09</cp:version>
</cp:coreProperties>
</file>