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9" r:id="rId4"/>
    <p:sldId id="270" r:id="rId5"/>
    <p:sldId id="271" r:id="rId6"/>
    <p:sldId id="272" r:id="rId7"/>
    <p:sldId id="273" r:id="rId8"/>
    <p:sldId id="274" r:id="rId9"/>
    <p:sldId id="258" r:id="rId10"/>
    <p:sldId id="259" r:id="rId11"/>
    <p:sldId id="260" r:id="rId12"/>
    <p:sldId id="261" r:id="rId13"/>
    <p:sldId id="262" r:id="rId14"/>
    <p:sldId id="275" r:id="rId15"/>
    <p:sldId id="279" r:id="rId16"/>
    <p:sldId id="276" r:id="rId17"/>
    <p:sldId id="280" r:id="rId18"/>
    <p:sldId id="277" r:id="rId19"/>
    <p:sldId id="278" r:id="rId20"/>
    <p:sldId id="281" r:id="rId21"/>
    <p:sldId id="282" r:id="rId22"/>
    <p:sldId id="283" r:id="rId23"/>
    <p:sldId id="284" r:id="rId24"/>
    <p:sldId id="288" r:id="rId25"/>
    <p:sldId id="285" r:id="rId26"/>
    <p:sldId id="286" r:id="rId27"/>
    <p:sldId id="2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53409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61764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5527935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Title and Content"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3" y="2007"/>
            <a:ext cx="12165839" cy="6853993"/>
          </a:xfrm>
          <a:prstGeom prst="rect">
            <a:avLst/>
          </a:prstGeom>
          <a:noFill/>
          <a:ln>
            <a:noFill/>
          </a:ln>
        </p:spPr>
      </p:pic>
      <p:sp>
        <p:nvSpPr>
          <p:cNvPr id="37" name="Google Shape;37;p10"/>
          <p:cNvSpPr txBox="1">
            <a:spLocks noGrp="1"/>
          </p:cNvSpPr>
          <p:nvPr>
            <p:ph type="dt" idx="10"/>
          </p:nvPr>
        </p:nvSpPr>
        <p:spPr>
          <a:xfrm>
            <a:off x="838201" y="6356353"/>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10/30/2023</a:t>
            </a:fld>
            <a:endParaRPr lang="en-US"/>
          </a:p>
        </p:txBody>
      </p:sp>
      <p:sp>
        <p:nvSpPr>
          <p:cNvPr id="38" name="Google Shape;38;p10"/>
          <p:cNvSpPr txBox="1">
            <a:spLocks noGrp="1"/>
          </p:cNvSpPr>
          <p:nvPr>
            <p:ph type="ftr" idx="11"/>
          </p:nvPr>
        </p:nvSpPr>
        <p:spPr>
          <a:xfrm>
            <a:off x="4038601" y="6356353"/>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3"/>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126966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390AC0-0ED2-4338-9893-46D24455D24C}"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118083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2390AC0-0ED2-4338-9893-46D24455D24C}" type="datetimeFigureOut">
              <a:rPr lang="en-US" smtClean="0"/>
              <a:t>10/30/2023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687071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2390AC0-0ED2-4338-9893-46D24455D24C}"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173269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390AC0-0ED2-4338-9893-46D24455D24C}" type="datetimeFigureOut">
              <a:rPr lang="en-US" smtClean="0"/>
              <a:t>10/30/2023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4264748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2390AC0-0ED2-4338-9893-46D24455D24C}" type="datetimeFigureOut">
              <a:rPr lang="en-US" smtClean="0"/>
              <a:t>10/30/2023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881175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90AC0-0ED2-4338-9893-46D24455D24C}" type="datetimeFigureOut">
              <a:rPr lang="en-US" smtClean="0"/>
              <a:t>10/30/2023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3360010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125370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2390AC0-0ED2-4338-9893-46D24455D24C}" type="datetimeFigureOut">
              <a:rPr lang="en-US" smtClean="0"/>
              <a:t>10/30/2023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CAA889-338C-410E-82EA-38250E193799}" type="slidenum">
              <a:rPr lang="en-US" smtClean="0"/>
              <a:t>‹#›</a:t>
            </a:fld>
            <a:endParaRPr lang="en-US"/>
          </a:p>
        </p:txBody>
      </p:sp>
    </p:spTree>
    <p:extLst>
      <p:ext uri="{BB962C8B-B14F-4D97-AF65-F5344CB8AC3E}">
        <p14:creationId xmlns:p14="http://schemas.microsoft.com/office/powerpoint/2010/main" val="2915122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90AC0-0ED2-4338-9893-46D24455D24C}" type="datetimeFigureOut">
              <a:rPr lang="en-US" smtClean="0"/>
              <a:t>10/30/2023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CAA889-338C-410E-82EA-38250E193799}" type="slidenum">
              <a:rPr lang="en-US" smtClean="0"/>
              <a:t>‹#›</a:t>
            </a:fld>
            <a:endParaRPr lang="en-US"/>
          </a:p>
        </p:txBody>
      </p:sp>
    </p:spTree>
    <p:extLst>
      <p:ext uri="{BB962C8B-B14F-4D97-AF65-F5344CB8AC3E}">
        <p14:creationId xmlns:p14="http://schemas.microsoft.com/office/powerpoint/2010/main" val="375880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5.wdp"/><Relationship Id="rId18" Type="http://schemas.openxmlformats.org/officeDocument/2006/relationships/image" Target="../media/image11.png"/><Relationship Id="rId26" Type="http://schemas.openxmlformats.org/officeDocument/2006/relationships/image" Target="../media/image15.png"/><Relationship Id="rId3" Type="http://schemas.openxmlformats.org/officeDocument/2006/relationships/slideLayout" Target="../slideLayouts/slideLayout12.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8.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10.png"/><Relationship Id="rId20" Type="http://schemas.openxmlformats.org/officeDocument/2006/relationships/image" Target="../media/image12.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5.png"/><Relationship Id="rId11" Type="http://schemas.microsoft.com/office/2007/relationships/hdphoto" Target="../media/hdphoto4.wdp"/><Relationship Id="rId24" Type="http://schemas.openxmlformats.org/officeDocument/2006/relationships/image" Target="../media/image14.png"/><Relationship Id="rId32" Type="http://schemas.openxmlformats.org/officeDocument/2006/relationships/image" Target="../media/image19.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16.png"/><Relationship Id="rId10" Type="http://schemas.openxmlformats.org/officeDocument/2006/relationships/image" Target="../media/image7.png"/><Relationship Id="rId19" Type="http://schemas.microsoft.com/office/2007/relationships/hdphoto" Target="../media/hdphoto8.wdp"/><Relationship Id="rId31" Type="http://schemas.openxmlformats.org/officeDocument/2006/relationships/image" Target="../media/image18.png"/><Relationship Id="rId4" Type="http://schemas.openxmlformats.org/officeDocument/2006/relationships/image" Target="../media/image4.jpeg"/><Relationship Id="rId9" Type="http://schemas.microsoft.com/office/2007/relationships/hdphoto" Target="../media/hdphoto3.wdp"/><Relationship Id="rId14" Type="http://schemas.openxmlformats.org/officeDocument/2006/relationships/image" Target="../media/image9.png"/><Relationship Id="rId22" Type="http://schemas.openxmlformats.org/officeDocument/2006/relationships/image" Target="../media/image13.png"/><Relationship Id="rId27" Type="http://schemas.microsoft.com/office/2007/relationships/hdphoto" Target="../media/hdphoto12.wdp"/><Relationship Id="rId30"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22.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28.png"/><Relationship Id="rId18" Type="http://schemas.openxmlformats.org/officeDocument/2006/relationships/slide" Target="slide15.xml"/><Relationship Id="rId26" Type="http://schemas.microsoft.com/office/2007/relationships/hdphoto" Target="../media/hdphoto20.wdp"/><Relationship Id="rId39" Type="http://schemas.microsoft.com/office/2007/relationships/hdphoto" Target="../media/hdphoto25.wdp"/><Relationship Id="rId3" Type="http://schemas.openxmlformats.org/officeDocument/2006/relationships/image" Target="../media/image23.png"/><Relationship Id="rId21" Type="http://schemas.openxmlformats.org/officeDocument/2006/relationships/image" Target="../media/image11.png"/><Relationship Id="rId34" Type="http://schemas.openxmlformats.org/officeDocument/2006/relationships/image" Target="../media/image35.png"/><Relationship Id="rId42" Type="http://schemas.openxmlformats.org/officeDocument/2006/relationships/slide" Target="slide6.xml"/><Relationship Id="rId7" Type="http://schemas.openxmlformats.org/officeDocument/2006/relationships/image" Target="../media/image25.png"/><Relationship Id="rId12" Type="http://schemas.microsoft.com/office/2007/relationships/hdphoto" Target="../media/hdphoto19.wdp"/><Relationship Id="rId17" Type="http://schemas.openxmlformats.org/officeDocument/2006/relationships/image" Target="../media/image29.png"/><Relationship Id="rId25" Type="http://schemas.openxmlformats.org/officeDocument/2006/relationships/image" Target="../media/image31.png"/><Relationship Id="rId33" Type="http://schemas.microsoft.com/office/2007/relationships/hdphoto" Target="../media/hdphoto22.wdp"/><Relationship Id="rId38" Type="http://schemas.openxmlformats.org/officeDocument/2006/relationships/image" Target="../media/image37.png"/><Relationship Id="rId2" Type="http://schemas.openxmlformats.org/officeDocument/2006/relationships/image" Target="../media/image20.jpeg"/><Relationship Id="rId16" Type="http://schemas.microsoft.com/office/2007/relationships/hdphoto" Target="../media/hdphoto9.wdp"/><Relationship Id="rId20" Type="http://schemas.openxmlformats.org/officeDocument/2006/relationships/slide" Target="slide14.xml"/><Relationship Id="rId29" Type="http://schemas.openxmlformats.org/officeDocument/2006/relationships/image" Target="../media/image15.png"/><Relationship Id="rId41" Type="http://schemas.openxmlformats.org/officeDocument/2006/relationships/slide" Target="slide8.xml"/><Relationship Id="rId1" Type="http://schemas.openxmlformats.org/officeDocument/2006/relationships/slideLayout" Target="../slideLayouts/slideLayout12.xml"/><Relationship Id="rId6" Type="http://schemas.microsoft.com/office/2007/relationships/hdphoto" Target="../media/hdphoto16.wdp"/><Relationship Id="rId11" Type="http://schemas.openxmlformats.org/officeDocument/2006/relationships/image" Target="../media/image27.png"/><Relationship Id="rId24" Type="http://schemas.microsoft.com/office/2007/relationships/hdphoto" Target="../media/hdphoto11.wdp"/><Relationship Id="rId32" Type="http://schemas.openxmlformats.org/officeDocument/2006/relationships/image" Target="../media/image34.png"/><Relationship Id="rId37" Type="http://schemas.microsoft.com/office/2007/relationships/hdphoto" Target="../media/hdphoto24.wdp"/><Relationship Id="rId40" Type="http://schemas.openxmlformats.org/officeDocument/2006/relationships/slide" Target="slide7.xml"/><Relationship Id="rId45" Type="http://schemas.openxmlformats.org/officeDocument/2006/relationships/image" Target="../media/image19.png"/><Relationship Id="rId5" Type="http://schemas.openxmlformats.org/officeDocument/2006/relationships/image" Target="../media/image24.png"/><Relationship Id="rId15" Type="http://schemas.openxmlformats.org/officeDocument/2006/relationships/image" Target="../media/image12.png"/><Relationship Id="rId23" Type="http://schemas.openxmlformats.org/officeDocument/2006/relationships/image" Target="../media/image14.png"/><Relationship Id="rId28" Type="http://schemas.microsoft.com/office/2007/relationships/hdphoto" Target="../media/hdphoto21.wdp"/><Relationship Id="rId36" Type="http://schemas.openxmlformats.org/officeDocument/2006/relationships/image" Target="../media/image36.png"/><Relationship Id="rId10" Type="http://schemas.microsoft.com/office/2007/relationships/hdphoto" Target="../media/hdphoto18.wdp"/><Relationship Id="rId19" Type="http://schemas.openxmlformats.org/officeDocument/2006/relationships/image" Target="../media/image30.png"/><Relationship Id="rId31" Type="http://schemas.openxmlformats.org/officeDocument/2006/relationships/image" Target="../media/image33.png"/><Relationship Id="rId44" Type="http://schemas.openxmlformats.org/officeDocument/2006/relationships/image" Target="../media/image38.png"/><Relationship Id="rId4" Type="http://schemas.microsoft.com/office/2007/relationships/hdphoto" Target="../media/hdphoto15.wdp"/><Relationship Id="rId9" Type="http://schemas.openxmlformats.org/officeDocument/2006/relationships/image" Target="../media/image26.png"/><Relationship Id="rId14" Type="http://schemas.openxmlformats.org/officeDocument/2006/relationships/slide" Target="slide13.xml"/><Relationship Id="rId22" Type="http://schemas.microsoft.com/office/2007/relationships/hdphoto" Target="../media/hdphoto8.wdp"/><Relationship Id="rId27" Type="http://schemas.openxmlformats.org/officeDocument/2006/relationships/image" Target="../media/image32.png"/><Relationship Id="rId30" Type="http://schemas.microsoft.com/office/2007/relationships/hdphoto" Target="../media/hdphoto12.wdp"/><Relationship Id="rId35" Type="http://schemas.microsoft.com/office/2007/relationships/hdphoto" Target="../media/hdphoto23.wdp"/><Relationship Id="rId43" Type="http://schemas.openxmlformats.org/officeDocument/2006/relationships/slide" Target="slide16.xml"/></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0.jpe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slide" Target="slide5.xml"/><Relationship Id="rId5" Type="http://schemas.microsoft.com/office/2007/relationships/hdphoto" Target="../media/hdphoto14.wdp"/><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DA144B1-BC48-4FB5-81A0-5EEE0F41D92F}"/>
              </a:ext>
            </a:extLst>
          </p:cNvPr>
          <p:cNvSpPr>
            <a:spLocks noGrp="1"/>
          </p:cNvSpPr>
          <p:nvPr>
            <p:ph type="ctrTitle"/>
          </p:nvPr>
        </p:nvSpPr>
        <p:spPr>
          <a:xfrm>
            <a:off x="1878770" y="1975797"/>
            <a:ext cx="8547019" cy="2336024"/>
          </a:xfrm>
          <a:prstGeom prst="rect">
            <a:avLst/>
          </a:prstGeom>
        </p:spPr>
        <p:txBody>
          <a:bodyPr wrap="none">
            <a:spAutoFit/>
          </a:bodyPr>
          <a:lstStyle/>
          <a:p>
            <a:pPr algn="ctr" defTabSz="914195">
              <a:defRPr/>
            </a:pPr>
            <a:r>
              <a:rPr lang="en-US" sz="5400" b="1" dirty="0" err="1">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Tuần</a:t>
            </a:r>
            <a:r>
              <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3</a:t>
            </a:r>
            <a:br>
              <a:rPr lang="en-US" sz="5400" b="1" dirty="0" smtClean="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br>
            <a:endParaRPr lang="en-US" sz="5400" b="1" dirty="0">
              <a:solidFill>
                <a:srgbClr val="00206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a:p>
            <a:pPr algn="ctr" defTabSz="914195">
              <a:defRPr/>
            </a:pP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178907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909" t="44078"/>
          <a:stretch/>
        </p:blipFill>
        <p:spPr>
          <a:xfrm>
            <a:off x="872196" y="794825"/>
            <a:ext cx="9959927" cy="6063175"/>
          </a:xfrm>
          <a:prstGeom prst="rect">
            <a:avLst/>
          </a:prstGeom>
        </p:spPr>
      </p:pic>
      <p:sp>
        <p:nvSpPr>
          <p:cNvPr id="5" name="Title 3">
            <a:extLst>
              <a:ext uri="{FF2B5EF4-FFF2-40B4-BE49-F238E27FC236}">
                <a16:creationId xmlns:a16="http://schemas.microsoft.com/office/drawing/2014/main" id="{BDA144B1-BC48-4FB5-81A0-5EEE0F41D92F}"/>
              </a:ext>
            </a:extLst>
          </p:cNvPr>
          <p:cNvSpPr>
            <a:spLocks noGrp="1"/>
          </p:cNvSpPr>
          <p:nvPr>
            <p:ph type="title"/>
          </p:nvPr>
        </p:nvSpPr>
        <p:spPr>
          <a:xfrm>
            <a:off x="2730333" y="259294"/>
            <a:ext cx="5915401" cy="535531"/>
          </a:xfrm>
          <a:prstGeom prst="rect">
            <a:avLst/>
          </a:prstGeom>
        </p:spPr>
        <p:txBody>
          <a:bodyPr wrap="none">
            <a:spAutoFit/>
          </a:bodyPr>
          <a:lstStyle/>
          <a:p>
            <a:pPr algn="ctr" defTabSz="914195">
              <a:defRPr/>
            </a:pP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Con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32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32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32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153260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cs typeface="Times New Roman" pitchFamily="18" charset="0"/>
              </a:rPr>
              <a:t>2</a:t>
            </a:r>
            <a:endParaRPr lang="vi-VN" sz="2800" b="1" dirty="0">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cs typeface="Times New Roman" pitchFamily="18" charset="0"/>
              </a:rPr>
              <a:t>1</a:t>
            </a:r>
          </a:p>
        </p:txBody>
      </p:sp>
    </p:spTree>
    <p:extLst>
      <p:ext uri="{BB962C8B-B14F-4D97-AF65-F5344CB8AC3E}">
        <p14:creationId xmlns:p14="http://schemas.microsoft.com/office/powerpoint/2010/main" val="3869774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Hình ảnh 3">
            <a:extLst>
              <a:ext uri="{FF2B5EF4-FFF2-40B4-BE49-F238E27FC236}">
                <a16:creationId xmlns:a16="http://schemas.microsoft.com/office/drawing/2014/main" id="{C166A22A-3A2E-4FB7-B4E3-8556771DEE42}"/>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0445" y="314317"/>
            <a:ext cx="12190413" cy="6417496"/>
          </a:xfrm>
          <a:prstGeom prst="rect">
            <a:avLst/>
          </a:prstGeom>
        </p:spPr>
      </p:pic>
      <p:sp>
        <p:nvSpPr>
          <p:cNvPr id="5" name="Flowchart: Terminator 14">
            <a:extLst>
              <a:ext uri="{FF2B5EF4-FFF2-40B4-BE49-F238E27FC236}">
                <a16:creationId xmlns:a16="http://schemas.microsoft.com/office/drawing/2014/main" id="{54F6A80A-02D6-4062-8ECD-3B579825E430}"/>
              </a:ext>
            </a:extLst>
          </p:cNvPr>
          <p:cNvSpPr/>
          <p:nvPr/>
        </p:nvSpPr>
        <p:spPr>
          <a:xfrm>
            <a:off x="3130608" y="1107021"/>
            <a:ext cx="4789274" cy="707884"/>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b="1" dirty="0" err="1">
                <a:solidFill>
                  <a:srgbClr val="FF0000"/>
                </a:solidFill>
                <a:cs typeface="Times New Roman" panose="02020603050405020304" pitchFamily="18" charset="0"/>
              </a:rPr>
              <a:t>Luyện</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đọc</a:t>
            </a:r>
            <a:r>
              <a:rPr lang="en-US" sz="3600" b="1" dirty="0">
                <a:solidFill>
                  <a:srgbClr val="FF0000"/>
                </a:solidFill>
                <a:cs typeface="Times New Roman" panose="02020603050405020304" pitchFamily="18" charset="0"/>
              </a:rPr>
              <a:t> </a:t>
            </a:r>
            <a:r>
              <a:rPr lang="en-US" sz="3600" b="1" dirty="0" err="1">
                <a:solidFill>
                  <a:srgbClr val="FF0000"/>
                </a:solidFill>
                <a:cs typeface="Times New Roman" panose="02020603050405020304" pitchFamily="18" charset="0"/>
              </a:rPr>
              <a:t>từ</a:t>
            </a:r>
            <a:endParaRPr lang="en-US" sz="3600" b="1" dirty="0">
              <a:solidFill>
                <a:srgbClr val="FF0000"/>
              </a:solidFill>
              <a:cs typeface="Times New Roman" panose="02020603050405020304" pitchFamily="18" charset="0"/>
            </a:endParaRPr>
          </a:p>
        </p:txBody>
      </p:sp>
      <p:sp>
        <p:nvSpPr>
          <p:cNvPr id="6" name="Rectangle 17">
            <a:extLst>
              <a:ext uri="{FF2B5EF4-FFF2-40B4-BE49-F238E27FC236}">
                <a16:creationId xmlns:a16="http://schemas.microsoft.com/office/drawing/2014/main" id="{6A5B38D5-D587-4C33-944B-09C2D546FB35}"/>
              </a:ext>
            </a:extLst>
          </p:cNvPr>
          <p:cNvSpPr/>
          <p:nvPr/>
        </p:nvSpPr>
        <p:spPr>
          <a:xfrm>
            <a:off x="4523332" y="2048419"/>
            <a:ext cx="2981055" cy="646329"/>
          </a:xfrm>
          <a:prstGeom prst="rect">
            <a:avLst/>
          </a:prstGeom>
        </p:spPr>
        <p:txBody>
          <a:bodyPr wrap="square" lIns="91438" tIns="45719" rIns="91438" bIns="45719">
            <a:spAutoFit/>
          </a:bodyPr>
          <a:lstStyle/>
          <a:p>
            <a:r>
              <a:rPr lang="en-US" sz="3600" dirty="0">
                <a:solidFill>
                  <a:srgbClr val="0000FF"/>
                </a:solidFill>
                <a:latin typeface="+mj-lt"/>
              </a:rPr>
              <a:t>- </a:t>
            </a:r>
            <a:r>
              <a:rPr lang="en-US" sz="3600" b="1" dirty="0" err="1" smtClean="0">
                <a:solidFill>
                  <a:srgbClr val="0000FF"/>
                </a:solidFill>
                <a:latin typeface="+mj-lt"/>
              </a:rPr>
              <a:t>buồn</a:t>
            </a:r>
            <a:r>
              <a:rPr lang="en-US" sz="3600" b="1" dirty="0" smtClean="0">
                <a:solidFill>
                  <a:srgbClr val="0000FF"/>
                </a:solidFill>
                <a:latin typeface="+mj-lt"/>
              </a:rPr>
              <a:t> </a:t>
            </a:r>
            <a:r>
              <a:rPr lang="en-US" sz="3600" b="1" dirty="0" err="1" smtClean="0">
                <a:solidFill>
                  <a:srgbClr val="0000FF"/>
                </a:solidFill>
                <a:latin typeface="+mj-lt"/>
              </a:rPr>
              <a:t>thiu</a:t>
            </a:r>
            <a:endParaRPr lang="en-US" sz="3600" b="1" dirty="0">
              <a:solidFill>
                <a:srgbClr val="0000FF"/>
              </a:solidFill>
              <a:latin typeface="+mj-lt"/>
            </a:endParaRPr>
          </a:p>
        </p:txBody>
      </p:sp>
      <p:sp>
        <p:nvSpPr>
          <p:cNvPr id="7" name="Rectangle 17">
            <a:extLst>
              <a:ext uri="{FF2B5EF4-FFF2-40B4-BE49-F238E27FC236}">
                <a16:creationId xmlns:a16="http://schemas.microsoft.com/office/drawing/2014/main" id="{95AAA035-4901-476B-ABC8-A97CABB82F71}"/>
              </a:ext>
            </a:extLst>
          </p:cNvPr>
          <p:cNvSpPr/>
          <p:nvPr/>
        </p:nvSpPr>
        <p:spPr>
          <a:xfrm>
            <a:off x="4523332" y="2752612"/>
            <a:ext cx="3396550" cy="646329"/>
          </a:xfrm>
          <a:prstGeom prst="rect">
            <a:avLst/>
          </a:prstGeom>
        </p:spPr>
        <p:txBody>
          <a:bodyPr wrap="square" lIns="91438" tIns="45719" rIns="91438" bIns="45719">
            <a:spAutoFit/>
          </a:bodyPr>
          <a:lstStyle/>
          <a:p>
            <a:pPr marL="285750" indent="-285750">
              <a:buFontTx/>
              <a:buChar char="-"/>
            </a:pPr>
            <a:r>
              <a:rPr lang="en-US" sz="3600" b="1" dirty="0" err="1">
                <a:solidFill>
                  <a:srgbClr val="0000FF"/>
                </a:solidFill>
                <a:latin typeface="+mj-lt"/>
              </a:rPr>
              <a:t>n</a:t>
            </a:r>
            <a:r>
              <a:rPr lang="en-US" sz="3600" b="1" dirty="0" err="1" smtClean="0">
                <a:solidFill>
                  <a:srgbClr val="0000FF"/>
                </a:solidFill>
                <a:latin typeface="+mj-lt"/>
              </a:rPr>
              <a:t>óng</a:t>
            </a:r>
            <a:r>
              <a:rPr lang="en-US" sz="3600" b="1" dirty="0" smtClean="0">
                <a:solidFill>
                  <a:srgbClr val="0000FF"/>
                </a:solidFill>
                <a:latin typeface="+mj-lt"/>
              </a:rPr>
              <a:t> </a:t>
            </a:r>
            <a:r>
              <a:rPr lang="en-US" sz="3600" b="1" dirty="0" err="1" smtClean="0">
                <a:solidFill>
                  <a:srgbClr val="0000FF"/>
                </a:solidFill>
                <a:latin typeface="+mj-lt"/>
              </a:rPr>
              <a:t>hổi</a:t>
            </a:r>
            <a:endParaRPr lang="en-US" sz="3600" b="1" dirty="0">
              <a:solidFill>
                <a:srgbClr val="0000FF"/>
              </a:solidFill>
              <a:latin typeface="+mj-lt"/>
            </a:endParaRPr>
          </a:p>
        </p:txBody>
      </p:sp>
      <p:sp>
        <p:nvSpPr>
          <p:cNvPr id="8" name="Rectangle 17">
            <a:extLst>
              <a:ext uri="{FF2B5EF4-FFF2-40B4-BE49-F238E27FC236}">
                <a16:creationId xmlns:a16="http://schemas.microsoft.com/office/drawing/2014/main" id="{81C444A8-B8F2-45C7-BCC0-05D42A9A75B1}"/>
              </a:ext>
            </a:extLst>
          </p:cNvPr>
          <p:cNvSpPr/>
          <p:nvPr/>
        </p:nvSpPr>
        <p:spPr>
          <a:xfrm>
            <a:off x="4523333" y="3523065"/>
            <a:ext cx="3905370" cy="646329"/>
          </a:xfrm>
          <a:prstGeom prst="rect">
            <a:avLst/>
          </a:prstGeom>
        </p:spPr>
        <p:txBody>
          <a:bodyPr wrap="square" lIns="91438" tIns="45719" rIns="91438" bIns="45719">
            <a:spAutoFit/>
          </a:bodyPr>
          <a:lstStyle/>
          <a:p>
            <a:r>
              <a:rPr lang="en-US" sz="3600" dirty="0">
                <a:solidFill>
                  <a:srgbClr val="0000FF"/>
                </a:solidFill>
                <a:latin typeface="+mj-lt"/>
                <a:cs typeface="Times New Roman" pitchFamily="18" charset="0"/>
              </a:rPr>
              <a:t>- </a:t>
            </a:r>
            <a:r>
              <a:rPr lang="en-US" sz="3600" b="1" dirty="0" err="1" smtClean="0">
                <a:solidFill>
                  <a:srgbClr val="0000FF"/>
                </a:solidFill>
                <a:latin typeface="+mj-lt"/>
              </a:rPr>
              <a:t>dịu</a:t>
            </a:r>
            <a:r>
              <a:rPr lang="en-US" sz="3600" b="1" dirty="0" smtClean="0">
                <a:solidFill>
                  <a:srgbClr val="0000FF"/>
                </a:solidFill>
                <a:latin typeface="+mj-lt"/>
              </a:rPr>
              <a:t> </a:t>
            </a:r>
            <a:r>
              <a:rPr lang="en-US" sz="3600" b="1" dirty="0" err="1" smtClean="0">
                <a:solidFill>
                  <a:srgbClr val="0000FF"/>
                </a:solidFill>
                <a:latin typeface="+mj-lt"/>
              </a:rPr>
              <a:t>dàng</a:t>
            </a:r>
            <a:endParaRPr lang="en-US" sz="3600" b="1" dirty="0">
              <a:solidFill>
                <a:srgbClr val="0000FF"/>
              </a:solidFill>
              <a:latin typeface="+mj-lt"/>
            </a:endParaRPr>
          </a:p>
        </p:txBody>
      </p:sp>
      <p:sp>
        <p:nvSpPr>
          <p:cNvPr id="9" name="Rectangle 17">
            <a:extLst>
              <a:ext uri="{FF2B5EF4-FFF2-40B4-BE49-F238E27FC236}">
                <a16:creationId xmlns:a16="http://schemas.microsoft.com/office/drawing/2014/main" id="{1757930F-E9B5-4091-ADCD-2ABF2C9260E1}"/>
              </a:ext>
            </a:extLst>
          </p:cNvPr>
          <p:cNvSpPr/>
          <p:nvPr/>
        </p:nvSpPr>
        <p:spPr>
          <a:xfrm>
            <a:off x="4523332" y="4288942"/>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c</a:t>
            </a:r>
            <a:r>
              <a:rPr lang="en-US" sz="4000" dirty="0" err="1" smtClean="0">
                <a:solidFill>
                  <a:srgbClr val="0000FF"/>
                </a:solidFill>
                <a:cs typeface="Times New Roman" pitchFamily="18" charset="0"/>
              </a:rPr>
              <a:t>ơm</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nóng</a:t>
            </a:r>
            <a:endParaRPr lang="en-US" sz="4000" dirty="0">
              <a:solidFill>
                <a:srgbClr val="0000FF"/>
              </a:solidFill>
              <a:latin typeface="Aral"/>
            </a:endParaRPr>
          </a:p>
        </p:txBody>
      </p:sp>
      <p:sp>
        <p:nvSpPr>
          <p:cNvPr id="10" name="Rectangle 17">
            <a:extLst>
              <a:ext uri="{FF2B5EF4-FFF2-40B4-BE49-F238E27FC236}">
                <a16:creationId xmlns:a16="http://schemas.microsoft.com/office/drawing/2014/main" id="{1757930F-E9B5-4091-ADCD-2ABF2C9260E1}"/>
              </a:ext>
            </a:extLst>
          </p:cNvPr>
          <p:cNvSpPr/>
          <p:nvPr/>
        </p:nvSpPr>
        <p:spPr>
          <a:xfrm>
            <a:off x="4645238" y="5116374"/>
            <a:ext cx="3783465" cy="707884"/>
          </a:xfrm>
          <a:prstGeom prst="rect">
            <a:avLst/>
          </a:prstGeom>
        </p:spPr>
        <p:txBody>
          <a:bodyPr wrap="square" lIns="91438" tIns="45719" rIns="91438" bIns="45719">
            <a:spAutoFit/>
          </a:bodyPr>
          <a:lstStyle/>
          <a:p>
            <a:r>
              <a:rPr lang="en-US" sz="4000" dirty="0">
                <a:solidFill>
                  <a:srgbClr val="0000FF"/>
                </a:solidFill>
                <a:cs typeface="Times New Roman" pitchFamily="18" charset="0"/>
              </a:rPr>
              <a:t>- </a:t>
            </a:r>
            <a:r>
              <a:rPr lang="en-US" sz="4000" dirty="0" err="1">
                <a:solidFill>
                  <a:srgbClr val="0000FF"/>
                </a:solidFill>
                <a:cs typeface="Times New Roman" pitchFamily="18" charset="0"/>
              </a:rPr>
              <a:t>x</a:t>
            </a:r>
            <a:r>
              <a:rPr lang="en-US" sz="4000" dirty="0" err="1" smtClean="0">
                <a:solidFill>
                  <a:srgbClr val="0000FF"/>
                </a:solidFill>
                <a:cs typeface="Times New Roman" pitchFamily="18" charset="0"/>
              </a:rPr>
              <a:t>in</a:t>
            </a:r>
            <a:r>
              <a:rPr lang="en-US" sz="4000" dirty="0" smtClean="0">
                <a:solidFill>
                  <a:srgbClr val="0000FF"/>
                </a:solidFill>
                <a:cs typeface="Times New Roman" pitchFamily="18" charset="0"/>
              </a:rPr>
              <a:t> </a:t>
            </a:r>
            <a:r>
              <a:rPr lang="en-US" sz="4000" dirty="0" err="1" smtClean="0">
                <a:solidFill>
                  <a:srgbClr val="0000FF"/>
                </a:solidFill>
                <a:cs typeface="Times New Roman" pitchFamily="18" charset="0"/>
              </a:rPr>
              <a:t>lỗi</a:t>
            </a:r>
            <a:endParaRPr lang="en-US" sz="4000" dirty="0">
              <a:solidFill>
                <a:srgbClr val="0000FF"/>
              </a:solidFill>
              <a:latin typeface="Aral"/>
            </a:endParaRPr>
          </a:p>
        </p:txBody>
      </p:sp>
    </p:spTree>
    <p:extLst>
      <p:ext uri="{BB962C8B-B14F-4D97-AF65-F5344CB8AC3E}">
        <p14:creationId xmlns:p14="http://schemas.microsoft.com/office/powerpoint/2010/main" val="1374011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left)">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Terminator 3">
            <a:extLst>
              <a:ext uri="{FF2B5EF4-FFF2-40B4-BE49-F238E27FC236}">
                <a16:creationId xmlns:a16="http://schemas.microsoft.com/office/drawing/2014/main" id="{B9FBD9CB-0EDE-4248-9FC8-3FE0971285F9}"/>
              </a:ext>
            </a:extLst>
          </p:cNvPr>
          <p:cNvSpPr/>
          <p:nvPr/>
        </p:nvSpPr>
        <p:spPr>
          <a:xfrm>
            <a:off x="3341021" y="172641"/>
            <a:ext cx="4789274" cy="728015"/>
          </a:xfrm>
          <a:prstGeom prst="flowChartTerminator">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r>
              <a:rPr lang="en-US" sz="3600" dirty="0" err="1">
                <a:solidFill>
                  <a:srgbClr val="002060"/>
                </a:solidFill>
                <a:cs typeface="Times New Roman" panose="02020603050405020304" pitchFamily="18" charset="0"/>
              </a:rPr>
              <a:t>Luyện</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đọc</a:t>
            </a:r>
            <a:r>
              <a:rPr lang="en-US" sz="3600" dirty="0">
                <a:solidFill>
                  <a:srgbClr val="002060"/>
                </a:solidFill>
                <a:cs typeface="Times New Roman" panose="02020603050405020304" pitchFamily="18" charset="0"/>
              </a:rPr>
              <a:t> </a:t>
            </a:r>
            <a:r>
              <a:rPr lang="en-US" sz="3600" dirty="0" err="1">
                <a:solidFill>
                  <a:srgbClr val="002060"/>
                </a:solidFill>
                <a:cs typeface="Times New Roman" panose="02020603050405020304" pitchFamily="18" charset="0"/>
              </a:rPr>
              <a:t>câu</a:t>
            </a:r>
            <a:endParaRPr lang="en-US" sz="3600" dirty="0">
              <a:solidFill>
                <a:srgbClr val="002060"/>
              </a:solidFill>
              <a:cs typeface="Times New Roman" panose="02020603050405020304" pitchFamily="18" charset="0"/>
            </a:endParaRPr>
          </a:p>
        </p:txBody>
      </p:sp>
      <p:sp>
        <p:nvSpPr>
          <p:cNvPr id="5" name="Rectangle 4"/>
          <p:cNvSpPr/>
          <p:nvPr/>
        </p:nvSpPr>
        <p:spPr>
          <a:xfrm>
            <a:off x="844061" y="1917241"/>
            <a:ext cx="10466364" cy="3170099"/>
          </a:xfrm>
          <a:prstGeom prst="rect">
            <a:avLst/>
          </a:prstGeom>
        </p:spPr>
        <p:txBody>
          <a:bodyPr wrap="square">
            <a:spAutoFit/>
          </a:bodyPr>
          <a:lstStyle/>
          <a:p>
            <a:r>
              <a:rPr lang="en-US" sz="4000" dirty="0">
                <a:solidFill>
                  <a:srgbClr val="000000"/>
                </a:solidFill>
              </a:rPr>
              <a:t>	</a:t>
            </a:r>
            <a:r>
              <a:rPr lang="vi-VN" sz="4000" dirty="0" smtClean="0"/>
              <a:t>Quả thật, cô bé cũng đã thấy đói. </a:t>
            </a:r>
            <a:r>
              <a:rPr lang="en-US" sz="4000" dirty="0" smtClean="0"/>
              <a:t> </a:t>
            </a:r>
            <a:r>
              <a:rPr lang="vi-VN" sz="4000" dirty="0" smtClean="0"/>
              <a:t>Nhưng vừa bưng bát cơm nóng hổi, em lại nghĩ đến mẹ đang phải ngồi ăn một mình. </a:t>
            </a:r>
            <a:r>
              <a:rPr lang="en-US" sz="4000" dirty="0" smtClean="0"/>
              <a:t> </a:t>
            </a:r>
            <a:r>
              <a:rPr lang="vi-VN" sz="4000" dirty="0" smtClean="0"/>
              <a:t>Ăn xong, hai dì cháu vừa dọn dẹp vừa nói chuyện. </a:t>
            </a:r>
            <a:r>
              <a:rPr lang="en-US" sz="4000" dirty="0" smtClean="0"/>
              <a:t> </a:t>
            </a:r>
            <a:r>
              <a:rPr lang="vi-VN" sz="4000" dirty="0" smtClean="0"/>
              <a:t>Cô bé không quên cảm ơn dì.</a:t>
            </a:r>
            <a:endParaRPr lang="vi-VN" sz="4000" dirty="0"/>
          </a:p>
        </p:txBody>
      </p:sp>
      <p:cxnSp>
        <p:nvCxnSpPr>
          <p:cNvPr id="6" name="Straight Connector 5"/>
          <p:cNvCxnSpPr/>
          <p:nvPr/>
        </p:nvCxnSpPr>
        <p:spPr>
          <a:xfrm flipH="1">
            <a:off x="10505552"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9412626"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9347312" y="2072877"/>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8316353"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926395" y="2113405"/>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8242999" y="3310780"/>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7424727" y="2701824"/>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0208791"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0137448" y="3965572"/>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6939057" y="4581111"/>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873743" y="4575106"/>
            <a:ext cx="130629" cy="3830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429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par>
                                <p:cTn id="41" presetID="16" presetClass="entr" presetSubtype="21"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8703113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descr="E:\0000000我图PPT\00001PNG素材\儿童卡通\1124.png">
            <a:extLst>
              <a:ext uri="{FF2B5EF4-FFF2-40B4-BE49-F238E27FC236}">
                <a16:creationId xmlns:a16="http://schemas.microsoft.com/office/drawing/2014/main" id="{9B6866D7-C4A9-41F3-91B4-BF7DAC99CF4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6527" y="1569644"/>
            <a:ext cx="2263491" cy="38179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5C7F5129-B6E1-4D9F-AF6F-19CF7FDCFFAA}"/>
              </a:ext>
            </a:extLst>
          </p:cNvPr>
          <p:cNvSpPr/>
          <p:nvPr/>
        </p:nvSpPr>
        <p:spPr>
          <a:xfrm>
            <a:off x="9582" y="35"/>
            <a:ext cx="1734812" cy="1569608"/>
          </a:xfrm>
          <a:prstGeom prst="rect">
            <a:avLst/>
          </a:prstGeom>
        </p:spPr>
        <p:style>
          <a:lnRef idx="2">
            <a:schemeClr val="accent1"/>
          </a:lnRef>
          <a:fillRef idx="1">
            <a:schemeClr val="lt1"/>
          </a:fillRef>
          <a:effectRef idx="0">
            <a:schemeClr val="accent1"/>
          </a:effectRef>
          <a:fontRef idx="minor">
            <a:schemeClr val="dk1"/>
          </a:fontRef>
        </p:style>
        <p:txBody>
          <a:bodyPr wrap="square" lIns="91390" tIns="45694" rIns="91390" bIns="4569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Chú </a:t>
            </a:r>
          </a:p>
          <a:p>
            <a:pPr algn="ctr"/>
            <a:r>
              <a:rPr lang="vi-VN"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rPr>
              <a:t>thích</a:t>
            </a:r>
            <a:endParaRPr lang="en-US" sz="4800" b="1" spc="51"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Times New Roman" pitchFamily="18" charset="0"/>
              <a:cs typeface="Times New Roman" pitchFamily="18" charset="0"/>
            </a:endParaRPr>
          </a:p>
        </p:txBody>
      </p:sp>
      <p:sp>
        <p:nvSpPr>
          <p:cNvPr id="11" name="Rectangle 10">
            <a:extLst>
              <a:ext uri="{FF2B5EF4-FFF2-40B4-BE49-F238E27FC236}">
                <a16:creationId xmlns:a16="http://schemas.microsoft.com/office/drawing/2014/main" id="{02C54854-B2CD-47C0-B189-8C4551FB17F1}"/>
              </a:ext>
            </a:extLst>
          </p:cNvPr>
          <p:cNvSpPr/>
          <p:nvPr/>
        </p:nvSpPr>
        <p:spPr>
          <a:xfrm>
            <a:off x="3770142" y="2130134"/>
            <a:ext cx="7793501" cy="646278"/>
          </a:xfrm>
          <a:prstGeom prst="rect">
            <a:avLst/>
          </a:prstGeom>
        </p:spPr>
        <p:txBody>
          <a:bodyPr wrap="square" lIns="91390" tIns="45694" rIns="91390" bIns="45694">
            <a:spAutoFit/>
          </a:bodyPr>
          <a:lstStyle/>
          <a:p>
            <a:r>
              <a:rPr lang="en-US" sz="3600" dirty="0" err="1"/>
              <a:t>c</a:t>
            </a:r>
            <a:r>
              <a:rPr lang="en-US" sz="3600" dirty="0" err="1" smtClean="0"/>
              <a:t>ó</a:t>
            </a:r>
            <a:r>
              <a:rPr lang="en-US" sz="3600" dirty="0" smtClean="0"/>
              <a:t> </a:t>
            </a:r>
            <a:r>
              <a:rPr lang="en-US" sz="3600" dirty="0" err="1"/>
              <a:t>cảm</a:t>
            </a:r>
            <a:r>
              <a:rPr lang="en-US" sz="3600" dirty="0"/>
              <a:t> </a:t>
            </a:r>
            <a:r>
              <a:rPr lang="en-US" sz="3600" dirty="0" err="1"/>
              <a:t>giác</a:t>
            </a:r>
            <a:r>
              <a:rPr lang="en-US" sz="3600" dirty="0"/>
              <a:t> </a:t>
            </a:r>
            <a:r>
              <a:rPr lang="en-US" sz="3600" dirty="0" err="1"/>
              <a:t>không</a:t>
            </a:r>
            <a:r>
              <a:rPr lang="en-US" sz="3600" dirty="0"/>
              <a:t> </a:t>
            </a:r>
            <a:r>
              <a:rPr lang="en-US" sz="3600" dirty="0" err="1"/>
              <a:t>thích</a:t>
            </a:r>
            <a:r>
              <a:rPr lang="en-US" sz="3600" dirty="0"/>
              <a:t> </a:t>
            </a:r>
            <a:r>
              <a:rPr lang="en-US" sz="3600" dirty="0" err="1"/>
              <a:t>thú</a:t>
            </a:r>
            <a:r>
              <a:rPr lang="en-US" sz="3600" dirty="0"/>
              <a:t>, </a:t>
            </a:r>
            <a:r>
              <a:rPr lang="en-US" sz="3600" dirty="0" err="1"/>
              <a:t>thất</a:t>
            </a:r>
            <a:r>
              <a:rPr lang="en-US" sz="3600" dirty="0"/>
              <a:t> </a:t>
            </a:r>
            <a:r>
              <a:rPr lang="en-US" sz="3600" dirty="0" err="1" smtClean="0"/>
              <a:t>vọng</a:t>
            </a:r>
            <a:r>
              <a:rPr lang="en-US" sz="3600" dirty="0"/>
              <a:t>. </a:t>
            </a:r>
            <a:endParaRPr lang="vi-VN" sz="3600" dirty="0">
              <a:cs typeface="Times New Roman" pitchFamily="18" charset="0"/>
            </a:endParaRPr>
          </a:p>
        </p:txBody>
      </p:sp>
      <p:sp>
        <p:nvSpPr>
          <p:cNvPr id="12" name="Rectangle 11">
            <a:extLst>
              <a:ext uri="{FF2B5EF4-FFF2-40B4-BE49-F238E27FC236}">
                <a16:creationId xmlns:a16="http://schemas.microsoft.com/office/drawing/2014/main" id="{1D9C4B9E-4720-429A-8C94-95C0677BEA0E}"/>
              </a:ext>
            </a:extLst>
          </p:cNvPr>
          <p:cNvSpPr/>
          <p:nvPr/>
        </p:nvSpPr>
        <p:spPr>
          <a:xfrm>
            <a:off x="3770142" y="3715895"/>
            <a:ext cx="4208585" cy="646278"/>
          </a:xfrm>
          <a:prstGeom prst="rect">
            <a:avLst/>
          </a:prstGeom>
        </p:spPr>
        <p:txBody>
          <a:bodyPr wrap="square" lIns="91390" tIns="45694" rIns="91390" bIns="45694">
            <a:spAutoFit/>
          </a:bodyPr>
          <a:lstStyle/>
          <a:p>
            <a:r>
              <a:rPr lang="en-US" sz="3600" dirty="0" err="1">
                <a:cs typeface="Times New Roman" pitchFamily="18" charset="0"/>
              </a:rPr>
              <a:t>v</a:t>
            </a:r>
            <a:r>
              <a:rPr lang="en-US" sz="3600" dirty="0" err="1" smtClean="0">
                <a:cs typeface="Times New Roman" pitchFamily="18" charset="0"/>
              </a:rPr>
              <a:t>ừa</a:t>
            </a:r>
            <a:r>
              <a:rPr lang="en-US" sz="3600" dirty="0" smtClean="0">
                <a:cs typeface="Times New Roman" pitchFamily="18" charset="0"/>
              </a:rPr>
              <a:t> </a:t>
            </a:r>
            <a:r>
              <a:rPr lang="en-US" sz="3600" dirty="0" err="1" smtClean="0">
                <a:cs typeface="Times New Roman" pitchFamily="18" charset="0"/>
              </a:rPr>
              <a:t>mới</a:t>
            </a:r>
            <a:r>
              <a:rPr lang="en-US" sz="3600" dirty="0" smtClean="0">
                <a:cs typeface="Times New Roman" pitchFamily="18" charset="0"/>
              </a:rPr>
              <a:t> </a:t>
            </a:r>
            <a:r>
              <a:rPr lang="en-US" sz="3600" dirty="0" err="1" smtClean="0">
                <a:cs typeface="Times New Roman" pitchFamily="18" charset="0"/>
              </a:rPr>
              <a:t>còn</a:t>
            </a:r>
            <a:r>
              <a:rPr lang="en-US" sz="3600" dirty="0" smtClean="0">
                <a:cs typeface="Times New Roman" pitchFamily="18" charset="0"/>
              </a:rPr>
              <a:t> </a:t>
            </a:r>
            <a:r>
              <a:rPr lang="en-US" sz="3600" dirty="0" err="1" smtClean="0">
                <a:cs typeface="Times New Roman" pitchFamily="18" charset="0"/>
              </a:rPr>
              <a:t>nguyên</a:t>
            </a:r>
            <a:r>
              <a:rPr lang="en-US" sz="3600" dirty="0" smtClean="0">
                <a:cs typeface="Times New Roman" pitchFamily="18" charset="0"/>
              </a:rPr>
              <a:t>.</a:t>
            </a:r>
            <a:endParaRPr lang="vi-VN" sz="3600" dirty="0">
              <a:cs typeface="Times New Roman" pitchFamily="18" charset="0"/>
            </a:endParaRPr>
          </a:p>
        </p:txBody>
      </p:sp>
      <p:sp>
        <p:nvSpPr>
          <p:cNvPr id="17" name="Rectangle 16">
            <a:extLst>
              <a:ext uri="{FF2B5EF4-FFF2-40B4-BE49-F238E27FC236}">
                <a16:creationId xmlns:a16="http://schemas.microsoft.com/office/drawing/2014/main" id="{1D9C4B9E-4720-429A-8C94-95C0677BEA0E}"/>
              </a:ext>
            </a:extLst>
          </p:cNvPr>
          <p:cNvSpPr/>
          <p:nvPr/>
        </p:nvSpPr>
        <p:spPr>
          <a:xfrm>
            <a:off x="4144323" y="5064411"/>
            <a:ext cx="4951828" cy="646278"/>
          </a:xfrm>
          <a:prstGeom prst="rect">
            <a:avLst/>
          </a:prstGeom>
        </p:spPr>
        <p:txBody>
          <a:bodyPr wrap="square" lIns="91390" tIns="45694" rIns="91390" bIns="45694">
            <a:spAutoFit/>
          </a:bodyPr>
          <a:lstStyle/>
          <a:p>
            <a:r>
              <a:rPr lang="en-US" sz="3600" dirty="0" err="1" smtClean="0"/>
              <a:t>một</a:t>
            </a:r>
            <a:r>
              <a:rPr lang="en-US" sz="3600" dirty="0" smtClean="0"/>
              <a:t> </a:t>
            </a:r>
            <a:r>
              <a:rPr lang="en-US" sz="3600" dirty="0" err="1" smtClean="0"/>
              <a:t>phản</a:t>
            </a:r>
            <a:r>
              <a:rPr lang="en-US" sz="3600" dirty="0" smtClean="0"/>
              <a:t> </a:t>
            </a:r>
            <a:r>
              <a:rPr lang="en-US" sz="3600" dirty="0" err="1" smtClean="0"/>
              <a:t>ứng</a:t>
            </a:r>
            <a:r>
              <a:rPr lang="en-US" sz="3600" dirty="0" smtClean="0"/>
              <a:t> </a:t>
            </a:r>
            <a:r>
              <a:rPr lang="en-US" sz="3600" dirty="0" err="1" smtClean="0"/>
              <a:t>giật</a:t>
            </a:r>
            <a:r>
              <a:rPr lang="en-US" sz="3600" dirty="0" smtClean="0"/>
              <a:t> </a:t>
            </a:r>
            <a:r>
              <a:rPr lang="en-US" sz="3600" dirty="0" err="1" smtClean="0"/>
              <a:t>mình</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
        <p:nvSpPr>
          <p:cNvPr id="13" name="Rectangle 12">
            <a:extLst>
              <a:ext uri="{FF2B5EF4-FFF2-40B4-BE49-F238E27FC236}">
                <a16:creationId xmlns:a16="http://schemas.microsoft.com/office/drawing/2014/main" id="{02C54854-B2CD-47C0-B189-8C4551FB17F1}"/>
              </a:ext>
            </a:extLst>
          </p:cNvPr>
          <p:cNvSpPr/>
          <p:nvPr/>
        </p:nvSpPr>
        <p:spPr>
          <a:xfrm>
            <a:off x="1685778" y="2130134"/>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Buồn</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thiu</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5" name="Rectangle 14">
            <a:extLst>
              <a:ext uri="{FF2B5EF4-FFF2-40B4-BE49-F238E27FC236}">
                <a16:creationId xmlns:a16="http://schemas.microsoft.com/office/drawing/2014/main" id="{1D9C4B9E-4720-429A-8C94-95C0677BEA0E}"/>
              </a:ext>
            </a:extLst>
          </p:cNvPr>
          <p:cNvSpPr/>
          <p:nvPr/>
        </p:nvSpPr>
        <p:spPr>
          <a:xfrm>
            <a:off x="1685778" y="3715895"/>
            <a:ext cx="2210973"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Nóng</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hổi</a:t>
            </a:r>
            <a:r>
              <a:rPr lang="vi-VN" sz="3600" b="1" dirty="0" smtClean="0">
                <a:solidFill>
                  <a:srgbClr val="FF0000"/>
                </a:solidFill>
                <a:cs typeface="Times New Roman" pitchFamily="18" charset="0"/>
              </a:rPr>
              <a:t>:</a:t>
            </a:r>
            <a:endParaRPr lang="vi-VN" sz="3600" dirty="0">
              <a:cs typeface="Times New Roman" pitchFamily="18" charset="0"/>
            </a:endParaRPr>
          </a:p>
        </p:txBody>
      </p:sp>
      <p:sp>
        <p:nvSpPr>
          <p:cNvPr id="16" name="Rectangle 15">
            <a:extLst>
              <a:ext uri="{FF2B5EF4-FFF2-40B4-BE49-F238E27FC236}">
                <a16:creationId xmlns:a16="http://schemas.microsoft.com/office/drawing/2014/main" id="{1D9C4B9E-4720-429A-8C94-95C0677BEA0E}"/>
              </a:ext>
            </a:extLst>
          </p:cNvPr>
          <p:cNvSpPr/>
          <p:nvPr/>
        </p:nvSpPr>
        <p:spPr>
          <a:xfrm>
            <a:off x="1685778" y="5093403"/>
            <a:ext cx="2872154" cy="646278"/>
          </a:xfrm>
          <a:prstGeom prst="rect">
            <a:avLst/>
          </a:prstGeom>
        </p:spPr>
        <p:txBody>
          <a:bodyPr wrap="square" lIns="91390" tIns="45694" rIns="91390" bIns="45694">
            <a:spAutoFit/>
          </a:bodyPr>
          <a:lstStyle/>
          <a:p>
            <a:r>
              <a:rPr lang="en-US" sz="3600" b="1" dirty="0" err="1" smtClean="0">
                <a:solidFill>
                  <a:srgbClr val="FF0000"/>
                </a:solidFill>
                <a:cs typeface="Times New Roman" pitchFamily="18" charset="0"/>
              </a:rPr>
              <a:t>Ngạc</a:t>
            </a:r>
            <a:r>
              <a:rPr lang="en-US" sz="3600" b="1" dirty="0" smtClean="0">
                <a:solidFill>
                  <a:srgbClr val="FF0000"/>
                </a:solidFill>
                <a:cs typeface="Times New Roman" pitchFamily="18" charset="0"/>
              </a:rPr>
              <a:t> </a:t>
            </a:r>
            <a:r>
              <a:rPr lang="en-US" sz="3600" b="1" dirty="0" err="1" smtClean="0">
                <a:solidFill>
                  <a:srgbClr val="FF0000"/>
                </a:solidFill>
                <a:cs typeface="Times New Roman" pitchFamily="18" charset="0"/>
              </a:rPr>
              <a:t>nhiên</a:t>
            </a:r>
            <a:r>
              <a:rPr lang="vi-VN" sz="3600" b="1" dirty="0" smtClean="0">
                <a:solidFill>
                  <a:srgbClr val="FF0000"/>
                </a:solidFill>
                <a:cs typeface="Times New Roman" pitchFamily="18" charset="0"/>
              </a:rPr>
              <a:t>: </a:t>
            </a:r>
            <a:r>
              <a:rPr lang="en-US" sz="3600" dirty="0">
                <a:solidFill>
                  <a:srgbClr val="002060"/>
                </a:solidFill>
              </a:rPr>
              <a:t> </a:t>
            </a:r>
            <a:endParaRPr lang="vi-VN" sz="6000" dirty="0">
              <a:solidFill>
                <a:schemeClr val="tx1">
                  <a:lumMod val="95000"/>
                  <a:lumOff val="5000"/>
                </a:schemeClr>
              </a:solidFill>
              <a:cs typeface="Times New Roman" pitchFamily="18" charset="0"/>
            </a:endParaRPr>
          </a:p>
        </p:txBody>
      </p:sp>
    </p:spTree>
    <p:extLst>
      <p:ext uri="{BB962C8B-B14F-4D97-AF65-F5344CB8AC3E}">
        <p14:creationId xmlns:p14="http://schemas.microsoft.com/office/powerpoint/2010/main" val="11066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P spid="13" grpId="0"/>
      <p:bldP spid="15"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Tree>
    <p:extLst>
      <p:ext uri="{BB962C8B-B14F-4D97-AF65-F5344CB8AC3E}">
        <p14:creationId xmlns:p14="http://schemas.microsoft.com/office/powerpoint/2010/main" val="25658953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7090" y="0"/>
            <a:ext cx="3193365" cy="478057"/>
          </a:xfrm>
        </p:spPr>
        <p:txBody>
          <a:bodyPr>
            <a:noAutofit/>
          </a:bodyPr>
          <a:lstStyle/>
          <a:p>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lớn</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thật</a:t>
            </a:r>
            <a:r>
              <a:rPr lang="en-US" sz="28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rồi</a:t>
            </a:r>
            <a:endParaRPr lang="en-US" sz="2800" dirty="0">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716714" y="463745"/>
            <a:ext cx="11394831" cy="6295292"/>
          </a:xfrm>
        </p:spPr>
        <p:txBody>
          <a:bodyPr>
            <a:noAutofit/>
          </a:bodyPr>
          <a:lstStyle/>
          <a:p>
            <a:pPr marL="0" indent="0">
              <a:lnSpc>
                <a:spcPct val="100000"/>
              </a:lnSpc>
              <a:buNone/>
            </a:pPr>
            <a:r>
              <a:rPr lang="en-US" sz="2000" dirty="0" smtClean="0"/>
              <a:t>         </a:t>
            </a:r>
            <a:r>
              <a:rPr lang="vi-VN" sz="2000" dirty="0" smtClean="0"/>
              <a:t>Có </a:t>
            </a:r>
            <a:r>
              <a:rPr lang="vi-VN" sz="2000" dirty="0"/>
              <a:t>một cô bé sang nhà dì chơi. Vì đang dỗi mẹ nên em ngồi buồn thiu. Thấy vậy, dì hỏi:</a:t>
            </a:r>
          </a:p>
          <a:p>
            <a:pPr marL="0" indent="0">
              <a:lnSpc>
                <a:spcPct val="100000"/>
              </a:lnSpc>
              <a:buNone/>
            </a:pPr>
            <a:r>
              <a:rPr lang="en-US" sz="2000" dirty="0" smtClean="0"/>
              <a:t>        </a:t>
            </a:r>
            <a:r>
              <a:rPr lang="vi-VN" sz="2000" dirty="0" smtClean="0"/>
              <a:t>- </a:t>
            </a:r>
            <a:r>
              <a:rPr lang="vi-VN" sz="2000" dirty="0"/>
              <a:t>Cháu có chuyện gì buồn à? Đến bữa rồi, ăn cơm với dì nhé?</a:t>
            </a:r>
          </a:p>
          <a:p>
            <a:pPr marL="0" indent="0">
              <a:lnSpc>
                <a:spcPct val="100000"/>
              </a:lnSpc>
              <a:buNone/>
            </a:pPr>
            <a:r>
              <a:rPr lang="en-US" sz="2000" dirty="0" smtClean="0"/>
              <a:t>        </a:t>
            </a:r>
            <a:r>
              <a:rPr lang="vi-VN" sz="2000" dirty="0" smtClean="0"/>
              <a:t>- </a:t>
            </a:r>
            <a:r>
              <a:rPr lang="vi-VN" sz="2000" dirty="0"/>
              <a:t>Nhưng... cháu chưa... xin phép mẹ.</a:t>
            </a:r>
          </a:p>
          <a:p>
            <a:pPr marL="0" indent="0">
              <a:lnSpc>
                <a:spcPct val="100000"/>
              </a:lnSpc>
              <a:buNone/>
            </a:pPr>
            <a:r>
              <a:rPr lang="en-US" sz="2000" dirty="0" smtClean="0"/>
              <a:t>        </a:t>
            </a:r>
            <a:r>
              <a:rPr lang="vi-VN" sz="2000" dirty="0" smtClean="0"/>
              <a:t>- </a:t>
            </a:r>
            <a:r>
              <a:rPr lang="vi-VN" sz="2000" dirty="0"/>
              <a:t>Dì sẽ gọi điện cho mẹ cháu. Trưa rồi mà, cháu ăn với dì một chút cho vui!</a:t>
            </a:r>
          </a:p>
          <a:p>
            <a:pPr marL="0" indent="0">
              <a:lnSpc>
                <a:spcPct val="100000"/>
              </a:lnSpc>
              <a:buNone/>
            </a:pPr>
            <a:r>
              <a:rPr lang="en-US" sz="2000" dirty="0" smtClean="0"/>
              <a:t>          </a:t>
            </a:r>
            <a:r>
              <a:rPr lang="vi-VN" sz="2000" dirty="0" smtClean="0"/>
              <a:t>Quả </a:t>
            </a:r>
            <a:r>
              <a:rPr lang="vi-VN" sz="2000" dirty="0"/>
              <a:t>thật, cô bé cũng đã thấy đói. Nhưng vừa bưng bát cơm nóng hổi, em lại nghĩ đến mẹ đang phải ngồi ăn một mình. Ăn xong, hai dì cháu vừa dọn dẹp vừa nói chuyện. Cô bé không quên cảm ơn dì.</a:t>
            </a:r>
          </a:p>
          <a:p>
            <a:pPr marL="0" indent="0">
              <a:lnSpc>
                <a:spcPct val="100000"/>
              </a:lnSpc>
              <a:buNone/>
            </a:pPr>
            <a:r>
              <a:rPr lang="en-US" sz="2000" dirty="0" smtClean="0"/>
              <a:t>         </a:t>
            </a:r>
            <a:r>
              <a:rPr lang="vi-VN" sz="2000" dirty="0" smtClean="0"/>
              <a:t>Dì </a:t>
            </a:r>
            <a:r>
              <a:rPr lang="vi-VN" sz="2000" dirty="0"/>
              <a:t>dịu dàng bảo:</a:t>
            </a:r>
          </a:p>
          <a:p>
            <a:pPr marL="0" indent="0">
              <a:lnSpc>
                <a:spcPct val="100000"/>
              </a:lnSpc>
              <a:buNone/>
            </a:pPr>
            <a:r>
              <a:rPr lang="en-US" sz="2000" dirty="0" smtClean="0"/>
              <a:t>        </a:t>
            </a:r>
            <a:r>
              <a:rPr lang="vi-VN" sz="2000" dirty="0" smtClean="0"/>
              <a:t>- </a:t>
            </a:r>
            <a:r>
              <a:rPr lang="vi-VN" sz="2000" dirty="0"/>
              <a:t>Cháu ngoan lắm, biết cảm ơn dì! Những ngày nào cháu cũng ăn cơm nóng, canh ngọt của mẹ, cháu </a:t>
            </a:r>
            <a:r>
              <a:rPr lang="vi-VN" sz="2000" dirty="0" smtClean="0"/>
              <a:t>có </a:t>
            </a:r>
            <a:r>
              <a:rPr lang="vi-VN" sz="2000" dirty="0"/>
              <a:t>cảm ơn mẹ không?</a:t>
            </a:r>
          </a:p>
          <a:p>
            <a:pPr marL="0" indent="0">
              <a:lnSpc>
                <a:spcPct val="100000"/>
              </a:lnSpc>
              <a:buNone/>
            </a:pPr>
            <a:r>
              <a:rPr lang="en-US" sz="2000" dirty="0" smtClean="0"/>
              <a:t>        </a:t>
            </a:r>
            <a:r>
              <a:rPr lang="vi-VN" sz="2000" dirty="0" smtClean="0"/>
              <a:t>Cô </a:t>
            </a:r>
            <a:r>
              <a:rPr lang="vi-VN" sz="2000" dirty="0"/>
              <a:t>bé lặng im.</a:t>
            </a:r>
          </a:p>
          <a:p>
            <a:pPr marL="0" indent="0">
              <a:lnSpc>
                <a:spcPct val="100000"/>
              </a:lnSpc>
              <a:buNone/>
            </a:pPr>
            <a:r>
              <a:rPr lang="en-US" sz="2000" dirty="0" smtClean="0"/>
              <a:t>       </a:t>
            </a:r>
            <a:r>
              <a:rPr lang="vi-VN" sz="2000" dirty="0" smtClean="0"/>
              <a:t>- </a:t>
            </a:r>
            <a:r>
              <a:rPr lang="vi-VN" sz="2000" dirty="0"/>
              <a:t>Dì đoán là cháu đang giận dỗi. Bây giờ, cháu mau về nhà đi đi! Mẹ cháu đang lo lắm đấy.</a:t>
            </a:r>
          </a:p>
          <a:p>
            <a:pPr marL="0" indent="0">
              <a:lnSpc>
                <a:spcPct val="100000"/>
              </a:lnSpc>
              <a:spcBef>
                <a:spcPts val="0"/>
              </a:spcBef>
              <a:buNone/>
            </a:pPr>
            <a:r>
              <a:rPr lang="en-US" sz="2000" dirty="0" smtClean="0"/>
              <a:t>         </a:t>
            </a:r>
            <a:r>
              <a:rPr lang="vi-VN" sz="2000" dirty="0" smtClean="0"/>
              <a:t>Cô </a:t>
            </a:r>
            <a:r>
              <a:rPr lang="vi-VN" sz="2000" dirty="0"/>
              <a:t>bé chạy vội về. Mẹ đã đứng ngoài cửa chờ em. Cô bé chạy đến, ôm chầm lấy mẹ, vừa khóc vừa nói:</a:t>
            </a:r>
          </a:p>
          <a:p>
            <a:pPr marL="0" indent="0">
              <a:lnSpc>
                <a:spcPct val="100000"/>
              </a:lnSpc>
              <a:spcBef>
                <a:spcPts val="0"/>
              </a:spcBef>
              <a:buNone/>
            </a:pPr>
            <a:r>
              <a:rPr lang="en-US" sz="2000" dirty="0" smtClean="0"/>
              <a:t>        </a:t>
            </a:r>
            <a:r>
              <a:rPr lang="vi-VN" sz="2000" dirty="0" smtClean="0"/>
              <a:t>- </a:t>
            </a:r>
            <a:r>
              <a:rPr lang="vi-VN" sz="2000" dirty="0"/>
              <a:t>Mẹ ơi, con xin lỗi mẹ!</a:t>
            </a:r>
          </a:p>
          <a:p>
            <a:pPr marL="0" indent="0">
              <a:lnSpc>
                <a:spcPct val="100000"/>
              </a:lnSpc>
              <a:spcBef>
                <a:spcPts val="0"/>
              </a:spcBef>
              <a:buNone/>
            </a:pPr>
            <a:r>
              <a:rPr lang="en-US" sz="2000" dirty="0" smtClean="0"/>
              <a:t>        </a:t>
            </a:r>
            <a:r>
              <a:rPr lang="vi-VN" sz="2000" dirty="0" smtClean="0"/>
              <a:t>Người </a:t>
            </a:r>
            <a:r>
              <a:rPr lang="vi-VN" sz="2000" dirty="0"/>
              <a:t>mẹ ngạc nhiên, hôn lên má con, bảo:</a:t>
            </a:r>
          </a:p>
          <a:p>
            <a:pPr marL="0" indent="0">
              <a:lnSpc>
                <a:spcPct val="100000"/>
              </a:lnSpc>
              <a:spcBef>
                <a:spcPts val="0"/>
              </a:spcBef>
              <a:buNone/>
            </a:pPr>
            <a:r>
              <a:rPr lang="en-US" sz="2000" dirty="0" smtClean="0"/>
              <a:t>        </a:t>
            </a:r>
            <a:r>
              <a:rPr lang="vi-VN" sz="2000" dirty="0" smtClean="0"/>
              <a:t>- </a:t>
            </a:r>
            <a:r>
              <a:rPr lang="vi-VN" sz="2000" dirty="0"/>
              <a:t>Ôi, con gái của mẹ! Con đã lớn thật rồi!</a:t>
            </a:r>
          </a:p>
          <a:p>
            <a:pPr marL="0" indent="0">
              <a:buNone/>
            </a:pPr>
            <a:r>
              <a:rPr lang="vi-VN" sz="700" dirty="0"/>
              <a:t/>
            </a:r>
            <a:br>
              <a:rPr lang="vi-VN" sz="700" dirty="0"/>
            </a:br>
            <a:r>
              <a:rPr lang="vi-VN" sz="700" dirty="0"/>
              <a:t/>
            </a:r>
            <a:br>
              <a:rPr lang="vi-VN" sz="700" dirty="0"/>
            </a:br>
            <a:endParaRPr lang="en-US" sz="700" dirty="0"/>
          </a:p>
        </p:txBody>
      </p:sp>
      <p:cxnSp>
        <p:nvCxnSpPr>
          <p:cNvPr id="6" name="Straight Connector 5">
            <a:extLst>
              <a:ext uri="{FF2B5EF4-FFF2-40B4-BE49-F238E27FC236}">
                <a16:creationId xmlns:a16="http://schemas.microsoft.com/office/drawing/2014/main" id="{C26154E4-689F-4929-B2B7-D590FD02D801}"/>
              </a:ext>
            </a:extLst>
          </p:cNvPr>
          <p:cNvCxnSpPr>
            <a:cxnSpLocks/>
          </p:cNvCxnSpPr>
          <p:nvPr/>
        </p:nvCxnSpPr>
        <p:spPr>
          <a:xfrm>
            <a:off x="664183" y="611825"/>
            <a:ext cx="0" cy="1357652"/>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BE37870F-2D1E-4038-95A9-77AE6DE80378}"/>
              </a:ext>
            </a:extLst>
          </p:cNvPr>
          <p:cNvSpPr/>
          <p:nvPr/>
        </p:nvSpPr>
        <p:spPr>
          <a:xfrm>
            <a:off x="791494" y="562707"/>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rPr>
              <a:t>1</a:t>
            </a:r>
          </a:p>
        </p:txBody>
      </p:sp>
      <p:cxnSp>
        <p:nvCxnSpPr>
          <p:cNvPr id="9" name="Straight Connector 8">
            <a:extLst>
              <a:ext uri="{FF2B5EF4-FFF2-40B4-BE49-F238E27FC236}">
                <a16:creationId xmlns:a16="http://schemas.microsoft.com/office/drawing/2014/main" id="{C26154E4-689F-4929-B2B7-D590FD02D801}"/>
              </a:ext>
            </a:extLst>
          </p:cNvPr>
          <p:cNvCxnSpPr>
            <a:cxnSpLocks/>
          </p:cNvCxnSpPr>
          <p:nvPr/>
        </p:nvCxnSpPr>
        <p:spPr>
          <a:xfrm>
            <a:off x="660594" y="2201104"/>
            <a:ext cx="62415" cy="2849198"/>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BE37870F-2D1E-4038-95A9-77AE6DE80378}"/>
              </a:ext>
            </a:extLst>
          </p:cNvPr>
          <p:cNvSpPr/>
          <p:nvPr/>
        </p:nvSpPr>
        <p:spPr>
          <a:xfrm>
            <a:off x="893373" y="2201104"/>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Calibri" panose="020F0502020204030204"/>
                <a:ea typeface="+mn-ea"/>
                <a:cs typeface="Times New Roman" pitchFamily="18" charset="0"/>
              </a:rPr>
              <a:t>2</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cxnSp>
        <p:nvCxnSpPr>
          <p:cNvPr id="12" name="Straight Connector 11">
            <a:extLst>
              <a:ext uri="{FF2B5EF4-FFF2-40B4-BE49-F238E27FC236}">
                <a16:creationId xmlns:a16="http://schemas.microsoft.com/office/drawing/2014/main" id="{C26154E4-689F-4929-B2B7-D590FD02D801}"/>
              </a:ext>
            </a:extLst>
          </p:cNvPr>
          <p:cNvCxnSpPr>
            <a:cxnSpLocks/>
          </p:cNvCxnSpPr>
          <p:nvPr/>
        </p:nvCxnSpPr>
        <p:spPr>
          <a:xfrm>
            <a:off x="742407" y="5253106"/>
            <a:ext cx="0" cy="1505931"/>
          </a:xfrm>
          <a:prstGeom prst="line">
            <a:avLst/>
          </a:prstGeom>
          <a:ln w="28575">
            <a:solidFill>
              <a:srgbClr val="0000FF"/>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E37870F-2D1E-4038-95A9-77AE6DE80378}"/>
              </a:ext>
            </a:extLst>
          </p:cNvPr>
          <p:cNvSpPr/>
          <p:nvPr/>
        </p:nvSpPr>
        <p:spPr>
          <a:xfrm>
            <a:off x="831659" y="5050302"/>
            <a:ext cx="453574" cy="405609"/>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prstClr val="white"/>
                </a:solidFill>
                <a:latin typeface="Arial" panose="020B0604020202020204" pitchFamily="34" charset="0"/>
                <a:cs typeface="Times New Roman" pitchFamily="18" charset="0"/>
              </a:rPr>
              <a:t>3</a:t>
            </a:r>
            <a:endParaRPr kumimoji="0" lang="vi-VN" sz="2800" b="1" i="0" u="none" strike="noStrike" kern="1200" cap="none" spc="0" normalizeH="0" baseline="0" noProof="0" dirty="0">
              <a:ln>
                <a:noFill/>
              </a:ln>
              <a:solidFill>
                <a:prstClr val="white"/>
              </a:solidFill>
              <a:effectLst/>
              <a:uLnTx/>
              <a:uFillTx/>
              <a:latin typeface="Arial" panose="020B0604020202020204" pitchFamily="34" charset="0"/>
              <a:ea typeface="+mn-ea"/>
              <a:cs typeface="Times New Roman" pitchFamily="18" charset="0"/>
            </a:endParaRPr>
          </a:p>
        </p:txBody>
      </p:sp>
      <p:sp>
        <p:nvSpPr>
          <p:cNvPr id="11" name="Flowchart: Terminator 10"/>
          <p:cNvSpPr/>
          <p:nvPr/>
        </p:nvSpPr>
        <p:spPr>
          <a:xfrm>
            <a:off x="9215945" y="-179135"/>
            <a:ext cx="2895600" cy="642880"/>
          </a:xfrm>
          <a:prstGeom prst="flowChartTerminator">
            <a:avLst/>
          </a:prstGeom>
          <a:solidFill>
            <a:srgbClr val="FF3300"/>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390" tIns="45694" rIns="91390" bIns="45694" rtlCol="0" anchor="ctr"/>
          <a:lstStyle/>
          <a:p>
            <a:pPr algn="ctr"/>
            <a:r>
              <a:rPr lang="en-US" sz="2400" b="1" dirty="0" smtClean="0">
                <a:effectLst>
                  <a:outerShdw blurRad="38100" dist="38100" dir="2700000" algn="tl">
                    <a:srgbClr val="000000">
                      <a:alpha val="43137"/>
                    </a:srgbClr>
                  </a:outerShdw>
                </a:effectLst>
                <a:cs typeface="Times New Roman" panose="02020603050405020304" pitchFamily="18" charset="0"/>
              </a:rPr>
              <a:t>LUYỆN ĐỌC </a:t>
            </a:r>
            <a:r>
              <a:rPr lang="en-US" sz="2400" b="1" dirty="0">
                <a:effectLst>
                  <a:outerShdw blurRad="38100" dist="38100" dir="2700000" algn="tl">
                    <a:srgbClr val="000000">
                      <a:alpha val="43137"/>
                    </a:srgbClr>
                  </a:outerShdw>
                </a:effectLst>
                <a:cs typeface="Times New Roman" panose="02020603050405020304" pitchFamily="18" charset="0"/>
              </a:rPr>
              <a:t>ĐOẠN</a:t>
            </a:r>
          </a:p>
        </p:txBody>
      </p:sp>
    </p:spTree>
    <p:extLst>
      <p:ext uri="{BB962C8B-B14F-4D97-AF65-F5344CB8AC3E}">
        <p14:creationId xmlns:p14="http://schemas.microsoft.com/office/powerpoint/2010/main" val="359267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up)">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97095" y="-55638"/>
            <a:ext cx="7572410" cy="6858000"/>
          </a:xfrm>
          <a:prstGeom prst="rect">
            <a:avLst/>
          </a:prstGeom>
        </p:spPr>
      </p:pic>
      <p:sp>
        <p:nvSpPr>
          <p:cNvPr id="5" name="Rectangle 4"/>
          <p:cNvSpPr/>
          <p:nvPr/>
        </p:nvSpPr>
        <p:spPr>
          <a:xfrm>
            <a:off x="3633314" y="3373362"/>
            <a:ext cx="4923784" cy="1231106"/>
          </a:xfrm>
          <a:prstGeom prst="rect">
            <a:avLst/>
          </a:prstGeom>
          <a:noFill/>
        </p:spPr>
        <p:txBody>
          <a:bodyPr wrap="none" lIns="121920" tIns="60960" rIns="121920" bIns="60960">
            <a:spAutoFit/>
          </a:bodyPr>
          <a:lstStyle/>
          <a:p>
            <a:pPr algn="ctr"/>
            <a:r>
              <a:rPr lang="vi-VN"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rPr>
              <a:t>Đọc hiểu</a:t>
            </a:r>
            <a:endParaRPr lang="en-US" sz="7200" b="1" cap="all" dirty="0">
              <a:ln w="9000" cmpd="sng">
                <a:solidFill>
                  <a:srgbClr val="C0BEAF">
                    <a:shade val="50000"/>
                    <a:satMod val="120000"/>
                  </a:srgbClr>
                </a:solidFill>
                <a:prstDash val="solid"/>
              </a:ln>
              <a:solidFill>
                <a:srgbClr val="FFFF00"/>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4260658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34694" y="859094"/>
            <a:ext cx="11366574" cy="5830094"/>
          </a:xfrm>
          <a:prstGeom prst="rect">
            <a:avLst/>
          </a:prstGeom>
        </p:spPr>
      </p:pic>
    </p:spTree>
    <p:extLst>
      <p:ext uri="{BB962C8B-B14F-4D97-AF65-F5344CB8AC3E}">
        <p14:creationId xmlns:p14="http://schemas.microsoft.com/office/powerpoint/2010/main" val="8470174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22034E-914D-41E5-A402-597B707343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41150" y="161600"/>
            <a:ext cx="7487444" cy="8605067"/>
          </a:xfrm>
          <a:prstGeom prst="rect">
            <a:avLst/>
          </a:prstGeom>
        </p:spPr>
      </p:pic>
      <p:sp>
        <p:nvSpPr>
          <p:cNvPr id="5" name="TextBox 4">
            <a:extLst>
              <a:ext uri="{FF2B5EF4-FFF2-40B4-BE49-F238E27FC236}">
                <a16:creationId xmlns:a16="http://schemas.microsoft.com/office/drawing/2014/main" id="{ADECD916-DCC3-4B6B-867E-92AF3A7EEA90}"/>
              </a:ext>
            </a:extLst>
          </p:cNvPr>
          <p:cNvSpPr txBox="1"/>
          <p:nvPr/>
        </p:nvSpPr>
        <p:spPr>
          <a:xfrm>
            <a:off x="3593848" y="2671275"/>
            <a:ext cx="3023418" cy="2154427"/>
          </a:xfrm>
          <a:prstGeom prst="rect">
            <a:avLst/>
          </a:prstGeom>
          <a:noFill/>
        </p:spPr>
        <p:txBody>
          <a:bodyPr wrap="square" lIns="91390" tIns="45694" rIns="91390" bIns="45694" rtlCol="0">
            <a:spAutoFit/>
          </a:bodyPr>
          <a:lstStyle/>
          <a:p>
            <a:r>
              <a:rPr lang="en-US" sz="6700" b="1" dirty="0">
                <a:solidFill>
                  <a:schemeClr val="bg1"/>
                </a:solidFill>
              </a:rPr>
              <a:t>KHỞI ĐỘNG</a:t>
            </a:r>
          </a:p>
        </p:txBody>
      </p:sp>
    </p:spTree>
    <p:extLst>
      <p:ext uri="{BB962C8B-B14F-4D97-AF65-F5344CB8AC3E}">
        <p14:creationId xmlns:p14="http://schemas.microsoft.com/office/powerpoint/2010/main" val="98348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2999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Một</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sang </a:t>
            </a:r>
            <a:r>
              <a:rPr lang="en-US" sz="3200" dirty="0" err="1" smtClean="0">
                <a:solidFill>
                  <a:schemeClr val="tx1">
                    <a:lumMod val="95000"/>
                    <a:lumOff val="5000"/>
                  </a:schemeClr>
                </a:solidFill>
              </a:rPr>
              <a:t>nhà</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endParaRPr lang="en-US" sz="3200" dirty="0">
              <a:solidFill>
                <a:srgbClr val="FF0000"/>
              </a:solidFill>
            </a:endParaRPr>
          </a:p>
        </p:txBody>
      </p:sp>
      <p:sp>
        <p:nvSpPr>
          <p:cNvPr id="5" name="Rounded Rectangle 4"/>
          <p:cNvSpPr/>
          <p:nvPr/>
        </p:nvSpPr>
        <p:spPr>
          <a:xfrm>
            <a:off x="6682155" y="180066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bảo</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ở </a:t>
            </a:r>
            <a:r>
              <a:rPr lang="en-US" sz="3200" dirty="0" err="1" smtClean="0">
                <a:solidFill>
                  <a:schemeClr val="tx1">
                    <a:lumMod val="95000"/>
                    <a:lumOff val="5000"/>
                  </a:schemeClr>
                </a:solidFill>
              </a:rPr>
              <a:t>lại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cơm</a:t>
            </a:r>
            <a:endParaRPr lang="en-US" sz="3200" dirty="0">
              <a:solidFill>
                <a:schemeClr val="tx1">
                  <a:lumMod val="95000"/>
                  <a:lumOff val="5000"/>
                </a:schemeClr>
              </a:solidFill>
            </a:endParaRPr>
          </a:p>
        </p:txBody>
      </p:sp>
      <p:sp>
        <p:nvSpPr>
          <p:cNvPr id="6" name="Rounded Rectangle 5"/>
          <p:cNvSpPr/>
          <p:nvPr/>
        </p:nvSpPr>
        <p:spPr>
          <a:xfrm>
            <a:off x="829995" y="4085817"/>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Nghe</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lời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cô</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bé</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chạy</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về</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xin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lỗi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mẹ</a:t>
            </a:r>
            <a:r>
              <a:rPr lang="en-US" sz="3200" dirty="0" smtClean="0">
                <a:solidFill>
                  <a:schemeClr val="tx1">
                    <a:lumMod val="95000"/>
                    <a:lumOff val="5000"/>
                  </a:schemeClr>
                </a:solidFill>
              </a:rPr>
              <a:t>. </a:t>
            </a:r>
          </a:p>
          <a:p>
            <a:pPr algn="ctr"/>
            <a:endParaRPr lang="en-US" sz="3200" dirty="0">
              <a:solidFill>
                <a:schemeClr val="tx1">
                  <a:lumMod val="95000"/>
                  <a:lumOff val="5000"/>
                </a:schemeClr>
              </a:solidFill>
            </a:endParaRPr>
          </a:p>
        </p:txBody>
      </p:sp>
      <p:sp>
        <p:nvSpPr>
          <p:cNvPr id="7" name="Rounded Rectangle 6"/>
          <p:cNvSpPr/>
          <p:nvPr/>
        </p:nvSpPr>
        <p:spPr>
          <a:xfrm>
            <a:off x="6682155" y="4465645"/>
            <a:ext cx="4712676" cy="157558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smtClean="0">
                <a:solidFill>
                  <a:schemeClr val="tx1">
                    <a:lumMod val="95000"/>
                    <a:lumOff val="5000"/>
                  </a:schemeClr>
                </a:solidFill>
              </a:rPr>
              <a:t>Ăn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xong</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hai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dì</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cháu</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dọn</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dẹp</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vừa</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nói</a:t>
            </a:r>
            <a:r>
              <a:rPr lang="en-US" sz="3200" dirty="0" smtClean="0">
                <a:solidFill>
                  <a:schemeClr val="tx1">
                    <a:lumMod val="95000"/>
                    <a:lumOff val="5000"/>
                  </a:schemeClr>
                </a:solidFill>
              </a:rPr>
              <a:t> </a:t>
            </a:r>
            <a:r>
              <a:rPr lang="en-US" sz="3200" dirty="0" err="1" smtClean="0">
                <a:solidFill>
                  <a:schemeClr val="tx1">
                    <a:lumMod val="95000"/>
                    <a:lumOff val="5000"/>
                  </a:schemeClr>
                </a:solidFill>
              </a:rPr>
              <a:t>chuyện</a:t>
            </a:r>
            <a:r>
              <a:rPr lang="en-US" sz="3200" dirty="0" smtClean="0">
                <a:solidFill>
                  <a:schemeClr val="tx1">
                    <a:lumMod val="95000"/>
                    <a:lumOff val="5000"/>
                  </a:schemeClr>
                </a:solidFill>
              </a:rPr>
              <a:t>. </a:t>
            </a:r>
          </a:p>
          <a:p>
            <a:endParaRPr lang="en-US" sz="3200" dirty="0">
              <a:solidFill>
                <a:schemeClr val="tx1">
                  <a:lumMod val="95000"/>
                  <a:lumOff val="5000"/>
                </a:schemeClr>
              </a:solidFill>
            </a:endParaRPr>
          </a:p>
        </p:txBody>
      </p:sp>
      <p:sp>
        <p:nvSpPr>
          <p:cNvPr id="9" name="Right Arrow 8"/>
          <p:cNvSpPr/>
          <p:nvPr/>
        </p:nvSpPr>
        <p:spPr>
          <a:xfrm>
            <a:off x="5613010" y="2208629"/>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urved Left Arrow 9"/>
          <p:cNvSpPr/>
          <p:nvPr/>
        </p:nvSpPr>
        <p:spPr>
          <a:xfrm>
            <a:off x="11394831" y="3092548"/>
            <a:ext cx="703384" cy="1662331"/>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Right Arrow 10"/>
          <p:cNvSpPr/>
          <p:nvPr/>
        </p:nvSpPr>
        <p:spPr>
          <a:xfrm rot="10800000">
            <a:off x="5597579" y="4873608"/>
            <a:ext cx="998806" cy="379827"/>
          </a:xfrm>
          <a:prstGeom prst="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2222695" y="2588456"/>
            <a:ext cx="3319976"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em</a:t>
            </a:r>
            <a:r>
              <a:rPr lang="en-US" sz="3200" dirty="0" smtClean="0">
                <a:solidFill>
                  <a:srgbClr val="FF0000"/>
                </a:solidFill>
              </a:rPr>
              <a:t> </a:t>
            </a:r>
            <a:r>
              <a:rPr lang="en-US" sz="3200" dirty="0" err="1" smtClean="0">
                <a:solidFill>
                  <a:srgbClr val="FF0000"/>
                </a:solidFill>
              </a:rPr>
              <a:t>ngồi</a:t>
            </a:r>
            <a:r>
              <a:rPr lang="en-US" sz="3200" dirty="0" smtClean="0">
                <a:solidFill>
                  <a:srgbClr val="FF0000"/>
                </a:solidFill>
              </a:rPr>
              <a:t> </a:t>
            </a:r>
            <a:r>
              <a:rPr lang="en-US" sz="3200" dirty="0" err="1" smtClean="0">
                <a:solidFill>
                  <a:srgbClr val="FF0000"/>
                </a:solidFill>
              </a:rPr>
              <a:t>buồn</a:t>
            </a:r>
            <a:r>
              <a:rPr lang="en-US" sz="3200" dirty="0" smtClean="0">
                <a:solidFill>
                  <a:srgbClr val="FF0000"/>
                </a:solidFill>
              </a:rPr>
              <a:t> </a:t>
            </a:r>
            <a:r>
              <a:rPr lang="en-US" sz="3200" dirty="0" err="1" smtClean="0">
                <a:solidFill>
                  <a:srgbClr val="FF0000"/>
                </a:solidFill>
              </a:rPr>
              <a:t>thiu</a:t>
            </a:r>
            <a:endParaRPr lang="en-US" sz="3200" dirty="0">
              <a:solidFill>
                <a:schemeClr val="tx1">
                  <a:lumMod val="95000"/>
                  <a:lumOff val="5000"/>
                </a:schemeClr>
              </a:solidFill>
            </a:endParaRPr>
          </a:p>
        </p:txBody>
      </p:sp>
      <p:sp>
        <p:nvSpPr>
          <p:cNvPr id="15" name="Rounded Rectangle 14"/>
          <p:cNvSpPr/>
          <p:nvPr/>
        </p:nvSpPr>
        <p:spPr>
          <a:xfrm>
            <a:off x="829995" y="5120120"/>
            <a:ext cx="4712676" cy="1250849"/>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Mẹ</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Con </a:t>
            </a:r>
            <a:r>
              <a:rPr lang="en-US" sz="3200" dirty="0" err="1" smtClean="0">
                <a:solidFill>
                  <a:srgbClr val="FF0000"/>
                </a:solidFill>
              </a:rPr>
              <a:t>đã</a:t>
            </a:r>
            <a:r>
              <a:rPr lang="en-US" sz="3200" dirty="0" smtClean="0">
                <a:solidFill>
                  <a:srgbClr val="FF0000"/>
                </a:solidFill>
              </a:rPr>
              <a:t> </a:t>
            </a:r>
            <a:r>
              <a:rPr lang="en-US" sz="3200" dirty="0" err="1" smtClean="0">
                <a:solidFill>
                  <a:srgbClr val="FF0000"/>
                </a:solidFill>
              </a:rPr>
              <a:t>lớn</a:t>
            </a:r>
            <a:r>
              <a:rPr lang="en-US" sz="3200" dirty="0" smtClean="0">
                <a:solidFill>
                  <a:srgbClr val="FF0000"/>
                </a:solidFill>
              </a:rPr>
              <a:t> </a:t>
            </a:r>
            <a:r>
              <a:rPr lang="en-US" sz="3200" dirty="0" err="1" smtClean="0">
                <a:solidFill>
                  <a:srgbClr val="FF0000"/>
                </a:solidFill>
              </a:rPr>
              <a:t>thật</a:t>
            </a:r>
            <a:r>
              <a:rPr lang="en-US" sz="3200" dirty="0" smtClean="0">
                <a:solidFill>
                  <a:srgbClr val="FF0000"/>
                </a:solidFill>
              </a:rPr>
              <a:t> </a:t>
            </a:r>
            <a:r>
              <a:rPr lang="en-US" sz="3200" dirty="0" err="1" smtClean="0">
                <a:solidFill>
                  <a:srgbClr val="FF0000"/>
                </a:solidFill>
              </a:rPr>
              <a:t>rồi</a:t>
            </a:r>
            <a:r>
              <a:rPr lang="en-US" sz="3200" dirty="0" smtClean="0">
                <a:solidFill>
                  <a:srgbClr val="FF0000"/>
                </a:solidFill>
              </a:rPr>
              <a:t>!</a:t>
            </a:r>
            <a:endParaRPr lang="en-US" sz="3200" dirty="0">
              <a:solidFill>
                <a:srgbClr val="FF0000"/>
              </a:solidFill>
            </a:endParaRPr>
          </a:p>
        </p:txBody>
      </p:sp>
      <p:sp>
        <p:nvSpPr>
          <p:cNvPr id="16" name="Rounded Rectangle 15"/>
          <p:cNvSpPr/>
          <p:nvPr/>
        </p:nvSpPr>
        <p:spPr>
          <a:xfrm>
            <a:off x="6682155" y="5445695"/>
            <a:ext cx="3974122" cy="431408"/>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smtClean="0">
                <a:solidFill>
                  <a:srgbClr val="FF0000"/>
                </a:solidFill>
              </a:rPr>
              <a:t>Dì</a:t>
            </a:r>
            <a:r>
              <a:rPr lang="en-US" sz="3200" dirty="0" smtClean="0">
                <a:solidFill>
                  <a:srgbClr val="FF0000"/>
                </a:solidFill>
              </a:rPr>
              <a:t> </a:t>
            </a:r>
            <a:r>
              <a:rPr lang="en-US" sz="3200" dirty="0" err="1" smtClean="0">
                <a:solidFill>
                  <a:srgbClr val="FF0000"/>
                </a:solidFill>
              </a:rPr>
              <a:t>khuyên</a:t>
            </a:r>
            <a:r>
              <a:rPr lang="en-US" sz="3200" dirty="0" smtClean="0">
                <a:solidFill>
                  <a:srgbClr val="FF0000"/>
                </a:solidFill>
              </a:rPr>
              <a:t> </a:t>
            </a:r>
            <a:r>
              <a:rPr lang="en-US" sz="3200" dirty="0" err="1" smtClean="0">
                <a:solidFill>
                  <a:srgbClr val="FF0000"/>
                </a:solidFill>
              </a:rPr>
              <a:t>bảo</a:t>
            </a:r>
            <a:r>
              <a:rPr lang="en-US" sz="3200" dirty="0" smtClean="0">
                <a:solidFill>
                  <a:srgbClr val="FF0000"/>
                </a:solidFill>
              </a:rPr>
              <a:t> </a:t>
            </a:r>
            <a:r>
              <a:rPr lang="en-US" sz="3200" dirty="0" err="1" smtClean="0">
                <a:solidFill>
                  <a:srgbClr val="FF0000"/>
                </a:solidFill>
              </a:rPr>
              <a:t>cô</a:t>
            </a:r>
            <a:r>
              <a:rPr lang="en-US" sz="3200" dirty="0" smtClean="0">
                <a:solidFill>
                  <a:srgbClr val="FF0000"/>
                </a:solidFill>
              </a:rPr>
              <a:t> </a:t>
            </a:r>
            <a:r>
              <a:rPr lang="en-US" sz="3200" dirty="0" err="1" smtClean="0">
                <a:solidFill>
                  <a:srgbClr val="FF0000"/>
                </a:solidFill>
              </a:rPr>
              <a:t>bé</a:t>
            </a:r>
            <a:endParaRPr lang="en-US" sz="3200" dirty="0">
              <a:solidFill>
                <a:srgbClr val="FF0000"/>
              </a:solidFill>
            </a:endParaRPr>
          </a:p>
        </p:txBody>
      </p:sp>
    </p:spTree>
    <p:extLst>
      <p:ext uri="{BB962C8B-B14F-4D97-AF65-F5344CB8AC3E}">
        <p14:creationId xmlns:p14="http://schemas.microsoft.com/office/powerpoint/2010/main" val="3804793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p:cTn id="37" dur="500" fill="hold"/>
                                        <p:tgtEl>
                                          <p:spTgt spid="6"/>
                                        </p:tgtEl>
                                        <p:attrNameLst>
                                          <p:attrName>ppt_w</p:attrName>
                                        </p:attrNameLst>
                                      </p:cBhvr>
                                      <p:tavLst>
                                        <p:tav tm="0">
                                          <p:val>
                                            <p:fltVal val="0"/>
                                          </p:val>
                                        </p:tav>
                                        <p:tav tm="100000">
                                          <p:val>
                                            <p:strVal val="#ppt_w"/>
                                          </p:val>
                                        </p:tav>
                                      </p:tavLst>
                                    </p:anim>
                                    <p:anim calcmode="lin" valueType="num">
                                      <p:cBhvr>
                                        <p:cTn id="38" dur="500" fill="hold"/>
                                        <p:tgtEl>
                                          <p:spTgt spid="6"/>
                                        </p:tgtEl>
                                        <p:attrNameLst>
                                          <p:attrName>ppt_h</p:attrName>
                                        </p:attrNameLst>
                                      </p:cBhvr>
                                      <p:tavLst>
                                        <p:tav tm="0">
                                          <p:val>
                                            <p:fltVal val="0"/>
                                          </p:val>
                                        </p:tav>
                                        <p:tav tm="100000">
                                          <p:val>
                                            <p:strVal val="#ppt_h"/>
                                          </p:val>
                                        </p:tav>
                                      </p:tavLst>
                                    </p:anim>
                                    <p:animEffect transition="in" filter="fade">
                                      <p:cBhvr>
                                        <p:cTn id="39" dur="5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barn(inVertical)">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0" grpId="0" animBg="1"/>
      <p:bldP spid="11"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492443"/>
          </a:xfrm>
          <a:prstGeom prst="rect">
            <a:avLst/>
          </a:prstGeom>
        </p:spPr>
        <p:txBody>
          <a:bodyPr wrap="square" lIns="0" tIns="0" rIns="0" bIns="0" rtlCol="0" anchor="t">
            <a:spAutoFit/>
          </a:bodyPr>
          <a:lstStyle/>
          <a:p>
            <a:pPr>
              <a:spcBef>
                <a:spcPts val="700"/>
              </a:spcBef>
              <a:spcAft>
                <a:spcPts val="700"/>
              </a:spcAft>
            </a:pPr>
            <a:r>
              <a:rPr lang="en-US" sz="3200" dirty="0" err="1">
                <a:solidFill>
                  <a:srgbClr val="FF0000"/>
                </a:solidFill>
              </a:rPr>
              <a:t>Câu</a:t>
            </a:r>
            <a:r>
              <a:rPr lang="en-US" sz="3200" dirty="0">
                <a:solidFill>
                  <a:srgbClr val="FF0000"/>
                </a:solidFill>
              </a:rPr>
              <a:t> 2: </a:t>
            </a:r>
            <a:r>
              <a:rPr lang="en-US" sz="3200" dirty="0" err="1">
                <a:solidFill>
                  <a:srgbClr val="FF0000"/>
                </a:solidFill>
              </a:rPr>
              <a:t>Tìm</a:t>
            </a:r>
            <a:r>
              <a:rPr lang="en-US" sz="3200" dirty="0">
                <a:solidFill>
                  <a:srgbClr val="FF0000"/>
                </a:solidFill>
              </a:rPr>
              <a:t> </a:t>
            </a:r>
            <a:r>
              <a:rPr lang="en-US" sz="3200" dirty="0" err="1">
                <a:solidFill>
                  <a:srgbClr val="FF0000"/>
                </a:solidFill>
              </a:rPr>
              <a:t>những</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nhắc</a:t>
            </a:r>
            <a:r>
              <a:rPr lang="en-US" sz="3200" dirty="0">
                <a:solidFill>
                  <a:srgbClr val="FF0000"/>
                </a:solidFill>
              </a:rPr>
              <a:t> </a:t>
            </a:r>
            <a:r>
              <a:rPr lang="en-US" sz="3200" dirty="0" err="1">
                <a:solidFill>
                  <a:srgbClr val="FF0000"/>
                </a:solidFill>
              </a:rPr>
              <a:t>nhở</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lời</a:t>
            </a:r>
            <a:r>
              <a:rPr lang="en-US" sz="3200" dirty="0">
                <a:solidFill>
                  <a:srgbClr val="FF0000"/>
                </a:solidFill>
              </a:rPr>
              <a:t> </a:t>
            </a:r>
            <a:r>
              <a:rPr lang="en-US" sz="3200" dirty="0" err="1">
                <a:solidFill>
                  <a:srgbClr val="FF0000"/>
                </a:solidFill>
              </a:rPr>
              <a:t>khuyên</a:t>
            </a:r>
            <a:r>
              <a:rPr lang="en-US" sz="3200" dirty="0">
                <a:solidFill>
                  <a:srgbClr val="FF0000"/>
                </a:solidFill>
              </a:rPr>
              <a:t> </a:t>
            </a:r>
            <a:r>
              <a:rPr lang="en-US" sz="3200" dirty="0" err="1">
                <a:solidFill>
                  <a:srgbClr val="FF0000"/>
                </a:solidFill>
              </a:rPr>
              <a:t>của</a:t>
            </a:r>
            <a:r>
              <a:rPr lang="en-US" sz="3200" dirty="0">
                <a:solidFill>
                  <a:srgbClr val="FF0000"/>
                </a:solidFill>
              </a:rPr>
              <a:t> </a:t>
            </a:r>
            <a:r>
              <a:rPr lang="en-US" sz="3200" dirty="0" err="1">
                <a:solidFill>
                  <a:srgbClr val="FF0000"/>
                </a:solidFill>
              </a:rPr>
              <a:t>dì</a:t>
            </a:r>
            <a:r>
              <a:rPr lang="en-US" sz="3200" dirty="0">
                <a:solidFill>
                  <a:srgbClr val="FF0000"/>
                </a:solidFill>
              </a:rPr>
              <a:t> </a:t>
            </a:r>
            <a:r>
              <a:rPr lang="en-US" sz="3200" dirty="0" err="1">
                <a:solidFill>
                  <a:srgbClr val="FF0000"/>
                </a:solidFill>
              </a:rPr>
              <a:t>với</a:t>
            </a:r>
            <a:r>
              <a:rPr lang="en-US" sz="3200" dirty="0">
                <a:solidFill>
                  <a:srgbClr val="FF0000"/>
                </a:solidFill>
              </a:rPr>
              <a:t> </a:t>
            </a:r>
            <a:r>
              <a:rPr lang="en-US" sz="3200" dirty="0" err="1">
                <a:solidFill>
                  <a:srgbClr val="FF0000"/>
                </a:solidFill>
              </a:rPr>
              <a:t>cô</a:t>
            </a:r>
            <a:r>
              <a:rPr lang="en-US" sz="3200" dirty="0">
                <a:solidFill>
                  <a:srgbClr val="FF0000"/>
                </a:solidFill>
              </a:rPr>
              <a:t> </a:t>
            </a:r>
            <a:r>
              <a:rPr lang="en-US" sz="3200" dirty="0" err="1" smtClean="0">
                <a:solidFill>
                  <a:srgbClr val="FF0000"/>
                </a:solidFill>
              </a:rPr>
              <a:t>bé</a:t>
            </a:r>
            <a:r>
              <a:rPr lang="en-US" sz="3200" dirty="0" smtClean="0">
                <a:solidFill>
                  <a:srgbClr val="FF0000"/>
                </a:solidFill>
              </a:rPr>
              <a:t>.</a:t>
            </a:r>
            <a:endParaRPr lang="en-US" sz="5400" dirty="0">
              <a:solidFill>
                <a:srgbClr val="FF0000"/>
              </a:solidFill>
              <a:latin typeface="+mj-lt"/>
            </a:endParaRPr>
          </a:p>
        </p:txBody>
      </p:sp>
      <p:sp>
        <p:nvSpPr>
          <p:cNvPr id="5" name="Rectangle 4"/>
          <p:cNvSpPr/>
          <p:nvPr/>
        </p:nvSpPr>
        <p:spPr>
          <a:xfrm>
            <a:off x="1603717" y="3305908"/>
            <a:ext cx="9300881" cy="1569660"/>
          </a:xfrm>
          <a:prstGeom prst="rect">
            <a:avLst/>
          </a:prstGeom>
        </p:spPr>
        <p:txBody>
          <a:bodyPr wrap="square">
            <a:spAutoFit/>
          </a:bodyPr>
          <a:lstStyle/>
          <a:p>
            <a:r>
              <a:rPr lang="en-US" sz="3200" b="1" dirty="0">
                <a:solidFill>
                  <a:schemeClr val="accent1">
                    <a:lumMod val="75000"/>
                  </a:schemeClr>
                </a:solidFill>
              </a:rPr>
              <a:t>+ “</a:t>
            </a:r>
            <a:r>
              <a:rPr lang="en-US" sz="3200" b="1" dirty="0" err="1">
                <a:solidFill>
                  <a:schemeClr val="accent1">
                    <a:lumMod val="75000"/>
                  </a:schemeClr>
                </a:solidFill>
              </a:rPr>
              <a:t>Ngày</a:t>
            </a:r>
            <a:r>
              <a:rPr lang="en-US" sz="3200" b="1" dirty="0">
                <a:solidFill>
                  <a:schemeClr val="accent1">
                    <a:lumMod val="75000"/>
                  </a:schemeClr>
                </a:solidFill>
              </a:rPr>
              <a:t> </a:t>
            </a:r>
            <a:r>
              <a:rPr lang="en-US" sz="3200" b="1" dirty="0" err="1">
                <a:solidFill>
                  <a:schemeClr val="accent1">
                    <a:lumMod val="75000"/>
                  </a:schemeClr>
                </a:solidFill>
              </a:rPr>
              <a:t>nào</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cũng</a:t>
            </a:r>
            <a:r>
              <a:rPr lang="en-US" sz="3200" b="1" dirty="0">
                <a:solidFill>
                  <a:schemeClr val="accent1">
                    <a:lumMod val="75000"/>
                  </a:schemeClr>
                </a:solidFill>
              </a:rPr>
              <a:t> </a:t>
            </a:r>
            <a:r>
              <a:rPr lang="en-US" sz="3200" b="1" dirty="0" err="1">
                <a:solidFill>
                  <a:schemeClr val="accent1">
                    <a:lumMod val="75000"/>
                  </a:schemeClr>
                </a:solidFill>
              </a:rPr>
              <a:t>ăn</a:t>
            </a:r>
            <a:r>
              <a:rPr lang="en-US" sz="3200" b="1" dirty="0">
                <a:solidFill>
                  <a:schemeClr val="accent1">
                    <a:lumMod val="75000"/>
                  </a:schemeClr>
                </a:solidFill>
              </a:rPr>
              <a:t> </a:t>
            </a:r>
            <a:r>
              <a:rPr lang="en-US" sz="3200" b="1" dirty="0" err="1">
                <a:solidFill>
                  <a:schemeClr val="accent1">
                    <a:lumMod val="75000"/>
                  </a:schemeClr>
                </a:solidFill>
              </a:rPr>
              <a:t>cơm</a:t>
            </a:r>
            <a:r>
              <a:rPr lang="en-US" sz="3200" b="1" dirty="0">
                <a:solidFill>
                  <a:schemeClr val="accent1">
                    <a:lumMod val="75000"/>
                  </a:schemeClr>
                </a:solidFill>
              </a:rPr>
              <a:t> </a:t>
            </a:r>
            <a:r>
              <a:rPr lang="en-US" sz="3200" b="1" dirty="0" err="1">
                <a:solidFill>
                  <a:schemeClr val="accent1">
                    <a:lumMod val="75000"/>
                  </a:schemeClr>
                </a:solidFill>
              </a:rPr>
              <a:t>ngon</a:t>
            </a:r>
            <a:r>
              <a:rPr lang="en-US" sz="3200" b="1" dirty="0">
                <a:solidFill>
                  <a:schemeClr val="accent1">
                    <a:lumMod val="75000"/>
                  </a:schemeClr>
                </a:solidFill>
              </a:rPr>
              <a:t>, </a:t>
            </a:r>
            <a:r>
              <a:rPr lang="en-US" sz="3200" b="1" dirty="0" err="1">
                <a:solidFill>
                  <a:schemeClr val="accent1">
                    <a:lumMod val="75000"/>
                  </a:schemeClr>
                </a:solidFill>
              </a:rPr>
              <a:t>canh</a:t>
            </a:r>
            <a:r>
              <a:rPr lang="en-US" sz="3200" b="1" dirty="0">
                <a:solidFill>
                  <a:schemeClr val="accent1">
                    <a:lumMod val="75000"/>
                  </a:schemeClr>
                </a:solidFill>
              </a:rPr>
              <a:t> </a:t>
            </a:r>
            <a:r>
              <a:rPr lang="en-US" sz="3200" b="1" dirty="0" err="1">
                <a:solidFill>
                  <a:schemeClr val="accent1">
                    <a:lumMod val="75000"/>
                  </a:schemeClr>
                </a:solidFill>
              </a:rPr>
              <a:t>ngọt</a:t>
            </a:r>
            <a:r>
              <a:rPr lang="en-US" sz="3200" b="1" dirty="0">
                <a:solidFill>
                  <a:schemeClr val="accent1">
                    <a:lumMod val="75000"/>
                  </a:schemeClr>
                </a:solidFill>
              </a:rPr>
              <a:t> </a:t>
            </a:r>
            <a:r>
              <a:rPr lang="en-US" sz="3200" b="1" dirty="0" err="1">
                <a:solidFill>
                  <a:schemeClr val="accent1">
                    <a:lumMod val="75000"/>
                  </a:schemeClr>
                </a:solidFill>
              </a:rPr>
              <a:t>của</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có</a:t>
            </a:r>
            <a:r>
              <a:rPr lang="en-US" sz="3200" b="1" dirty="0">
                <a:solidFill>
                  <a:schemeClr val="accent1">
                    <a:lumMod val="75000"/>
                  </a:schemeClr>
                </a:solidFill>
              </a:rPr>
              <a:t> </a:t>
            </a:r>
            <a:r>
              <a:rPr lang="en-US" sz="3200" b="1" dirty="0" err="1">
                <a:solidFill>
                  <a:schemeClr val="accent1">
                    <a:lumMod val="75000"/>
                  </a:schemeClr>
                </a:solidFill>
              </a:rPr>
              <a:t>cảm</a:t>
            </a:r>
            <a:r>
              <a:rPr lang="en-US" sz="3200" b="1" dirty="0">
                <a:solidFill>
                  <a:schemeClr val="accent1">
                    <a:lumMod val="75000"/>
                  </a:schemeClr>
                </a:solidFill>
              </a:rPr>
              <a:t> </a:t>
            </a:r>
            <a:r>
              <a:rPr lang="en-US" sz="3200" b="1" dirty="0" err="1">
                <a:solidFill>
                  <a:schemeClr val="accent1">
                    <a:lumMod val="75000"/>
                  </a:schemeClr>
                </a:solidFill>
              </a:rPr>
              <a:t>ơn</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không</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mau</a:t>
            </a:r>
            <a:r>
              <a:rPr lang="en-US" sz="3200" b="1" dirty="0">
                <a:solidFill>
                  <a:schemeClr val="accent1">
                    <a:lumMod val="75000"/>
                  </a:schemeClr>
                </a:solidFill>
              </a:rPr>
              <a:t> </a:t>
            </a:r>
            <a:r>
              <a:rPr lang="en-US" sz="3200" b="1" dirty="0" err="1">
                <a:solidFill>
                  <a:schemeClr val="accent1">
                    <a:lumMod val="75000"/>
                  </a:schemeClr>
                </a:solidFill>
              </a:rPr>
              <a:t>về</a:t>
            </a:r>
            <a:r>
              <a:rPr lang="en-US" sz="3200" b="1" dirty="0">
                <a:solidFill>
                  <a:schemeClr val="accent1">
                    <a:lumMod val="75000"/>
                  </a:schemeClr>
                </a:solidFill>
              </a:rPr>
              <a:t> </a:t>
            </a:r>
            <a:r>
              <a:rPr lang="en-US" sz="3200" b="1" dirty="0" err="1">
                <a:solidFill>
                  <a:schemeClr val="accent1">
                    <a:lumMod val="75000"/>
                  </a:schemeClr>
                </a:solidFill>
              </a:rPr>
              <a:t>nhà</a:t>
            </a:r>
            <a:r>
              <a:rPr lang="en-US" sz="3200" b="1" dirty="0">
                <a:solidFill>
                  <a:schemeClr val="accent1">
                    <a:lumMod val="75000"/>
                  </a:schemeClr>
                </a:solidFill>
              </a:rPr>
              <a:t> </a:t>
            </a:r>
            <a:r>
              <a:rPr lang="en-US" sz="3200" b="1" dirty="0" err="1">
                <a:solidFill>
                  <a:schemeClr val="accent1">
                    <a:lumMod val="75000"/>
                  </a:schemeClr>
                </a:solidFill>
              </a:rPr>
              <a:t>đi</a:t>
            </a:r>
            <a:r>
              <a:rPr lang="en-US" sz="3200" b="1" dirty="0">
                <a:solidFill>
                  <a:schemeClr val="accent1">
                    <a:lumMod val="75000"/>
                  </a:schemeClr>
                </a:solidFill>
              </a:rPr>
              <a:t>! </a:t>
            </a:r>
            <a:r>
              <a:rPr lang="en-US" sz="3200" b="1" dirty="0" err="1">
                <a:solidFill>
                  <a:schemeClr val="accent1">
                    <a:lumMod val="75000"/>
                  </a:schemeClr>
                </a:solidFill>
              </a:rPr>
              <a:t>Mẹ</a:t>
            </a:r>
            <a:r>
              <a:rPr lang="en-US" sz="3200" b="1" dirty="0">
                <a:solidFill>
                  <a:schemeClr val="accent1">
                    <a:lumMod val="75000"/>
                  </a:schemeClr>
                </a:solidFill>
              </a:rPr>
              <a:t> </a:t>
            </a:r>
            <a:r>
              <a:rPr lang="en-US" sz="3200" b="1" dirty="0" err="1">
                <a:solidFill>
                  <a:schemeClr val="accent1">
                    <a:lumMod val="75000"/>
                  </a:schemeClr>
                </a:solidFill>
              </a:rPr>
              <a:t>cháu</a:t>
            </a:r>
            <a:r>
              <a:rPr lang="en-US" sz="3200" b="1" dirty="0">
                <a:solidFill>
                  <a:schemeClr val="accent1">
                    <a:lumMod val="75000"/>
                  </a:schemeClr>
                </a:solidFill>
              </a:rPr>
              <a:t> </a:t>
            </a:r>
            <a:r>
              <a:rPr lang="en-US" sz="3200" b="1" dirty="0" err="1">
                <a:solidFill>
                  <a:schemeClr val="accent1">
                    <a:lumMod val="75000"/>
                  </a:schemeClr>
                </a:solidFill>
              </a:rPr>
              <a:t>đang</a:t>
            </a:r>
            <a:r>
              <a:rPr lang="en-US" sz="3200" b="1" dirty="0">
                <a:solidFill>
                  <a:schemeClr val="accent1">
                    <a:lumMod val="75000"/>
                  </a:schemeClr>
                </a:solidFill>
              </a:rPr>
              <a:t> </a:t>
            </a:r>
            <a:r>
              <a:rPr lang="en-US" sz="3200" b="1" dirty="0" err="1">
                <a:solidFill>
                  <a:schemeClr val="accent1">
                    <a:lumMod val="75000"/>
                  </a:schemeClr>
                </a:solidFill>
              </a:rPr>
              <a:t>mong</a:t>
            </a:r>
            <a:r>
              <a:rPr lang="en-US" sz="3200" b="1" dirty="0">
                <a:solidFill>
                  <a:schemeClr val="accent1">
                    <a:lumMod val="75000"/>
                  </a:schemeClr>
                </a:solidFill>
              </a:rPr>
              <a:t> </a:t>
            </a:r>
            <a:r>
              <a:rPr lang="en-US" sz="3200" b="1" dirty="0" err="1">
                <a:solidFill>
                  <a:schemeClr val="accent1">
                    <a:lumMod val="75000"/>
                  </a:schemeClr>
                </a:solidFill>
              </a:rPr>
              <a:t>đấy</a:t>
            </a:r>
            <a:r>
              <a:rPr lang="en-US" sz="3200" b="1" dirty="0">
                <a:solidFill>
                  <a:schemeClr val="accent1">
                    <a:lumMod val="75000"/>
                  </a:schemeClr>
                </a:solidFill>
              </a:rPr>
              <a:t>.”</a:t>
            </a:r>
          </a:p>
        </p:txBody>
      </p:sp>
    </p:spTree>
    <p:extLst>
      <p:ext uri="{BB962C8B-B14F-4D97-AF65-F5344CB8AC3E}">
        <p14:creationId xmlns:p14="http://schemas.microsoft.com/office/powerpoint/2010/main" val="215956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p:nvPr/>
        </p:nvSpPr>
        <p:spPr>
          <a:xfrm>
            <a:off x="1026942" y="2194401"/>
            <a:ext cx="10396024" cy="553998"/>
          </a:xfrm>
          <a:prstGeom prst="rect">
            <a:avLst/>
          </a:prstGeom>
        </p:spPr>
        <p:txBody>
          <a:bodyPr wrap="square" lIns="0" tIns="0" rIns="0" bIns="0" rtlCol="0" anchor="t">
            <a:spAutoFit/>
          </a:bodyPr>
          <a:lstStyle/>
          <a:p>
            <a:r>
              <a:rPr lang="en-US" sz="3600" dirty="0" err="1">
                <a:solidFill>
                  <a:srgbClr val="FF0000"/>
                </a:solidFill>
              </a:rPr>
              <a:t>Câu</a:t>
            </a:r>
            <a:r>
              <a:rPr lang="en-US" sz="3600" dirty="0">
                <a:solidFill>
                  <a:srgbClr val="FF0000"/>
                </a:solidFill>
              </a:rPr>
              <a:t> 3: </a:t>
            </a:r>
            <a:r>
              <a:rPr lang="en-US" sz="3600" dirty="0" err="1">
                <a:solidFill>
                  <a:srgbClr val="FF0000"/>
                </a:solidFill>
              </a:rPr>
              <a:t>Vì</a:t>
            </a:r>
            <a:r>
              <a:rPr lang="en-US" sz="3600" dirty="0">
                <a:solidFill>
                  <a:srgbClr val="FF0000"/>
                </a:solidFill>
              </a:rPr>
              <a:t> </a:t>
            </a:r>
            <a:r>
              <a:rPr lang="en-US" sz="3600" dirty="0" err="1">
                <a:solidFill>
                  <a:srgbClr val="FF0000"/>
                </a:solidFill>
              </a:rPr>
              <a:t>sao</a:t>
            </a:r>
            <a:r>
              <a:rPr lang="en-US" sz="3600" dirty="0">
                <a:solidFill>
                  <a:srgbClr val="FF0000"/>
                </a:solidFill>
              </a:rPr>
              <a:t> </a:t>
            </a:r>
            <a:r>
              <a:rPr lang="en-US" sz="3600" dirty="0" err="1">
                <a:solidFill>
                  <a:srgbClr val="FF0000"/>
                </a:solidFill>
              </a:rPr>
              <a:t>mẹ</a:t>
            </a:r>
            <a:r>
              <a:rPr lang="en-US" sz="3600" dirty="0">
                <a:solidFill>
                  <a:srgbClr val="FF0000"/>
                </a:solidFill>
              </a:rPr>
              <a:t> </a:t>
            </a:r>
            <a:r>
              <a:rPr lang="en-US" sz="3600" dirty="0" err="1">
                <a:solidFill>
                  <a:srgbClr val="FF0000"/>
                </a:solidFill>
              </a:rPr>
              <a:t>cô</a:t>
            </a:r>
            <a:r>
              <a:rPr lang="en-US" sz="3600" dirty="0">
                <a:solidFill>
                  <a:srgbClr val="FF0000"/>
                </a:solidFill>
              </a:rPr>
              <a:t> </a:t>
            </a:r>
            <a:r>
              <a:rPr lang="en-US" sz="3600" dirty="0" err="1">
                <a:solidFill>
                  <a:srgbClr val="FF0000"/>
                </a:solidFill>
              </a:rPr>
              <a:t>bé</a:t>
            </a:r>
            <a:r>
              <a:rPr lang="en-US" sz="3600" dirty="0">
                <a:solidFill>
                  <a:srgbClr val="FF0000"/>
                </a:solidFill>
              </a:rPr>
              <a:t> </a:t>
            </a:r>
            <a:r>
              <a:rPr lang="en-US" sz="3600" dirty="0" err="1">
                <a:solidFill>
                  <a:srgbClr val="FF0000"/>
                </a:solidFill>
              </a:rPr>
              <a:t>nói</a:t>
            </a:r>
            <a:r>
              <a:rPr lang="en-US" sz="3600" dirty="0">
                <a:solidFill>
                  <a:srgbClr val="FF0000"/>
                </a:solidFill>
              </a:rPr>
              <a:t>: “Con </a:t>
            </a:r>
            <a:r>
              <a:rPr lang="en-US" sz="3600" dirty="0" err="1">
                <a:solidFill>
                  <a:srgbClr val="FF0000"/>
                </a:solidFill>
              </a:rPr>
              <a:t>đã</a:t>
            </a:r>
            <a:r>
              <a:rPr lang="en-US" sz="3600" dirty="0">
                <a:solidFill>
                  <a:srgbClr val="FF0000"/>
                </a:solidFill>
              </a:rPr>
              <a:t> </a:t>
            </a:r>
            <a:r>
              <a:rPr lang="en-US" sz="3600" dirty="0" err="1">
                <a:solidFill>
                  <a:srgbClr val="FF0000"/>
                </a:solidFill>
              </a:rPr>
              <a:t>lớn</a:t>
            </a:r>
            <a:r>
              <a:rPr lang="en-US" sz="3600" dirty="0">
                <a:solidFill>
                  <a:srgbClr val="FF0000"/>
                </a:solidFill>
              </a:rPr>
              <a:t> </a:t>
            </a:r>
            <a:r>
              <a:rPr lang="en-US" sz="3600" dirty="0" err="1">
                <a:solidFill>
                  <a:srgbClr val="FF0000"/>
                </a:solidFill>
              </a:rPr>
              <a:t>thật</a:t>
            </a:r>
            <a:r>
              <a:rPr lang="en-US" sz="3600" dirty="0">
                <a:solidFill>
                  <a:srgbClr val="FF0000"/>
                </a:solidFill>
              </a:rPr>
              <a:t> </a:t>
            </a:r>
            <a:r>
              <a:rPr lang="en-US" sz="3600" dirty="0" err="1">
                <a:solidFill>
                  <a:srgbClr val="FF0000"/>
                </a:solidFill>
              </a:rPr>
              <a:t>rồi</a:t>
            </a:r>
            <a:r>
              <a:rPr lang="en-US" sz="3600" dirty="0">
                <a:solidFill>
                  <a:srgbClr val="FF0000"/>
                </a:solidFill>
              </a:rPr>
              <a:t>!”?</a:t>
            </a:r>
          </a:p>
        </p:txBody>
      </p:sp>
      <p:sp>
        <p:nvSpPr>
          <p:cNvPr id="5" name="Rectangle 4"/>
          <p:cNvSpPr/>
          <p:nvPr/>
        </p:nvSpPr>
        <p:spPr>
          <a:xfrm>
            <a:off x="1364567" y="3643533"/>
            <a:ext cx="9300881" cy="1200329"/>
          </a:xfrm>
          <a:prstGeom prst="rect">
            <a:avLst/>
          </a:prstGeom>
        </p:spPr>
        <p:txBody>
          <a:bodyPr wrap="square">
            <a:spAutoFit/>
          </a:bodyPr>
          <a:lstStyle/>
          <a:p>
            <a:r>
              <a:rPr lang="nl-NL" sz="3600" dirty="0">
                <a:solidFill>
                  <a:srgbClr val="0070C0"/>
                </a:solidFill>
              </a:rPr>
              <a:t>+ Mẹ nói như vậy vì thấy con đã biết phân biệt đúng – sai và biết xin lỗi.</a:t>
            </a:r>
            <a:endParaRPr lang="en-US" sz="3600" dirty="0">
              <a:solidFill>
                <a:srgbClr val="0070C0"/>
              </a:solidFill>
            </a:endParaRPr>
          </a:p>
        </p:txBody>
      </p:sp>
    </p:spTree>
    <p:extLst>
      <p:ext uri="{BB962C8B-B14F-4D97-AF65-F5344CB8AC3E}">
        <p14:creationId xmlns:p14="http://schemas.microsoft.com/office/powerpoint/2010/main" val="1448953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0" presetClass="entr" presetSubtype="0" decel="10000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strVal val="#ppt_w+.3"/>
                                          </p:val>
                                        </p:tav>
                                        <p:tav tm="100000">
                                          <p:val>
                                            <p:strVal val="#ppt_w"/>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358705" y="2852567"/>
            <a:ext cx="10515600" cy="609398"/>
          </a:xfrm>
          <a:prstGeom prst="rect">
            <a:avLst/>
          </a:prstGeom>
        </p:spPr>
        <p:txBody>
          <a:bodyPr wrap="square" lIns="0" tIns="0" rIns="0" bIns="0" rtlCol="0" anchor="t">
            <a:spAutoFit/>
          </a:bodyPr>
          <a:lstStyle/>
          <a:p>
            <a:pPr marL="0" indent="0">
              <a:buNone/>
            </a:pPr>
            <a:r>
              <a:rPr lang="en-US" sz="4400" dirty="0" err="1">
                <a:solidFill>
                  <a:srgbClr val="FF0000"/>
                </a:solidFill>
              </a:rPr>
              <a:t>Câu</a:t>
            </a:r>
            <a:r>
              <a:rPr lang="en-US" sz="4400" dirty="0">
                <a:solidFill>
                  <a:srgbClr val="FF0000"/>
                </a:solidFill>
              </a:rPr>
              <a:t> </a:t>
            </a:r>
            <a:r>
              <a:rPr lang="en-US" sz="4400" dirty="0" smtClean="0">
                <a:solidFill>
                  <a:srgbClr val="FF0000"/>
                </a:solidFill>
              </a:rPr>
              <a:t>4: </a:t>
            </a:r>
            <a:r>
              <a:rPr lang="en-US" sz="4400" dirty="0" err="1" smtClean="0">
                <a:solidFill>
                  <a:srgbClr val="FF0000"/>
                </a:solidFill>
              </a:rPr>
              <a:t>Thử</a:t>
            </a:r>
            <a:r>
              <a:rPr lang="en-US" sz="4400" dirty="0" smtClean="0">
                <a:solidFill>
                  <a:srgbClr val="FF0000"/>
                </a:solidFill>
              </a:rPr>
              <a:t> </a:t>
            </a:r>
            <a:r>
              <a:rPr lang="en-US" sz="4400" dirty="0" err="1" smtClean="0">
                <a:solidFill>
                  <a:srgbClr val="FF0000"/>
                </a:solidFill>
              </a:rPr>
              <a:t>đặt</a:t>
            </a:r>
            <a:r>
              <a:rPr lang="en-US" sz="4400" dirty="0" smtClean="0">
                <a:solidFill>
                  <a:srgbClr val="FF0000"/>
                </a:solidFill>
              </a:rPr>
              <a:t> </a:t>
            </a:r>
            <a:r>
              <a:rPr lang="en-US" sz="4400" dirty="0" err="1" smtClean="0">
                <a:solidFill>
                  <a:srgbClr val="FF0000"/>
                </a:solidFill>
              </a:rPr>
              <a:t>một</a:t>
            </a:r>
            <a:r>
              <a:rPr lang="en-US" sz="4400" dirty="0" smtClean="0">
                <a:solidFill>
                  <a:srgbClr val="FF0000"/>
                </a:solidFill>
              </a:rPr>
              <a:t> </a:t>
            </a:r>
            <a:r>
              <a:rPr lang="en-US" sz="4400" dirty="0" err="1" smtClean="0">
                <a:solidFill>
                  <a:srgbClr val="FF0000"/>
                </a:solidFill>
              </a:rPr>
              <a:t>tên</a:t>
            </a:r>
            <a:r>
              <a:rPr lang="en-US" sz="4400" dirty="0" smtClean="0">
                <a:solidFill>
                  <a:srgbClr val="FF0000"/>
                </a:solidFill>
              </a:rPr>
              <a:t> </a:t>
            </a:r>
            <a:r>
              <a:rPr lang="en-US" sz="4400" dirty="0" err="1" smtClean="0">
                <a:solidFill>
                  <a:srgbClr val="FF0000"/>
                </a:solidFill>
              </a:rPr>
              <a:t>khác</a:t>
            </a:r>
            <a:r>
              <a:rPr lang="en-US" sz="4400" dirty="0" smtClean="0">
                <a:solidFill>
                  <a:srgbClr val="FF0000"/>
                </a:solidFill>
              </a:rPr>
              <a:t> </a:t>
            </a:r>
            <a:r>
              <a:rPr lang="en-US" sz="4400" dirty="0" err="1" smtClean="0">
                <a:solidFill>
                  <a:srgbClr val="FF0000"/>
                </a:solidFill>
              </a:rPr>
              <a:t>cho</a:t>
            </a:r>
            <a:r>
              <a:rPr lang="en-US" sz="4400" dirty="0" smtClean="0">
                <a:solidFill>
                  <a:srgbClr val="FF0000"/>
                </a:solidFill>
              </a:rPr>
              <a:t> </a:t>
            </a:r>
            <a:r>
              <a:rPr lang="en-US" sz="4400" dirty="0" err="1" smtClean="0">
                <a:solidFill>
                  <a:srgbClr val="FF0000"/>
                </a:solidFill>
              </a:rPr>
              <a:t>chuyện</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28911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55">
            <a:extLst>
              <a:ext uri="{FF2B5EF4-FFF2-40B4-BE49-F238E27FC236}">
                <a16:creationId xmlns:a16="http://schemas.microsoft.com/office/drawing/2014/main" id="{A4E03999-78D9-44EB-93F4-688400BA9EA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0990" y="3373412"/>
            <a:ext cx="3549247" cy="3312889"/>
          </a:xfrm>
          <a:prstGeom prst="rect">
            <a:avLst/>
          </a:prstGeom>
        </p:spPr>
      </p:pic>
      <p:pic>
        <p:nvPicPr>
          <p:cNvPr id="7" name="54">
            <a:extLst>
              <a:ext uri="{FF2B5EF4-FFF2-40B4-BE49-F238E27FC236}">
                <a16:creationId xmlns:a16="http://schemas.microsoft.com/office/drawing/2014/main" id="{A0E53A23-6590-4835-BA19-F48CBC9A5C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4176" y="3592508"/>
            <a:ext cx="3592090" cy="3265537"/>
          </a:xfrm>
          <a:prstGeom prst="rect">
            <a:avLst/>
          </a:prstGeom>
        </p:spPr>
      </p:pic>
      <p:pic>
        <p:nvPicPr>
          <p:cNvPr id="8" name="42">
            <a:extLst>
              <a:ext uri="{FF2B5EF4-FFF2-40B4-BE49-F238E27FC236}">
                <a16:creationId xmlns:a16="http://schemas.microsoft.com/office/drawing/2014/main" id="{5EE46816-CEE4-4965-A34F-88072896694E}"/>
              </a:ext>
            </a:extLst>
          </p:cNvPr>
          <p:cNvPicPr>
            <a:picLocks noChangeAspect="1"/>
          </p:cNvPicPr>
          <p:nvPr/>
        </p:nvPicPr>
        <p:blipFill>
          <a:blip r:embed="rId4"/>
          <a:stretch>
            <a:fillRect/>
          </a:stretch>
        </p:blipFill>
        <p:spPr>
          <a:xfrm>
            <a:off x="398904" y="-250279"/>
            <a:ext cx="2177862" cy="3291655"/>
          </a:xfrm>
          <a:prstGeom prst="rect">
            <a:avLst/>
          </a:prstGeom>
        </p:spPr>
      </p:pic>
      <p:sp>
        <p:nvSpPr>
          <p:cNvPr id="9" name="Rounded Rectangle 8"/>
          <p:cNvSpPr/>
          <p:nvPr/>
        </p:nvSpPr>
        <p:spPr>
          <a:xfrm>
            <a:off x="4298095" y="2529489"/>
            <a:ext cx="4825219" cy="2126037"/>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LuyệN</a:t>
            </a:r>
            <a:r>
              <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 </a:t>
            </a:r>
            <a:r>
              <a:rPr lang="en-US" sz="4800" b="1" cap="all" dirty="0" err="1">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cs typeface="Times New Roman" pitchFamily="18" charset="0"/>
              </a:rPr>
              <a:t>tập</a:t>
            </a:r>
            <a:endParaRPr lang="en-US" sz="4800" b="1" cap="all" dirty="0">
              <a:ln w="9000" cmpd="sng">
                <a:solidFill>
                  <a:srgbClr val="FFC000">
                    <a:shade val="50000"/>
                    <a:satMod val="120000"/>
                  </a:srgbClr>
                </a:solidFill>
                <a:prstDash val="solid"/>
              </a:ln>
              <a:solidFill>
                <a:schemeClr val="bg1"/>
              </a:solidFill>
              <a:effectLst>
                <a:reflection blurRad="12700" stA="28000" endPos="45000" dist="1000" dir="5400000" sy="-100000" algn="bl" rotWithShape="0"/>
              </a:effectLst>
              <a:latin typeface="UTM Avo"/>
              <a:cs typeface="Times New Roman" pitchFamily="18" charset="0"/>
            </a:endParaRPr>
          </a:p>
        </p:txBody>
      </p:sp>
    </p:spTree>
    <p:extLst>
      <p:ext uri="{BB962C8B-B14F-4D97-AF65-F5344CB8AC3E}">
        <p14:creationId xmlns:p14="http://schemas.microsoft.com/office/powerpoint/2010/main" val="185042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4189" t="16780" r="13531" b="22393"/>
          <a:stretch/>
        </p:blipFill>
        <p:spPr>
          <a:xfrm>
            <a:off x="450166" y="1027906"/>
            <a:ext cx="11254154" cy="2391509"/>
          </a:xfrm>
        </p:spPr>
      </p:pic>
      <p:sp>
        <p:nvSpPr>
          <p:cNvPr id="5" name="TextBox 13"/>
          <p:cNvSpPr txBox="1">
            <a:spLocks/>
          </p:cNvSpPr>
          <p:nvPr/>
        </p:nvSpPr>
        <p:spPr>
          <a:xfrm>
            <a:off x="1505243" y="3977982"/>
            <a:ext cx="9622302" cy="1828193"/>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4400" dirty="0" err="1" smtClean="0">
                <a:solidFill>
                  <a:srgbClr val="FF0000"/>
                </a:solidFill>
              </a:rPr>
              <a:t>Các</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gạch</a:t>
            </a:r>
            <a:r>
              <a:rPr lang="en-US" sz="4400" dirty="0" smtClean="0">
                <a:solidFill>
                  <a:srgbClr val="FF0000"/>
                </a:solidFill>
              </a:rPr>
              <a:t> </a:t>
            </a:r>
            <a:r>
              <a:rPr lang="en-US" sz="4400" dirty="0" err="1" smtClean="0">
                <a:solidFill>
                  <a:srgbClr val="FF0000"/>
                </a:solidFill>
              </a:rPr>
              <a:t>ngang</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bài</a:t>
            </a:r>
            <a:r>
              <a:rPr lang="en-US" sz="4400" dirty="0" smtClean="0">
                <a:solidFill>
                  <a:srgbClr val="FF0000"/>
                </a:solidFill>
              </a:rPr>
              <a:t> </a:t>
            </a:r>
            <a:r>
              <a:rPr lang="en-US" sz="4400" dirty="0" err="1" smtClean="0">
                <a:solidFill>
                  <a:srgbClr val="FF0000"/>
                </a:solidFill>
              </a:rPr>
              <a:t>đọc</a:t>
            </a:r>
            <a:r>
              <a:rPr lang="en-US" sz="4400" dirty="0" smtClean="0">
                <a:solidFill>
                  <a:srgbClr val="FF0000"/>
                </a:solidFill>
              </a:rPr>
              <a:t> </a:t>
            </a:r>
            <a:r>
              <a:rPr lang="en-US" sz="4400" dirty="0" err="1" smtClean="0">
                <a:solidFill>
                  <a:srgbClr val="FF0000"/>
                </a:solidFill>
              </a:rPr>
              <a:t>được</a:t>
            </a:r>
            <a:r>
              <a:rPr lang="en-US" sz="4400" dirty="0" smtClean="0">
                <a:solidFill>
                  <a:srgbClr val="FF0000"/>
                </a:solidFill>
              </a:rPr>
              <a:t> </a:t>
            </a:r>
            <a:r>
              <a:rPr lang="en-US" sz="4400" dirty="0" err="1" smtClean="0">
                <a:solidFill>
                  <a:srgbClr val="FF0000"/>
                </a:solidFill>
              </a:rPr>
              <a:t>dùng</a:t>
            </a:r>
            <a:r>
              <a:rPr lang="en-US" sz="4400" dirty="0" smtClean="0">
                <a:solidFill>
                  <a:srgbClr val="FF0000"/>
                </a:solidFill>
              </a:rPr>
              <a:t> </a:t>
            </a:r>
            <a:r>
              <a:rPr lang="en-US" sz="4400" dirty="0" err="1" smtClean="0">
                <a:solidFill>
                  <a:srgbClr val="FF0000"/>
                </a:solidFill>
              </a:rPr>
              <a:t>để</a:t>
            </a:r>
            <a:r>
              <a:rPr lang="en-US" sz="4400" dirty="0" smtClean="0">
                <a:solidFill>
                  <a:srgbClr val="FF0000"/>
                </a:solidFill>
              </a:rPr>
              <a:t> </a:t>
            </a:r>
            <a:r>
              <a:rPr lang="en-US" sz="4400" dirty="0" err="1" smtClean="0">
                <a:solidFill>
                  <a:srgbClr val="FF0000"/>
                </a:solidFill>
              </a:rPr>
              <a:t>đánh</a:t>
            </a:r>
            <a:r>
              <a:rPr lang="en-US" sz="4400" dirty="0" smtClean="0">
                <a:solidFill>
                  <a:srgbClr val="FF0000"/>
                </a:solidFill>
              </a:rPr>
              <a:t> </a:t>
            </a:r>
            <a:r>
              <a:rPr lang="en-US" sz="4400" dirty="0" err="1" smtClean="0">
                <a:solidFill>
                  <a:srgbClr val="FF0000"/>
                </a:solidFill>
              </a:rPr>
              <a:t>dấu</a:t>
            </a:r>
            <a:r>
              <a:rPr lang="en-US" sz="4400" dirty="0" smtClean="0">
                <a:solidFill>
                  <a:srgbClr val="FF0000"/>
                </a:solidFill>
              </a:rPr>
              <a:t> </a:t>
            </a:r>
            <a:r>
              <a:rPr lang="en-US" sz="4400" dirty="0" err="1" smtClean="0">
                <a:solidFill>
                  <a:srgbClr val="FF0000"/>
                </a:solidFill>
              </a:rPr>
              <a:t>lời</a:t>
            </a:r>
            <a:r>
              <a:rPr lang="en-US" sz="4400" dirty="0" smtClean="0">
                <a:solidFill>
                  <a:srgbClr val="FF0000"/>
                </a:solidFill>
              </a:rPr>
              <a:t> </a:t>
            </a:r>
            <a:r>
              <a:rPr lang="en-US" sz="4400" dirty="0" err="1" smtClean="0">
                <a:solidFill>
                  <a:srgbClr val="FF0000"/>
                </a:solidFill>
              </a:rPr>
              <a:t>nói</a:t>
            </a:r>
            <a:r>
              <a:rPr lang="en-US" sz="4400" dirty="0" smtClean="0">
                <a:solidFill>
                  <a:srgbClr val="FF0000"/>
                </a:solidFill>
              </a:rPr>
              <a:t> </a:t>
            </a:r>
            <a:r>
              <a:rPr lang="en-US" sz="4400" dirty="0" err="1" smtClean="0">
                <a:solidFill>
                  <a:srgbClr val="FF0000"/>
                </a:solidFill>
              </a:rPr>
              <a:t>trực</a:t>
            </a:r>
            <a:r>
              <a:rPr lang="en-US" sz="4400" dirty="0" smtClean="0">
                <a:solidFill>
                  <a:srgbClr val="FF0000"/>
                </a:solidFill>
              </a:rPr>
              <a:t> </a:t>
            </a:r>
            <a:r>
              <a:rPr lang="en-US" sz="4400" dirty="0" err="1" smtClean="0">
                <a:solidFill>
                  <a:srgbClr val="FF0000"/>
                </a:solidFill>
              </a:rPr>
              <a:t>tiếp</a:t>
            </a:r>
            <a:r>
              <a:rPr lang="en-US" sz="4400" dirty="0" smtClean="0">
                <a:solidFill>
                  <a:srgbClr val="FF0000"/>
                </a:solidFill>
              </a:rPr>
              <a:t> </a:t>
            </a:r>
            <a:r>
              <a:rPr lang="en-US" sz="4400" dirty="0" err="1" smtClean="0">
                <a:solidFill>
                  <a:srgbClr val="FF0000"/>
                </a:solidFill>
              </a:rPr>
              <a:t>của</a:t>
            </a:r>
            <a:r>
              <a:rPr lang="en-US" sz="4400" dirty="0" smtClean="0">
                <a:solidFill>
                  <a:srgbClr val="FF0000"/>
                </a:solidFill>
              </a:rPr>
              <a:t> </a:t>
            </a:r>
            <a:r>
              <a:rPr lang="en-US" sz="4400" dirty="0" err="1" smtClean="0">
                <a:solidFill>
                  <a:srgbClr val="FF0000"/>
                </a:solidFill>
              </a:rPr>
              <a:t>nhân</a:t>
            </a:r>
            <a:r>
              <a:rPr lang="en-US" sz="4400" dirty="0" smtClean="0">
                <a:solidFill>
                  <a:srgbClr val="FF0000"/>
                </a:solidFill>
              </a:rPr>
              <a:t> </a:t>
            </a:r>
            <a:r>
              <a:rPr lang="en-US" sz="4400" dirty="0" err="1" smtClean="0">
                <a:solidFill>
                  <a:srgbClr val="FF0000"/>
                </a:solidFill>
              </a:rPr>
              <a:t>vật</a:t>
            </a:r>
            <a:r>
              <a:rPr lang="en-US" sz="4400" dirty="0" smtClean="0">
                <a:solidFill>
                  <a:srgbClr val="FF0000"/>
                </a:solidFill>
              </a:rPr>
              <a:t> </a:t>
            </a:r>
            <a:r>
              <a:rPr lang="en-US" sz="4400" dirty="0" err="1" smtClean="0">
                <a:solidFill>
                  <a:srgbClr val="FF0000"/>
                </a:solidFill>
              </a:rPr>
              <a:t>trong</a:t>
            </a:r>
            <a:r>
              <a:rPr lang="en-US" sz="4400" dirty="0" smtClean="0">
                <a:solidFill>
                  <a:srgbClr val="FF0000"/>
                </a:solidFill>
              </a:rPr>
              <a:t> </a:t>
            </a:r>
            <a:r>
              <a:rPr lang="en-US" sz="4400" dirty="0" err="1" smtClean="0">
                <a:solidFill>
                  <a:srgbClr val="FF0000"/>
                </a:solidFill>
              </a:rPr>
              <a:t>đối</a:t>
            </a:r>
            <a:r>
              <a:rPr lang="en-US" sz="4400" dirty="0" smtClean="0">
                <a:solidFill>
                  <a:srgbClr val="FF0000"/>
                </a:solidFill>
              </a:rPr>
              <a:t> </a:t>
            </a:r>
            <a:r>
              <a:rPr lang="en-US" sz="4400" dirty="0" err="1" smtClean="0">
                <a:solidFill>
                  <a:srgbClr val="FF0000"/>
                </a:solidFill>
              </a:rPr>
              <a:t>thoại</a:t>
            </a:r>
            <a:r>
              <a:rPr lang="en-US" sz="4400" dirty="0" smtClean="0">
                <a:solidFill>
                  <a:srgbClr val="FF0000"/>
                </a:solidFill>
              </a:rPr>
              <a:t>.</a:t>
            </a:r>
            <a:endParaRPr lang="en-US" sz="4400" dirty="0">
              <a:solidFill>
                <a:srgbClr val="FF0000"/>
              </a:solidFill>
            </a:endParaRPr>
          </a:p>
        </p:txBody>
      </p:sp>
    </p:spTree>
    <p:extLst>
      <p:ext uri="{BB962C8B-B14F-4D97-AF65-F5344CB8AC3E}">
        <p14:creationId xmlns:p14="http://schemas.microsoft.com/office/powerpoint/2010/main" val="56200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3"/>
          <p:cNvSpPr txBox="1">
            <a:spLocks noGrp="1"/>
          </p:cNvSpPr>
          <p:nvPr>
            <p:ph idx="1"/>
          </p:nvPr>
        </p:nvSpPr>
        <p:spPr>
          <a:xfrm>
            <a:off x="1218028" y="1493135"/>
            <a:ext cx="10515600" cy="1014637"/>
          </a:xfrm>
          <a:prstGeom prst="rect">
            <a:avLst/>
          </a:prstGeom>
        </p:spPr>
        <p:txBody>
          <a:bodyPr wrap="square" lIns="0" tIns="0" rIns="0" bIns="0" rtlCol="0" anchor="t">
            <a:spAutoFit/>
          </a:bodyPr>
          <a:lstStyle/>
          <a:p>
            <a:pPr marL="0" indent="0">
              <a:buNone/>
            </a:pPr>
            <a:r>
              <a:rPr lang="en-US" sz="3200" b="1" i="1" dirty="0" smtClean="0"/>
              <a:t>2. </a:t>
            </a:r>
            <a:r>
              <a:rPr lang="en-US" sz="3200" b="1" i="1" dirty="0" err="1" smtClean="0"/>
              <a:t>Các</a:t>
            </a:r>
            <a:r>
              <a:rPr lang="en-US" sz="3200" b="1" i="1" dirty="0" smtClean="0"/>
              <a:t> </a:t>
            </a:r>
            <a:r>
              <a:rPr lang="en-US" sz="3200" b="1" i="1" dirty="0" err="1" smtClean="0"/>
              <a:t>nhân</a:t>
            </a:r>
            <a:r>
              <a:rPr lang="en-US" sz="3200" b="1" i="1" dirty="0" smtClean="0"/>
              <a:t> </a:t>
            </a:r>
            <a:r>
              <a:rPr lang="en-US" sz="3200" b="1" i="1" dirty="0" err="1" smtClean="0"/>
              <a:t>vật</a:t>
            </a:r>
            <a:r>
              <a:rPr lang="en-US" sz="3200" b="1" i="1" dirty="0" smtClean="0"/>
              <a:t> </a:t>
            </a:r>
            <a:r>
              <a:rPr lang="en-US" sz="3200" b="1" i="1" dirty="0" err="1" smtClean="0"/>
              <a:t>trong</a:t>
            </a:r>
            <a:r>
              <a:rPr lang="en-US" sz="3200" b="1" i="1" dirty="0" smtClean="0"/>
              <a:t> </a:t>
            </a:r>
            <a:r>
              <a:rPr lang="en-US" sz="3200" b="1" i="1" dirty="0" err="1" smtClean="0"/>
              <a:t>câu</a:t>
            </a:r>
            <a:r>
              <a:rPr lang="en-US" sz="3200" b="1" i="1" dirty="0" smtClean="0"/>
              <a:t> </a:t>
            </a:r>
            <a:r>
              <a:rPr lang="en-US" sz="3200" b="1" i="1" dirty="0" err="1" smtClean="0"/>
              <a:t>chuyện</a:t>
            </a:r>
            <a:r>
              <a:rPr lang="en-US" sz="3200" b="1" i="1" dirty="0" smtClean="0"/>
              <a:t> </a:t>
            </a:r>
            <a:r>
              <a:rPr lang="en-US" sz="3200" b="1" i="1" dirty="0" err="1" smtClean="0"/>
              <a:t>đối</a:t>
            </a:r>
            <a:r>
              <a:rPr lang="en-US" sz="3200" b="1" i="1" dirty="0" smtClean="0"/>
              <a:t> </a:t>
            </a:r>
            <a:r>
              <a:rPr lang="en-US" sz="3200" b="1" i="1" dirty="0" err="1" smtClean="0"/>
              <a:t>thoại</a:t>
            </a:r>
            <a:r>
              <a:rPr lang="en-US" sz="3200" b="1" i="1" dirty="0" smtClean="0"/>
              <a:t> </a:t>
            </a:r>
            <a:r>
              <a:rPr lang="en-US" sz="3200" b="1" i="1" dirty="0" err="1" smtClean="0"/>
              <a:t>như</a:t>
            </a:r>
            <a:r>
              <a:rPr lang="en-US" sz="3200" b="1" i="1" dirty="0" smtClean="0"/>
              <a:t> </a:t>
            </a:r>
            <a:r>
              <a:rPr lang="en-US" sz="3200" b="1" i="1" dirty="0" err="1" smtClean="0"/>
              <a:t>thế</a:t>
            </a:r>
            <a:r>
              <a:rPr lang="en-US" sz="3200" b="1" i="1" dirty="0" smtClean="0"/>
              <a:t> </a:t>
            </a:r>
            <a:r>
              <a:rPr lang="en-US" sz="3200" b="1" i="1" dirty="0" err="1" smtClean="0"/>
              <a:t>nào</a:t>
            </a:r>
            <a:r>
              <a:rPr lang="en-US" sz="3200" b="1" i="1" dirty="0" smtClean="0"/>
              <a:t>? </a:t>
            </a:r>
          </a:p>
          <a:p>
            <a:pPr marL="0" indent="0">
              <a:buNone/>
            </a:pPr>
            <a:r>
              <a:rPr lang="en-US" sz="3200" b="1" i="1" dirty="0" err="1" smtClean="0"/>
              <a:t>Chọn</a:t>
            </a:r>
            <a:r>
              <a:rPr lang="en-US" sz="3200" b="1" i="1" dirty="0" smtClean="0"/>
              <a:t> ý </a:t>
            </a:r>
            <a:r>
              <a:rPr lang="en-US" sz="3200" b="1" i="1" dirty="0" err="1" smtClean="0"/>
              <a:t>đúng</a:t>
            </a:r>
            <a:r>
              <a:rPr lang="en-US" sz="3200" b="1" i="1" dirty="0" smtClean="0"/>
              <a:t>:</a:t>
            </a:r>
            <a:endParaRPr lang="en-US" sz="3200" dirty="0"/>
          </a:p>
        </p:txBody>
      </p:sp>
      <p:sp>
        <p:nvSpPr>
          <p:cNvPr id="5" name="TextBox 13"/>
          <p:cNvSpPr txBox="1">
            <a:spLocks/>
          </p:cNvSpPr>
          <p:nvPr/>
        </p:nvSpPr>
        <p:spPr>
          <a:xfrm>
            <a:off x="960120" y="2997257"/>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cùng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một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lúc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TextBox 13"/>
          <p:cNvSpPr txBox="1">
            <a:spLocks/>
          </p:cNvSpPr>
          <p:nvPr/>
        </p:nvSpPr>
        <p:spPr>
          <a:xfrm>
            <a:off x="960120" y="5054984"/>
            <a:ext cx="10515600" cy="539378"/>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đang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thì</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xen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vào</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TextBox 13"/>
          <p:cNvSpPr txBox="1">
            <a:spLocks/>
          </p:cNvSpPr>
          <p:nvPr/>
        </p:nvSpPr>
        <p:spPr>
          <a:xfrm>
            <a:off x="960120" y="4026120"/>
            <a:ext cx="10515600" cy="59093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20000"/>
              </a:lnSpc>
              <a:spcAft>
                <a:spcPts val="0"/>
              </a:spcAft>
              <a:buNone/>
            </a:pP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b)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này</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xong</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lượt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của</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mình</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nhân</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vật</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mới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en-US" sz="3200" i="1" dirty="0" err="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nói</a:t>
            </a:r>
            <a:r>
              <a:rPr lang="en-US" sz="3200" i="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1" name="Oval 10"/>
          <p:cNvSpPr/>
          <p:nvPr/>
        </p:nvSpPr>
        <p:spPr>
          <a:xfrm>
            <a:off x="801858" y="4026120"/>
            <a:ext cx="562708" cy="5909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8379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5795323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136" y="0"/>
            <a:ext cx="1220734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878" y="4546602"/>
            <a:ext cx="1295231"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286"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461" y="5330828"/>
            <a:ext cx="238282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438" y="5330826"/>
            <a:ext cx="1015868"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95" y="5330828"/>
            <a:ext cx="1422215"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6719" y="5295129"/>
            <a:ext cx="1219041"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151" y="3680605"/>
            <a:ext cx="1966387"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504" y="3830554"/>
            <a:ext cx="2447426"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6407212" y="-2961639"/>
            <a:ext cx="12374158"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2081963" y="74518"/>
            <a:ext cx="1219040"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7308" y="3244817"/>
            <a:ext cx="1354007"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246655" y="-879984"/>
            <a:ext cx="3956806"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038483" y="943651"/>
            <a:ext cx="2373149" cy="1077218"/>
          </a:xfrm>
          <a:prstGeom prst="rect">
            <a:avLst/>
          </a:prstGeom>
          <a:noFill/>
        </p:spPr>
        <p:txBody>
          <a:bodyPr wrap="none" rtlCol="0">
            <a:spAutoFit/>
          </a:bodyPr>
          <a:lstStyle/>
          <a:p>
            <a:pPr algn="ctr" defTabSz="1219170"/>
            <a:r>
              <a:rPr lang="en-US" sz="3200" b="1" dirty="0">
                <a:solidFill>
                  <a:srgbClr val="002060"/>
                </a:solidFill>
                <a:latin typeface="UTM Avo" panose="02040603050506020204" pitchFamily="18" charset="0"/>
                <a:cs typeface="Arial" panose="020B0604020202020204" pitchFamily="34" charset="0"/>
              </a:rPr>
              <a:t>BẢO VỆ</a:t>
            </a:r>
          </a:p>
          <a:p>
            <a:pPr algn="ctr" defTabSz="1219170"/>
            <a:r>
              <a:rPr lang="en-US" sz="3200" b="1" dirty="0">
                <a:solidFill>
                  <a:srgbClr val="002060"/>
                </a:solidFill>
                <a:latin typeface="UTM Avo" panose="02040603050506020204" pitchFamily="18" charset="0"/>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101" y="2746048"/>
            <a:ext cx="15360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108" y="6006875"/>
            <a:ext cx="812694" cy="812800"/>
          </a:xfrm>
          <a:prstGeom prst="rect">
            <a:avLst/>
          </a:prstGeom>
        </p:spPr>
      </p:pic>
      <p:pic>
        <p:nvPicPr>
          <p:cNvPr id="3" name="Picture 2">
            <a:extLst>
              <a:ext uri="{FF2B5EF4-FFF2-40B4-BE49-F238E27FC236}">
                <a16:creationId xmlns:a16="http://schemas.microsoft.com/office/drawing/2014/main" id="{6F4E2F84-A5A9-49C0-A03B-066AF075C0A8}"/>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45166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128408" y="679421"/>
            <a:ext cx="10133281" cy="5706141"/>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1930943" y="1966677"/>
            <a:ext cx="8330116" cy="2554545"/>
          </a:xfrm>
          <a:prstGeom prst="rect">
            <a:avLst/>
          </a:prstGeom>
          <a:noFill/>
        </p:spPr>
        <p:txBody>
          <a:bodyPr wrap="square" rtlCol="0">
            <a:spAutoFit/>
          </a:bodyPr>
          <a:lstStyle/>
          <a:p>
            <a:pPr algn="ctr" defTabSz="1219170"/>
            <a:r>
              <a:rPr lang="en-US" sz="4000" b="1" dirty="0" err="1">
                <a:solidFill>
                  <a:srgbClr val="002060"/>
                </a:solidFill>
                <a:latin typeface="UTM Avo" panose="02040603050506020204" pitchFamily="18" charset="0"/>
                <a:cs typeface="Arial" panose="020B0604020202020204" pitchFamily="34" charset="0"/>
              </a:rPr>
              <a:t>Trả</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lời</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đúng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câu</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hỏi</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để</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giúp</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các</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chú</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khỉ</a:t>
            </a:r>
            <a:r>
              <a:rPr lang="en-US" sz="4000" b="1" dirty="0">
                <a:solidFill>
                  <a:srgbClr val="002060"/>
                </a:solidFill>
                <a:latin typeface="UTM Avo" panose="02040603050506020204" pitchFamily="18" charset="0"/>
                <a:cs typeface="Arial" panose="020B0604020202020204" pitchFamily="34" charset="0"/>
              </a:rPr>
              <a:t> </a:t>
            </a:r>
          </a:p>
          <a:p>
            <a:pPr algn="ctr" defTabSz="1219170"/>
            <a:r>
              <a:rPr lang="en-US" sz="4000" b="1" dirty="0" err="1">
                <a:solidFill>
                  <a:srgbClr val="002060"/>
                </a:solidFill>
                <a:latin typeface="UTM Avo" panose="02040603050506020204" pitchFamily="18" charset="0"/>
                <a:cs typeface="Arial" panose="020B0604020202020204" pitchFamily="34" charset="0"/>
              </a:rPr>
              <a:t>ngăn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chặn</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hành</a:t>
            </a:r>
            <a:r>
              <a:rPr lang="en-US" sz="4000" b="1" dirty="0">
                <a:solidFill>
                  <a:srgbClr val="002060"/>
                </a:solidFill>
                <a:latin typeface="UTM Avo" panose="02040603050506020204" pitchFamily="18" charset="0"/>
                <a:cs typeface="Arial" panose="020B0604020202020204" pitchFamily="34" charset="0"/>
              </a:rPr>
              <a:t> vi </a:t>
            </a:r>
          </a:p>
          <a:p>
            <a:pPr algn="ctr" defTabSz="1219170"/>
            <a:r>
              <a:rPr lang="en-US" sz="4000" b="1" dirty="0" err="1">
                <a:solidFill>
                  <a:srgbClr val="002060"/>
                </a:solidFill>
                <a:latin typeface="UTM Avo" panose="02040603050506020204" pitchFamily="18" charset="0"/>
                <a:cs typeface="Arial" panose="020B0604020202020204" pitchFamily="34" charset="0"/>
              </a:rPr>
              <a:t>phá</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rừng</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của</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nhóm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lâm</a:t>
            </a:r>
            <a:r>
              <a:rPr lang="en-US" sz="4000" b="1" dirty="0">
                <a:solidFill>
                  <a:srgbClr val="002060"/>
                </a:solidFill>
                <a:latin typeface="UTM Avo" panose="02040603050506020204" pitchFamily="18" charset="0"/>
                <a:cs typeface="Arial" panose="020B0604020202020204" pitchFamily="34" charset="0"/>
              </a:rPr>
              <a:t> </a:t>
            </a:r>
            <a:r>
              <a:rPr lang="en-US" sz="4000" b="1" dirty="0" err="1">
                <a:solidFill>
                  <a:srgbClr val="002060"/>
                </a:solidFill>
                <a:latin typeface="UTM Avo" panose="02040603050506020204" pitchFamily="18" charset="0"/>
                <a:cs typeface="Arial" panose="020B0604020202020204" pitchFamily="34" charset="0"/>
              </a:rPr>
              <a:t>tặc</a:t>
            </a:r>
            <a:endParaRPr lang="en-US" sz="4000" b="1" dirty="0">
              <a:solidFill>
                <a:srgbClr val="002060"/>
              </a:solidFill>
              <a:latin typeface="UTM Avo" panose="02040603050506020204" pitchFamily="18" charset="0"/>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9277F42-E851-4B8B-9A36-8FBC59DAEB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256917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7290" y="4076896"/>
            <a:ext cx="1015868"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121" y="4708887"/>
            <a:ext cx="2234909"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431" y="4708887"/>
            <a:ext cx="1392587"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2241" y="5170075"/>
            <a:ext cx="1455303"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030" y="4954733"/>
            <a:ext cx="1326070"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614" y="5156200"/>
            <a:ext cx="791530"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9526" y="4338353"/>
            <a:ext cx="1940731"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2416" y="1995846"/>
            <a:ext cx="545182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81" y="4121208"/>
            <a:ext cx="2080413"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811" y="4316607"/>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3">
            <a:extLst>
              <a:ext uri="{BEBA8EAE-BF5A-486C-A8C5-ECC9F3942E4B}">
                <a14:imgProps xmlns:a14="http://schemas.microsoft.com/office/drawing/2010/main">
                  <a14:imgLayer r:embed="rId24">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689" y="-159051"/>
            <a:ext cx="1262428"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25" cstate="print">
            <a:extLst>
              <a:ext uri="{BEBA8EAE-BF5A-486C-A8C5-ECC9F3942E4B}">
                <a14:imgProps xmlns:a14="http://schemas.microsoft.com/office/drawing/2010/main">
                  <a14:imgLayer r:embed="rId26">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862" y="715127"/>
            <a:ext cx="1063750"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420" y="-404789"/>
            <a:ext cx="1421294"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2" y="478729"/>
            <a:ext cx="1114223"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a:hlinkClick r:id="" action="ppaction://noaction"/>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rot="1100560" flipH="1">
            <a:off x="9789014" y="936411"/>
            <a:ext cx="1346150"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2" cstate="print">
            <a:extLst>
              <a:ext uri="{BEBA8EAE-BF5A-486C-A8C5-ECC9F3942E4B}">
                <a14:imgProps xmlns:a14="http://schemas.microsoft.com/office/drawing/2010/main">
                  <a14:imgLayer r:embed="rId3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57" y="1267407"/>
            <a:ext cx="1105439"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34" cstate="print">
            <a:extLst>
              <a:ext uri="{BEBA8EAE-BF5A-486C-A8C5-ECC9F3942E4B}">
                <a14:imgProps xmlns:a14="http://schemas.microsoft.com/office/drawing/2010/main">
                  <a14:imgLayer r:embed="rId3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876" y="1782883"/>
            <a:ext cx="667352"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1633" y="308682"/>
            <a:ext cx="749801" cy="9737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70102" y="3168625"/>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3980" y="5632513"/>
            <a:ext cx="1940984" cy="29894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631430" y="35623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962" y="5980673"/>
            <a:ext cx="1473008"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38">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77" y="3765550"/>
            <a:ext cx="2171417"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566" y="5629527"/>
            <a:ext cx="2080684" cy="301585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40" action="ppaction://hlinksldjump"/>
          </p:cNvPr>
          <p:cNvSpPr/>
          <p:nvPr/>
        </p:nvSpPr>
        <p:spPr>
          <a:xfrm>
            <a:off x="1198696" y="3733800"/>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1</a:t>
            </a:r>
          </a:p>
        </p:txBody>
      </p:sp>
      <p:sp>
        <p:nvSpPr>
          <p:cNvPr id="40" name="Oval 39">
            <a:hlinkClick r:id="rId41" action="ppaction://hlinksldjump"/>
          </p:cNvPr>
          <p:cNvSpPr/>
          <p:nvPr/>
        </p:nvSpPr>
        <p:spPr>
          <a:xfrm>
            <a:off x="3376979" y="4058597"/>
            <a:ext cx="581415" cy="595639"/>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smtClean="0">
                <a:solidFill>
                  <a:srgbClr val="006600"/>
                </a:solidFill>
                <a:latin typeface="UTM Avo" panose="02040603050506020204" pitchFamily="18" charset="0"/>
              </a:rPr>
              <a:t>2</a:t>
            </a:r>
            <a:endParaRPr lang="en-US" sz="2400" dirty="0">
              <a:solidFill>
                <a:srgbClr val="006600"/>
              </a:solidFill>
              <a:latin typeface="UTM Avo" panose="02040603050506020204" pitchFamily="18" charset="0"/>
            </a:endParaRPr>
          </a:p>
        </p:txBody>
      </p:sp>
      <p:sp>
        <p:nvSpPr>
          <p:cNvPr id="41" name="Oval 40">
            <a:hlinkClick r:id="rId42" action="ppaction://hlinksldjump"/>
          </p:cNvPr>
          <p:cNvSpPr/>
          <p:nvPr/>
        </p:nvSpPr>
        <p:spPr>
          <a:xfrm>
            <a:off x="6495067" y="3780971"/>
            <a:ext cx="581415"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srgbClr val="006600"/>
                </a:solidFill>
                <a:latin typeface="UTM Avo" panose="02040603050506020204" pitchFamily="18" charset="0"/>
              </a:rPr>
              <a:t>3</a:t>
            </a:r>
          </a:p>
        </p:txBody>
      </p:sp>
      <p:pic>
        <p:nvPicPr>
          <p:cNvPr id="10" name="Picture 9">
            <a:hlinkClick r:id="rId43" action="ppaction://hlinksldjump"/>
            <a:extLst>
              <a:ext uri="{FF2B5EF4-FFF2-40B4-BE49-F238E27FC236}">
                <a16:creationId xmlns:a16="http://schemas.microsoft.com/office/drawing/2014/main" id="{6B5D7E04-CB57-4CBA-9E38-5C1D0D13A8FD}"/>
              </a:ext>
            </a:extLst>
          </p:cNvPr>
          <p:cNvPicPr>
            <a:picLocks noChangeAspect="1"/>
          </p:cNvPicPr>
          <p:nvPr/>
        </p:nvPicPr>
        <p:blipFill>
          <a:blip r:embed="rId44"/>
          <a:stretch>
            <a:fillRect/>
          </a:stretch>
        </p:blipFill>
        <p:spPr>
          <a:xfrm>
            <a:off x="11078516" y="5918200"/>
            <a:ext cx="800812" cy="782376"/>
          </a:xfrm>
          <a:prstGeom prst="rect">
            <a:avLst/>
          </a:prstGeom>
        </p:spPr>
      </p:pic>
      <p:pic>
        <p:nvPicPr>
          <p:cNvPr id="36" name="Picture 35">
            <a:extLst>
              <a:ext uri="{FF2B5EF4-FFF2-40B4-BE49-F238E27FC236}">
                <a16:creationId xmlns:a16="http://schemas.microsoft.com/office/drawing/2014/main" id="{13995212-68C6-41E7-9628-7D845FB21049}"/>
              </a:ext>
            </a:extLst>
          </p:cNvPr>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4291367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21"/>
                    </p:tgtEl>
                  </p:cond>
                </p:stCondLst>
                <p:endSync evt="end" delay="0">
                  <p:rtn val="all"/>
                </p:endSync>
                <p:childTnLst>
                  <p:par>
                    <p:cTn id="91" fill="hold">
                      <p:stCondLst>
                        <p:cond delay="0"/>
                      </p:stCondLst>
                      <p:childTnLst>
                        <p:par>
                          <p:cTn id="92" fill="hold">
                            <p:stCondLst>
                              <p:cond delay="0"/>
                            </p:stCondLst>
                            <p:childTnLst>
                              <p:par>
                                <p:cTn id="93" presetID="10" presetClass="exit" presetSubtype="0" fill="hold" grpId="0" nodeType="clickEffect">
                                  <p:stCondLst>
                                    <p:cond delay="0"/>
                                  </p:stCondLst>
                                  <p:childTnLst>
                                    <p:animEffect transition="out" filter="fade">
                                      <p:cBhvr>
                                        <p:cTn id="94" dur="500"/>
                                        <p:tgtEl>
                                          <p:spTgt spid="3"/>
                                        </p:tgtEl>
                                      </p:cBhvr>
                                    </p:animEffect>
                                    <p:set>
                                      <p:cBhvr>
                                        <p:cTn id="95"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6" restart="whenNotActive" fill="hold" evtFilter="cancelBubble" nodeType="interactiveSeq">
                <p:stCondLst>
                  <p:cond evt="onClick" delay="0">
                    <p:tgtEl>
                      <p:spTgt spid="27"/>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grpId="0" nodeType="clickEffect">
                                  <p:stCondLst>
                                    <p:cond delay="0"/>
                                  </p:stCondLst>
                                  <p:childTnLst>
                                    <p:set>
                                      <p:cBhvr>
                                        <p:cTn id="100"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1" presetClass="exit"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3" grpId="0" animBg="1"/>
      <p:bldP spid="40" grpId="0" animBg="1"/>
      <p:bldP spid="4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1076" y="3878132"/>
            <a:ext cx="11306178" cy="297986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141644" y="4657452"/>
            <a:ext cx="8037179" cy="954107"/>
          </a:xfrm>
          <a:prstGeom prst="rect">
            <a:avLst/>
          </a:prstGeom>
          <a:noFill/>
        </p:spPr>
        <p:txBody>
          <a:bodyPr wrap="square" rtlCol="0">
            <a:spAutoFit/>
          </a:bodyPr>
          <a:lstStyle/>
          <a:p>
            <a:pPr>
              <a:defRPr/>
            </a:pPr>
            <a:r>
              <a:rPr lang="en-US" sz="2800" b="1" dirty="0" err="1">
                <a:solidFill>
                  <a:schemeClr val="accent1">
                    <a:lumMod val="50000"/>
                  </a:schemeClr>
                </a:solidFill>
              </a:rPr>
              <a:t>Bài</a:t>
            </a:r>
            <a:r>
              <a:rPr lang="en-US" sz="2800" b="1" dirty="0">
                <a:solidFill>
                  <a:schemeClr val="accent1">
                    <a:lumMod val="50000"/>
                  </a:schemeClr>
                </a:solidFill>
              </a:rPr>
              <a:t> </a:t>
            </a:r>
            <a:r>
              <a:rPr lang="en-US" sz="2800" b="1" dirty="0" err="1">
                <a:solidFill>
                  <a:schemeClr val="accent1">
                    <a:lumMod val="50000"/>
                  </a:schemeClr>
                </a:solidFill>
              </a:rPr>
              <a:t>văn</a:t>
            </a:r>
            <a:r>
              <a:rPr lang="en-US" sz="2800" b="1" dirty="0">
                <a:solidFill>
                  <a:schemeClr val="accent1">
                    <a:lumMod val="50000"/>
                  </a:schemeClr>
                </a:solidFill>
              </a:rPr>
              <a:t> </a:t>
            </a:r>
            <a:r>
              <a:rPr lang="en-US" sz="2800" b="1" dirty="0" err="1">
                <a:solidFill>
                  <a:schemeClr val="accent1">
                    <a:lumMod val="50000"/>
                  </a:schemeClr>
                </a:solidFill>
              </a:rPr>
              <a:t>là</a:t>
            </a:r>
            <a:r>
              <a:rPr lang="en-US" sz="2800" b="1" dirty="0">
                <a:solidFill>
                  <a:schemeClr val="accent1">
                    <a:lumMod val="50000"/>
                  </a:schemeClr>
                </a:solidFill>
              </a:rPr>
              <a:t> </a:t>
            </a:r>
            <a:r>
              <a:rPr lang="en-US" sz="2800" b="1" dirty="0" err="1">
                <a:solidFill>
                  <a:schemeClr val="accent1">
                    <a:lumMod val="50000"/>
                  </a:schemeClr>
                </a:solidFill>
              </a:rPr>
              <a:t>lời</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tác</a:t>
            </a:r>
            <a:r>
              <a:rPr lang="en-US" sz="2800" b="1" dirty="0">
                <a:solidFill>
                  <a:schemeClr val="accent1">
                    <a:lumMod val="50000"/>
                  </a:schemeClr>
                </a:solidFill>
              </a:rPr>
              <a:t> </a:t>
            </a:r>
            <a:r>
              <a:rPr lang="en-US" sz="2800" b="1" dirty="0" err="1">
                <a:solidFill>
                  <a:schemeClr val="accent1">
                    <a:lumMod val="50000"/>
                  </a:schemeClr>
                </a:solidFill>
              </a:rPr>
              <a:t>giả</a:t>
            </a:r>
            <a:r>
              <a:rPr lang="en-US" sz="2800" b="1" dirty="0">
                <a:solidFill>
                  <a:schemeClr val="accent1">
                    <a:lumMod val="50000"/>
                  </a:schemeClr>
                </a:solidFill>
              </a:rPr>
              <a:t>, </a:t>
            </a:r>
            <a:r>
              <a:rPr lang="en-US" sz="2800" b="1" dirty="0" err="1">
                <a:solidFill>
                  <a:schemeClr val="accent1">
                    <a:lumMod val="50000"/>
                  </a:schemeClr>
                </a:solidFill>
              </a:rPr>
              <a:t>kể</a:t>
            </a:r>
            <a:r>
              <a:rPr lang="en-US" sz="2800" b="1" dirty="0">
                <a:solidFill>
                  <a:schemeClr val="accent1">
                    <a:lumMod val="50000"/>
                  </a:schemeClr>
                </a:solidFill>
              </a:rPr>
              <a:t> </a:t>
            </a:r>
            <a:r>
              <a:rPr lang="en-US" sz="2800" b="1" dirty="0" err="1">
                <a:solidFill>
                  <a:schemeClr val="accent1">
                    <a:lumMod val="50000"/>
                  </a:schemeClr>
                </a:solidFill>
              </a:rPr>
              <a:t>về</a:t>
            </a:r>
            <a:r>
              <a:rPr lang="en-US" sz="2800" b="1" dirty="0">
                <a:solidFill>
                  <a:schemeClr val="accent1">
                    <a:lumMod val="50000"/>
                  </a:schemeClr>
                </a:solidFill>
              </a:rPr>
              <a:t> </a:t>
            </a:r>
            <a:r>
              <a:rPr lang="en-US" sz="2800" b="1" dirty="0" err="1">
                <a:solidFill>
                  <a:schemeClr val="accent1">
                    <a:lumMod val="50000"/>
                  </a:schemeClr>
                </a:solidFill>
              </a:rPr>
              <a:t>những</a:t>
            </a:r>
            <a:r>
              <a:rPr lang="en-US" sz="2800" b="1" dirty="0">
                <a:solidFill>
                  <a:schemeClr val="accent1">
                    <a:lumMod val="50000"/>
                  </a:schemeClr>
                </a:solidFill>
              </a:rPr>
              <a:t> </a:t>
            </a:r>
            <a:r>
              <a:rPr lang="en-US" sz="2800" b="1" dirty="0" err="1">
                <a:solidFill>
                  <a:schemeClr val="accent1">
                    <a:lumMod val="50000"/>
                  </a:schemeClr>
                </a:solidFill>
              </a:rPr>
              <a:t>kỉ</a:t>
            </a:r>
            <a:r>
              <a:rPr lang="en-US" sz="2800" b="1" dirty="0">
                <a:solidFill>
                  <a:schemeClr val="accent1">
                    <a:lumMod val="50000"/>
                  </a:schemeClr>
                </a:solidFill>
              </a:rPr>
              <a:t> </a:t>
            </a:r>
            <a:r>
              <a:rPr lang="en-US" sz="2800" b="1" dirty="0" err="1">
                <a:solidFill>
                  <a:schemeClr val="accent1">
                    <a:lumMod val="50000"/>
                  </a:schemeClr>
                </a:solidFill>
              </a:rPr>
              <a:t>niệm</a:t>
            </a:r>
            <a:r>
              <a:rPr lang="en-US" sz="2800" b="1" dirty="0">
                <a:solidFill>
                  <a:schemeClr val="accent1">
                    <a:lumMod val="50000"/>
                  </a:schemeClr>
                </a:solidFill>
              </a:rPr>
              <a:t> </a:t>
            </a:r>
            <a:r>
              <a:rPr lang="en-US" sz="2800" b="1" dirty="0" err="1">
                <a:solidFill>
                  <a:schemeClr val="accent1">
                    <a:lumMod val="50000"/>
                  </a:schemeClr>
                </a:solidFill>
              </a:rPr>
              <a:t>đẹp</a:t>
            </a:r>
            <a:r>
              <a:rPr lang="en-US" sz="2800" b="1" dirty="0">
                <a:solidFill>
                  <a:schemeClr val="accent1">
                    <a:lumMod val="50000"/>
                  </a:schemeClr>
                </a:solidFill>
              </a:rPr>
              <a:t> </a:t>
            </a:r>
            <a:r>
              <a:rPr lang="en-US" sz="2800" b="1" dirty="0" err="1">
                <a:solidFill>
                  <a:schemeClr val="accent1">
                    <a:lumMod val="50000"/>
                  </a:schemeClr>
                </a:solidFill>
              </a:rPr>
              <a:t>đẽ</a:t>
            </a:r>
            <a:r>
              <a:rPr lang="en-US" sz="2800" b="1" dirty="0">
                <a:solidFill>
                  <a:schemeClr val="accent1">
                    <a:lumMod val="50000"/>
                  </a:schemeClr>
                </a:solidFill>
              </a:rPr>
              <a:t> </a:t>
            </a:r>
            <a:r>
              <a:rPr lang="en-US" sz="2800" b="1" dirty="0" err="1">
                <a:solidFill>
                  <a:schemeClr val="accent1">
                    <a:lumMod val="50000"/>
                  </a:schemeClr>
                </a:solidFill>
              </a:rPr>
              <a:t>đáng</a:t>
            </a:r>
            <a:r>
              <a:rPr lang="en-US" sz="2800" b="1" dirty="0">
                <a:solidFill>
                  <a:schemeClr val="accent1">
                    <a:lumMod val="50000"/>
                  </a:schemeClr>
                </a:solidFill>
              </a:rPr>
              <a:t> </a:t>
            </a:r>
            <a:r>
              <a:rPr lang="en-US" sz="2800" b="1" dirty="0" err="1">
                <a:solidFill>
                  <a:schemeClr val="accent1">
                    <a:lumMod val="50000"/>
                  </a:schemeClr>
                </a:solidFill>
              </a:rPr>
              <a:t>nhớ</a:t>
            </a:r>
            <a:r>
              <a:rPr lang="en-US" sz="2800" b="1" dirty="0">
                <a:solidFill>
                  <a:schemeClr val="accent1">
                    <a:lumMod val="50000"/>
                  </a:schemeClr>
                </a:solidFill>
              </a:rPr>
              <a:t> </a:t>
            </a:r>
            <a:r>
              <a:rPr lang="en-US" sz="2800" b="1" dirty="0" err="1">
                <a:solidFill>
                  <a:schemeClr val="accent1">
                    <a:lumMod val="50000"/>
                  </a:schemeClr>
                </a:solidFill>
              </a:rPr>
              <a:t>của</a:t>
            </a:r>
            <a:r>
              <a:rPr lang="en-US" sz="2800" b="1" dirty="0">
                <a:solidFill>
                  <a:schemeClr val="accent1">
                    <a:lumMod val="50000"/>
                  </a:schemeClr>
                </a:solidFill>
              </a:rPr>
              <a:t> </a:t>
            </a:r>
            <a:r>
              <a:rPr lang="en-US" sz="2800" b="1" dirty="0" err="1">
                <a:solidFill>
                  <a:schemeClr val="accent1">
                    <a:lumMod val="50000"/>
                  </a:schemeClr>
                </a:solidFill>
              </a:rPr>
              <a:t>mình</a:t>
            </a:r>
            <a:r>
              <a:rPr lang="en-US" sz="2800" b="1" dirty="0">
                <a:solidFill>
                  <a:schemeClr val="accent1">
                    <a:lumMod val="50000"/>
                  </a:schemeClr>
                </a:solidFill>
              </a:rPr>
              <a:t>.</a:t>
            </a:r>
            <a:endParaRPr lang="vi-VN" sz="2800" b="1" dirty="0">
              <a:solidFill>
                <a:schemeClr val="accent1">
                  <a:lumMod val="50000"/>
                </a:schemeClr>
              </a:solidFill>
              <a:cs typeface="Times New Roman" pitchFamily="18" charset="0"/>
            </a:endParaRPr>
          </a:p>
        </p:txBody>
      </p:sp>
      <p:pic>
        <p:nvPicPr>
          <p:cNvPr id="8" name="Picture 2" descr="C:\Users\ADMIN\Desktop\Tai nguyen thiet ke tro choi\Bảng gỗ\Picture1 (2).png">
            <a:hlinkClick r:id="rId6" action="ppaction://hlinksldjump"/>
            <a:extLst>
              <a:ext uri="{FF2B5EF4-FFF2-40B4-BE49-F238E27FC236}">
                <a16:creationId xmlns:a16="http://schemas.microsoft.com/office/drawing/2014/main" id="{66F4948B-EAEC-4F7C-AE89-4E3ED2DF27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9356" y="-160631"/>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2" name="Hộp Văn bản 11">
            <a:extLst>
              <a:ext uri="{FF2B5EF4-FFF2-40B4-BE49-F238E27FC236}">
                <a16:creationId xmlns:a16="http://schemas.microsoft.com/office/drawing/2014/main" id="{27F47DF2-F1D7-428E-9330-92E08805A61B}"/>
              </a:ext>
            </a:extLst>
          </p:cNvPr>
          <p:cNvSpPr txBox="1"/>
          <p:nvPr/>
        </p:nvSpPr>
        <p:spPr>
          <a:xfrm>
            <a:off x="2761847" y="1379753"/>
            <a:ext cx="6271170" cy="954107"/>
          </a:xfrm>
          <a:prstGeom prst="rect">
            <a:avLst/>
          </a:prstGeom>
          <a:noFill/>
        </p:spPr>
        <p:txBody>
          <a:bodyPr wrap="square" rtlCol="0">
            <a:spAutoFit/>
          </a:bodyPr>
          <a:lstStyle/>
          <a:p>
            <a:r>
              <a:rPr lang="en-US" sz="2800" b="1" dirty="0"/>
              <a:t>     </a:t>
            </a:r>
            <a:r>
              <a:rPr lang="en-US" sz="2800" dirty="0" smtClean="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Bài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văn</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là</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lời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của</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ai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nói</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về</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điều</a:t>
            </a:r>
            <a:r>
              <a:rPr lang="en-US" sz="2800" dirty="0">
                <a:effectLst>
                  <a:outerShdw blurRad="38100" dist="38100" dir="2700000" algn="tl">
                    <a:srgbClr val="000000">
                      <a:alpha val="43137"/>
                    </a:srgbClr>
                  </a:outerShdw>
                </a:effectLst>
                <a:cs typeface="Times New Roman" pitchFamily="18" charset="0"/>
              </a:rPr>
              <a:t> </a:t>
            </a:r>
            <a:r>
              <a:rPr lang="en-US" sz="2800" dirty="0" err="1">
                <a:effectLst>
                  <a:outerShdw blurRad="38100" dist="38100" dir="2700000" algn="tl">
                    <a:srgbClr val="000000">
                      <a:alpha val="43137"/>
                    </a:srgbClr>
                  </a:outerShdw>
                </a:effectLst>
                <a:cs typeface="Times New Roman" pitchFamily="18" charset="0"/>
              </a:rPr>
              <a:t>gì</a:t>
            </a:r>
            <a:r>
              <a:rPr lang="en-US" sz="2800" dirty="0">
                <a:effectLst>
                  <a:outerShdw blurRad="38100" dist="38100" dir="2700000" algn="tl">
                    <a:srgbClr val="000000">
                      <a:alpha val="43137"/>
                    </a:srgbClr>
                  </a:outerShdw>
                </a:effectLst>
                <a:cs typeface="Times New Roman" pitchFamily="18" charset="0"/>
              </a:rPr>
              <a:t>?</a:t>
            </a:r>
            <a:endParaRPr lang="vi-VN" sz="2800" dirty="0">
              <a:effectLst>
                <a:outerShdw blurRad="38100" dist="38100" dir="2700000" algn="tl">
                  <a:srgbClr val="000000">
                    <a:alpha val="43137"/>
                  </a:srgbClr>
                </a:outerShdw>
              </a:effectLst>
              <a:cs typeface="Times New Roman" pitchFamily="18" charset="0"/>
            </a:endParaRPr>
          </a:p>
          <a:p>
            <a:endParaRPr lang="en-US" sz="2800" b="1" dirty="0"/>
          </a:p>
        </p:txBody>
      </p:sp>
      <p:pic>
        <p:nvPicPr>
          <p:cNvPr id="9" name="Picture 8">
            <a:extLst>
              <a:ext uri="{FF2B5EF4-FFF2-40B4-BE49-F238E27FC236}">
                <a16:creationId xmlns:a16="http://schemas.microsoft.com/office/drawing/2014/main" id="{5EB9D11E-4FDA-4D37-BA45-6A2BFD17D3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594507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056726" y="3727683"/>
            <a:ext cx="10108599" cy="2672593"/>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2286497" y="4420527"/>
            <a:ext cx="7649055" cy="1384995"/>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Mùa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gợi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cho</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giả</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nhớ</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đến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những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kỉ</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niệm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của</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buổi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tựu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trường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đầu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tiên</a:t>
            </a:r>
            <a:r>
              <a:rPr lang="en-US" sz="2800" b="1" dirty="0">
                <a:solidFill>
                  <a:srgbClr val="0070C0"/>
                </a:solidFill>
                <a:latin typeface="Calibri Light" panose="020F0302020204030204"/>
              </a:rPr>
              <a:t>.</a:t>
            </a:r>
            <a:endParaRPr lang="vi-VN" sz="2800" b="1" dirty="0">
              <a:solidFill>
                <a:srgbClr val="0070C0"/>
              </a:solidFill>
              <a:latin typeface="Times New Roman" panose="02020603050405020304" pitchFamily="18" charset="0"/>
              <a:cs typeface="Times New Roman" pitchFamily="18" charset="0"/>
            </a:endParaRPr>
          </a:p>
          <a:p>
            <a:pPr algn="ctr" defTabSz="1219170"/>
            <a:r>
              <a:rPr lang="vi-VN" sz="2800" dirty="0"/>
              <a:t> </a:t>
            </a:r>
            <a:endParaRPr lang="en-US" sz="2800" b="1" dirty="0">
              <a:solidFill>
                <a:srgbClr val="008047"/>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586489" y="-159261"/>
            <a:ext cx="9206301" cy="4416308"/>
          </a:xfrm>
          <a:prstGeom prst="rect">
            <a:avLst/>
          </a:prstGeom>
          <a:noFill/>
          <a:extLst>
            <a:ext uri="{909E8E84-426E-40DD-AFC4-6F175D3DCCD1}">
              <a14:hiddenFill xmlns:a14="http://schemas.microsoft.com/office/drawing/2010/main">
                <a:solidFill>
                  <a:srgbClr val="FFFFFF"/>
                </a:solidFill>
              </a14:hiddenFill>
            </a:ext>
          </a:extLst>
        </p:spPr>
      </p:pic>
      <p:sp>
        <p:nvSpPr>
          <p:cNvPr id="2" name="Hộp Văn bản 1">
            <a:extLst>
              <a:ext uri="{FF2B5EF4-FFF2-40B4-BE49-F238E27FC236}">
                <a16:creationId xmlns:a16="http://schemas.microsoft.com/office/drawing/2014/main" id="{1218253A-5DE5-46FF-880C-F0308C715FC5}"/>
              </a:ext>
            </a:extLst>
          </p:cNvPr>
          <p:cNvSpPr txBox="1"/>
          <p:nvPr/>
        </p:nvSpPr>
        <p:spPr>
          <a:xfrm>
            <a:off x="2807342" y="1109215"/>
            <a:ext cx="6379016" cy="1384995"/>
          </a:xfrm>
          <a:prstGeom prst="rect">
            <a:avLst/>
          </a:prstGeom>
          <a:noFill/>
        </p:spPr>
        <p:txBody>
          <a:bodyPr wrap="square" rtlCol="0">
            <a:spAutoFit/>
          </a:bodyPr>
          <a:lstStyle/>
          <a:p>
            <a:r>
              <a:rPr lang="en-US" sz="2800" b="1" dirty="0"/>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Điều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gì</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gợi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cho</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tác</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giả</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nhớ</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đến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những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kỉ</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niệm</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của</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buổi</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tựu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trường</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đầu</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 </a:t>
            </a:r>
            <a:r>
              <a:rPr lang="en-US" sz="2800" dirty="0" err="1">
                <a:effectLst>
                  <a:outerShdw blurRad="38100" dist="38100" dir="2700000" algn="tl">
                    <a:srgbClr val="000000">
                      <a:alpha val="43137"/>
                    </a:srgbClr>
                  </a:outerShdw>
                </a:effectLst>
                <a:latin typeface="Calibri Light" panose="020F0302020204030204"/>
                <a:cs typeface="Times New Roman" pitchFamily="18" charset="0"/>
              </a:rPr>
              <a:t>tiên</a:t>
            </a:r>
            <a:r>
              <a:rPr lang="en-US" sz="2800" dirty="0">
                <a:effectLst>
                  <a:outerShdw blurRad="38100" dist="38100" dir="2700000" algn="tl">
                    <a:srgbClr val="000000">
                      <a:alpha val="43137"/>
                    </a:srgbClr>
                  </a:outerShdw>
                </a:effectLst>
                <a:latin typeface="Calibri Light" panose="020F0302020204030204"/>
                <a:cs typeface="Times New Roman" pitchFamily="18" charset="0"/>
              </a:rPr>
              <a:t>?</a:t>
            </a:r>
            <a:endParaRPr lang="vi-VN" sz="2800" dirty="0">
              <a:effectLst>
                <a:outerShdw blurRad="38100" dist="38100" dir="2700000" algn="tl">
                  <a:srgbClr val="000000">
                    <a:alpha val="43137"/>
                  </a:srgbClr>
                </a:outerShdw>
              </a:effectLst>
              <a:latin typeface="Times New Roman" panose="02020603050405020304" pitchFamily="18" charset="0"/>
              <a:cs typeface="Times New Roman" pitchFamily="18" charset="0"/>
            </a:endParaRPr>
          </a:p>
          <a:p>
            <a:r>
              <a:rPr lang="vi-VN" sz="2800" dirty="0"/>
              <a:t> </a:t>
            </a:r>
            <a:endParaRPr lang="en-US" sz="2800" dirty="0"/>
          </a:p>
        </p:txBody>
      </p:sp>
      <p:pic>
        <p:nvPicPr>
          <p:cNvPr id="8" name="Picture 7">
            <a:extLst>
              <a:ext uri="{FF2B5EF4-FFF2-40B4-BE49-F238E27FC236}">
                <a16:creationId xmlns:a16="http://schemas.microsoft.com/office/drawing/2014/main" id="{28A3B52D-B499-47A4-A9BD-C5D15F93F2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113298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 y="-127000"/>
            <a:ext cx="12292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08613" y="3239597"/>
            <a:ext cx="12802769" cy="337039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1732613" y="4224573"/>
            <a:ext cx="9291651" cy="954107"/>
          </a:xfrm>
          <a:prstGeom prst="rect">
            <a:avLst/>
          </a:prstGeom>
          <a:noFill/>
        </p:spPr>
        <p:txBody>
          <a:bodyPr wrap="square" rtlCol="0">
            <a:spAutoFit/>
          </a:bodyPr>
          <a:lstStyle/>
          <a:p>
            <a:pPr algn="ctr" defTabSz="1219170"/>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bé</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con </a:t>
            </a:r>
            <a:r>
              <a:rPr lang="en-US" sz="2800" b="1" dirty="0" err="1">
                <a:solidFill>
                  <a:srgbClr val="0070C0"/>
                </a:solidFill>
                <a:latin typeface="Calibri Light" panose="020F0302020204030204"/>
              </a:rPr>
              <a:t>đường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khác</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lạ</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thấy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cảnh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vật</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xung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quanh</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vì</a:t>
            </a:r>
            <a:r>
              <a:rPr lang="en-US" sz="2800" b="1" dirty="0">
                <a:solidFill>
                  <a:srgbClr val="0070C0"/>
                </a:solidFill>
                <a:latin typeface="Calibri Light" panose="020F0302020204030204"/>
              </a:rPr>
              <a:t> long </a:t>
            </a:r>
            <a:r>
              <a:rPr lang="en-US" sz="2800" b="1" dirty="0" err="1">
                <a:solidFill>
                  <a:srgbClr val="0070C0"/>
                </a:solidFill>
                <a:latin typeface="Calibri Light" panose="020F0302020204030204"/>
              </a:rPr>
              <a:t>cậu</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đang</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có</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sự</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thay</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đổi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lớn</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hôm</a:t>
            </a:r>
            <a:r>
              <a:rPr lang="en-US" sz="2800" b="1" dirty="0">
                <a:solidFill>
                  <a:srgbClr val="0070C0"/>
                </a:solidFill>
                <a:latin typeface="Calibri Light" panose="020F0302020204030204"/>
              </a:rPr>
              <a:t> nay </a:t>
            </a:r>
            <a:r>
              <a:rPr lang="en-US" sz="2800" b="1" dirty="0" err="1">
                <a:solidFill>
                  <a:srgbClr val="0070C0"/>
                </a:solidFill>
                <a:latin typeface="Calibri Light" panose="020F0302020204030204"/>
              </a:rPr>
              <a:t>em</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đi</a:t>
            </a:r>
            <a:r>
              <a:rPr lang="en-US" sz="2800" b="1" dirty="0">
                <a:solidFill>
                  <a:srgbClr val="0070C0"/>
                </a:solidFill>
                <a:latin typeface="Calibri Light" panose="020F0302020204030204"/>
              </a:rPr>
              <a:t> </a:t>
            </a:r>
            <a:r>
              <a:rPr lang="en-US" sz="2800" b="1" dirty="0" err="1">
                <a:solidFill>
                  <a:srgbClr val="0070C0"/>
                </a:solidFill>
                <a:latin typeface="Calibri Light" panose="020F0302020204030204"/>
              </a:rPr>
              <a:t>học</a:t>
            </a:r>
            <a:r>
              <a:rPr lang="en-US" sz="2800" b="1" dirty="0">
                <a:solidFill>
                  <a:srgbClr val="0070C0"/>
                </a:solidFill>
                <a:latin typeface="Calibri Light" panose="020F0302020204030204"/>
              </a:rPr>
              <a:t>.</a:t>
            </a:r>
            <a:endParaRPr lang="en-US" sz="2800" b="1" dirty="0">
              <a:solidFill>
                <a:srgbClr val="0070C0"/>
              </a:solidFill>
              <a:latin typeface="UTM Avo" panose="02040603050506020204" pitchFamily="18" charset="0"/>
              <a:cs typeface="Arial" panose="020B0604020202020204" pitchFamily="34" charset="0"/>
            </a:endParaRPr>
          </a:p>
        </p:txBody>
      </p:sp>
      <p:pic>
        <p:nvPicPr>
          <p:cNvPr id="3074" name="Picture 2" descr="C:\Users\ADMIN\Desktop\Tai nguyen thiet ke tro choi\Bảng gỗ\Picture1 (2).png">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78823" y="5969002"/>
            <a:ext cx="1690883" cy="71892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48706" y="-796287"/>
            <a:ext cx="8330116" cy="4416308"/>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8BFE98CA-3413-4B94-A9E7-3C17385F0F55}"/>
              </a:ext>
            </a:extLst>
          </p:cNvPr>
          <p:cNvSpPr txBox="1"/>
          <p:nvPr/>
        </p:nvSpPr>
        <p:spPr>
          <a:xfrm>
            <a:off x="3029846" y="352423"/>
            <a:ext cx="6194980" cy="1569660"/>
          </a:xfrm>
          <a:prstGeom prst="rect">
            <a:avLst/>
          </a:prstGeom>
          <a:noFill/>
        </p:spPr>
        <p:txBody>
          <a:bodyPr wrap="square" rtlCol="0">
            <a:spAutoFit/>
          </a:bodyPr>
          <a:lstStyle/>
          <a:p>
            <a:pPr>
              <a:defRPr/>
            </a:pPr>
            <a:r>
              <a:rPr lang="en-US" sz="2800" b="1" dirty="0"/>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Tâm</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trạng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của</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cậu</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bé</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trên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con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đến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trường</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được</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diễn</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tả</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qua chi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tiết</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r>
              <a:rPr lang="en-US" sz="3200" dirty="0" err="1">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nào</a:t>
            </a:r>
            <a:r>
              <a:rPr lang="en-US" sz="3200" dirty="0">
                <a:solidFill>
                  <a:schemeClr val="tx1">
                    <a:lumMod val="95000"/>
                    <a:lumOff val="5000"/>
                  </a:schemeClr>
                </a:solidFill>
                <a:effectLst>
                  <a:outerShdw blurRad="38100" dist="38100" dir="2700000" algn="tl">
                    <a:srgbClr val="000000">
                      <a:alpha val="43137"/>
                    </a:srgbClr>
                  </a:outerShdw>
                </a:effectLst>
                <a:latin typeface="Calibri Light" panose="020F0302020204030204"/>
                <a:cs typeface="Times New Roman" pitchFamily="18" charset="0"/>
              </a:rPr>
              <a:t>? </a:t>
            </a:r>
            <a:endParaRPr lang="vi-VN" sz="32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itchFamily="18" charset="0"/>
            </a:endParaRPr>
          </a:p>
        </p:txBody>
      </p:sp>
      <p:pic>
        <p:nvPicPr>
          <p:cNvPr id="8" name="Picture 7">
            <a:extLst>
              <a:ext uri="{FF2B5EF4-FFF2-40B4-BE49-F238E27FC236}">
                <a16:creationId xmlns:a16="http://schemas.microsoft.com/office/drawing/2014/main" id="{B997354F-420C-48E0-A2DD-2678922335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4" y="2"/>
            <a:ext cx="1585694" cy="704845"/>
          </a:xfrm>
          <a:prstGeom prst="rect">
            <a:avLst/>
          </a:prstGeom>
        </p:spPr>
      </p:pic>
    </p:spTree>
    <p:extLst>
      <p:ext uri="{BB962C8B-B14F-4D97-AF65-F5344CB8AC3E}">
        <p14:creationId xmlns:p14="http://schemas.microsoft.com/office/powerpoint/2010/main" val="301694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1000"/>
                                        <p:tgtEl>
                                          <p:spTgt spid="43"/>
                                        </p:tgtEl>
                                      </p:cBhvr>
                                    </p:animEffect>
                                    <p:anim calcmode="lin" valueType="num">
                                      <p:cBhvr>
                                        <p:cTn id="13" dur="1000" fill="hold"/>
                                        <p:tgtEl>
                                          <p:spTgt spid="43"/>
                                        </p:tgtEl>
                                        <p:attrNameLst>
                                          <p:attrName>ppt_x</p:attrName>
                                        </p:attrNameLst>
                                      </p:cBhvr>
                                      <p:tavLst>
                                        <p:tav tm="0">
                                          <p:val>
                                            <p:strVal val="#ppt_x"/>
                                          </p:val>
                                        </p:tav>
                                        <p:tav tm="100000">
                                          <p:val>
                                            <p:strVal val="#ppt_x"/>
                                          </p:val>
                                        </p:tav>
                                      </p:tavLst>
                                    </p:anim>
                                    <p:anim calcmode="lin" valueType="num">
                                      <p:cBhvr>
                                        <p:cTn id="14"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2"/>
          <a:srcRect l="5053" t="9125" r="1902" b="56282"/>
          <a:stretch/>
        </p:blipFill>
        <p:spPr>
          <a:xfrm>
            <a:off x="1369254" y="1405819"/>
            <a:ext cx="9453490" cy="5409215"/>
          </a:xfrm>
          <a:prstGeom prst="rect">
            <a:avLst/>
          </a:prstGeom>
        </p:spPr>
      </p:pic>
      <p:sp>
        <p:nvSpPr>
          <p:cNvPr id="4" name="Title 3">
            <a:extLst>
              <a:ext uri="{FF2B5EF4-FFF2-40B4-BE49-F238E27FC236}">
                <a16:creationId xmlns:a16="http://schemas.microsoft.com/office/drawing/2014/main" id="{BDA144B1-BC48-4FB5-81A0-5EEE0F41D92F}"/>
              </a:ext>
            </a:extLst>
          </p:cNvPr>
          <p:cNvSpPr>
            <a:spLocks noGrp="1"/>
          </p:cNvSpPr>
          <p:nvPr>
            <p:ph type="title"/>
          </p:nvPr>
        </p:nvSpPr>
        <p:spPr>
          <a:xfrm>
            <a:off x="1822489" y="129491"/>
            <a:ext cx="8547019" cy="840230"/>
          </a:xfrm>
          <a:prstGeom prst="rect">
            <a:avLst/>
          </a:prstGeom>
        </p:spPr>
        <p:txBody>
          <a:bodyPr wrap="none">
            <a:spAutoFit/>
          </a:bodyPr>
          <a:lstStyle/>
          <a:p>
            <a:pPr algn="ctr" defTabSz="914195">
              <a:defRPr/>
            </a:pP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Bài</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đọc</a:t>
            </a:r>
            <a:r>
              <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 </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Con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đã</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lớn</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thật</a:t>
            </a:r>
            <a:r>
              <a:rPr lang="en-US" sz="5400" b="1" dirty="0"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a:t>
            </a:r>
            <a:r>
              <a:rPr lang="en-US" sz="5400" b="1" dirty="0" err="1" smtClean="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rồi</a:t>
            </a:r>
            <a:endParaRPr lang="en-US" sz="5400" b="1" dirty="0">
              <a:solidFill>
                <a:srgbClr val="FF0000"/>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79793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247</TotalTime>
  <Words>1027</Words>
  <Application>Microsoft Office PowerPoint</Application>
  <PresentationFormat>Widescreen</PresentationFormat>
  <Paragraphs>95</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Aral</vt:lpstr>
      <vt:lpstr>Arial</vt:lpstr>
      <vt:lpstr>Calibri</vt:lpstr>
      <vt:lpstr>Calibri Light</vt:lpstr>
      <vt:lpstr>Times New Roman</vt:lpstr>
      <vt:lpstr>UTM Avo</vt:lpstr>
      <vt:lpstr>Office Theme</vt:lpstr>
      <vt:lpstr>Tuần 3  Bài đọc 2: 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đọc 2: Con đã lớn thật rồi</vt:lpstr>
      <vt:lpstr>Bài đọc 2: Con đã lớn thật rồi</vt:lpstr>
      <vt:lpstr>Con đã lớn thật rồi</vt:lpstr>
      <vt:lpstr>PowerPoint Presentation</vt:lpstr>
      <vt:lpstr>PowerPoint Presentation</vt:lpstr>
      <vt:lpstr>PowerPoint Presentation</vt:lpstr>
      <vt:lpstr>PowerPoint Presentation</vt:lpstr>
      <vt:lpstr>PowerPoint Presentation</vt:lpstr>
      <vt:lpstr>Con đã lớn thật rồi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HONG QUYEN</dc:creator>
  <cp:lastModifiedBy>Admin</cp:lastModifiedBy>
  <cp:revision>15</cp:revision>
  <dcterms:created xsi:type="dcterms:W3CDTF">2022-08-23T05:05:52Z</dcterms:created>
  <dcterms:modified xsi:type="dcterms:W3CDTF">2023-10-30T06:46:59Z</dcterms:modified>
</cp:coreProperties>
</file>