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9" r:id="rId2"/>
  </p:sldMasterIdLst>
  <p:notesMasterIdLst>
    <p:notesMasterId r:id="rId19"/>
  </p:notesMasterIdLst>
  <p:sldIdLst>
    <p:sldId id="332" r:id="rId3"/>
    <p:sldId id="270" r:id="rId4"/>
    <p:sldId id="297" r:id="rId5"/>
    <p:sldId id="286" r:id="rId6"/>
    <p:sldId id="289" r:id="rId7"/>
    <p:sldId id="291" r:id="rId8"/>
    <p:sldId id="273" r:id="rId9"/>
    <p:sldId id="299" r:id="rId10"/>
    <p:sldId id="295" r:id="rId11"/>
    <p:sldId id="324" r:id="rId12"/>
    <p:sldId id="301" r:id="rId13"/>
    <p:sldId id="327" r:id="rId14"/>
    <p:sldId id="328" r:id="rId15"/>
    <p:sldId id="329" r:id="rId16"/>
    <p:sldId id="330" r:id="rId17"/>
    <p:sldId id="326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00CC"/>
    <a:srgbClr val="FFFF99"/>
    <a:srgbClr val="990099"/>
    <a:srgbClr val="66FFFF"/>
    <a:srgbClr val="009900"/>
    <a:srgbClr val="660066"/>
    <a:srgbClr val="66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809" autoAdjust="0"/>
    <p:restoredTop sz="93023" autoAdjust="0"/>
  </p:normalViewPr>
  <p:slideViewPr>
    <p:cSldViewPr>
      <p:cViewPr>
        <p:scale>
          <a:sx n="75" d="100"/>
          <a:sy n="75" d="100"/>
        </p:scale>
        <p:origin x="-1428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4F1684-9847-4AC2-B7D1-DE93919C8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6369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10926EB-FB5C-4ACF-9C34-014F5696756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7DCD5-AB84-40B8-8861-3EF315A6607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68C2B-1234-45DD-B71A-DEA9A123F46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B6BA57-4130-4D18-9BEB-6B5CCC8A4C1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3653D5-E4C3-4B96-BFC5-584CD687B1A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39F88D-E3A4-4C2D-BE71-BC12B4E3AA9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6F10AA-A036-44E2-8FBD-3D5C3B791CF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097D06-E7CD-4330-9710-732478D176C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75999D-A8C6-4409-9582-EDB67107A6A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1C49DB-737A-4118-802F-348AE6A572E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7DCD5-AB84-40B8-8861-3EF315A6607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56838-D1EF-465E-94BE-58DDEAF56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D214E-1AC5-4E9F-98B0-B40D5D87C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69FB1-E5E6-4153-BF54-0D2543160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5B76A-5AF3-4E65-B8DC-2702D56F7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322DC-E0EF-4B17-B6CF-780D2F8BB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9144B-295B-45DF-ACED-C102BDE7A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67795-E234-47C3-BC48-5CB7D4462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BD9F7-9196-4D67-B0C5-D0C67068A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5DC5-757B-4572-B1D1-417FBCE31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5FD80-ED58-4AAD-9989-C68BF32FD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212E1-4474-422B-A7D9-DD6805BDE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4B709-F33F-4B14-9CB1-F13C1F758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64808-1296-4256-9521-F1D93569E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AAD91-2C10-4A39-B37F-73E136905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377F0-3191-4D51-8224-D37C54A98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êu đề, Văn bản và 2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ội dung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55375-229E-40A7-B286-273B0868F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8A12B-8945-4247-B5FA-507CF52EE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B6FF7-77BC-42FF-B1C3-71D28D14D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F483D-025F-477C-8A2E-52160B8C6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DFC10-A966-496B-A2BD-5E2265B2F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DBE5-219B-4CDA-824C-DC5D9A501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87A3D-0A74-4FA4-BF79-4C5A40741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DB9DA-D00E-4199-97E5-0CEF3A823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897B7-B277-43E1-BB42-C87EB8CF9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2C323C8-653A-467F-A864-3756D4217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72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72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720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717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18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718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718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23F9691-E428-4B00-824A-8414A2E6A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1.wav"/><Relationship Id="rId7" Type="http://schemas.openxmlformats.org/officeDocument/2006/relationships/image" Target="http://taochu.com/images/christmas/xmas_kt015.gif" TargetMode="External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RUNG%20CHU&#212;NG%20V&#192;NG\Hanh%20Trinh%20Tuoi%2020%20-%20Dang%20cap%20nhat%20%5bNCT%2087954%5d.mp3" TargetMode="Externa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10" Type="http://schemas.openxmlformats.org/officeDocument/2006/relationships/image" Target="../media/image12.jpeg"/><Relationship Id="rId4" Type="http://schemas.openxmlformats.org/officeDocument/2006/relationships/image" Target="../media/image7.gif"/><Relationship Id="rId9" Type="http://schemas.openxmlformats.org/officeDocument/2006/relationships/image" Target="../media/image11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3.wav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Relationship Id="rId6" Type="http://schemas.openxmlformats.org/officeDocument/2006/relationships/image" Target="../media/image7.gif"/><Relationship Id="rId5" Type="http://schemas.openxmlformats.org/officeDocument/2006/relationships/image" Target="../media/image13.jpeg"/><Relationship Id="rId4" Type="http://schemas.openxmlformats.org/officeDocument/2006/relationships/audio" Target="../media/audio4.wav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3.wav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Relationship Id="rId6" Type="http://schemas.openxmlformats.org/officeDocument/2006/relationships/image" Target="../media/image7.gif"/><Relationship Id="rId5" Type="http://schemas.openxmlformats.org/officeDocument/2006/relationships/image" Target="../media/image13.jpeg"/><Relationship Id="rId4" Type="http://schemas.openxmlformats.org/officeDocument/2006/relationships/audio" Target="../media/audio4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gif"/><Relationship Id="rId12" Type="http://schemas.openxmlformats.org/officeDocument/2006/relationships/oleObject" Target="../embeddings/oleObject14.bin"/><Relationship Id="rId2" Type="http://schemas.openxmlformats.org/officeDocument/2006/relationships/audio" Target="../media/audio2.wav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jpeg"/><Relationship Id="rId11" Type="http://schemas.openxmlformats.org/officeDocument/2006/relationships/oleObject" Target="../embeddings/oleObject13.bin"/><Relationship Id="rId5" Type="http://schemas.openxmlformats.org/officeDocument/2006/relationships/audio" Target="../media/audio4.wav"/><Relationship Id="rId10" Type="http://schemas.openxmlformats.org/officeDocument/2006/relationships/oleObject" Target="../embeddings/oleObject12.bin"/><Relationship Id="rId4" Type="http://schemas.openxmlformats.org/officeDocument/2006/relationships/audio" Target="../media/audio3.wav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5" Type="http://schemas.openxmlformats.org/officeDocument/2006/relationships/slide" Target="slide7.xml"/><Relationship Id="rId4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3"/>
          <p:cNvSpPr txBox="1">
            <a:spLocks noChangeArrowheads="1"/>
          </p:cNvSpPr>
          <p:nvPr/>
        </p:nvSpPr>
        <p:spPr bwMode="auto">
          <a:xfrm>
            <a:off x="838200" y="457200"/>
            <a:ext cx="7772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TH Đằng Hải</a:t>
            </a:r>
          </a:p>
          <a:p>
            <a:pPr algn="ctr" eaLnBrk="1" hangingPunct="1"/>
            <a:endParaRPr lang="en-US" alt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2" descr="Bauernbar">
            <a:hlinkClick r:id="rId3" action="ppaction://hlinksldjump" tooltip="click vao qua 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1119188"/>
            <a:ext cx="335280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421674" y="1812509"/>
            <a:ext cx="6248400" cy="1200329"/>
          </a:xfrm>
          <a:prstGeom prst="rect">
            <a:avLst/>
          </a:prstGeom>
          <a:noFill/>
        </p:spPr>
        <p:txBody>
          <a:bodyPr>
            <a:prstTxWarp prst="textChevronInverted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vi-VN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Toán – Lớp 5</a:t>
            </a:r>
            <a:endParaRPr lang="en-U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0" y="3200400"/>
            <a:ext cx="88392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25: 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Mi-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i="1" dirty="0"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i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7742238" y="1828800"/>
            <a:ext cx="1312862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>
                <a:solidFill>
                  <a:srgbClr val="CC3300"/>
                </a:solidFill>
              </a:rPr>
              <a:t> mm</a:t>
            </a:r>
            <a:r>
              <a:rPr lang="en-US" sz="2400" baseline="30000" dirty="0" smtClean="0">
                <a:solidFill>
                  <a:srgbClr val="CC3300"/>
                </a:solidFill>
              </a:rPr>
              <a:t>2</a:t>
            </a:r>
            <a:endParaRPr lang="en-US" sz="2400" baseline="30000" dirty="0">
              <a:solidFill>
                <a:srgbClr val="CC3300"/>
              </a:solidFill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430963" y="1778000"/>
            <a:ext cx="131127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>
                <a:solidFill>
                  <a:srgbClr val="CC3300"/>
                </a:solidFill>
              </a:rPr>
              <a:t> cm</a:t>
            </a:r>
            <a:r>
              <a:rPr lang="en-US" sz="2400" baseline="30000" dirty="0" smtClean="0">
                <a:solidFill>
                  <a:srgbClr val="CC3300"/>
                </a:solidFill>
              </a:rPr>
              <a:t>2</a:t>
            </a:r>
            <a:endParaRPr lang="en-US" sz="2400" baseline="30000" dirty="0">
              <a:solidFill>
                <a:srgbClr val="CC3300"/>
              </a:solidFill>
            </a:endParaRP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5151438" y="1778000"/>
            <a:ext cx="12795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>
                <a:solidFill>
                  <a:srgbClr val="CC3300"/>
                </a:solidFill>
              </a:rPr>
              <a:t> dm</a:t>
            </a:r>
            <a:r>
              <a:rPr lang="en-US" sz="2400" baseline="30000" dirty="0" smtClean="0">
                <a:solidFill>
                  <a:srgbClr val="CC3300"/>
                </a:solidFill>
              </a:rPr>
              <a:t>2</a:t>
            </a:r>
            <a:endParaRPr lang="en-US" sz="2400" baseline="30000" dirty="0">
              <a:solidFill>
                <a:srgbClr val="CC3300"/>
              </a:solidFill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3806825" y="1778000"/>
            <a:ext cx="1344613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2425700" y="1778000"/>
            <a:ext cx="13811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dam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1130300" y="1778000"/>
            <a:ext cx="12954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hm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139700" y="1778000"/>
            <a:ext cx="9906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km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  <a:endParaRPr lang="en-US" sz="2400" dirty="0">
              <a:solidFill>
                <a:srgbClr val="CC3300"/>
              </a:solidFill>
            </a:endParaRP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5151438" y="609600"/>
            <a:ext cx="3903662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Bé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0" name="Rectangle 11"/>
          <p:cNvSpPr>
            <a:spLocks noChangeArrowheads="1"/>
          </p:cNvSpPr>
          <p:nvPr/>
        </p:nvSpPr>
        <p:spPr bwMode="auto">
          <a:xfrm>
            <a:off x="3806825" y="627063"/>
            <a:ext cx="1344613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</a:rPr>
              <a:t>Mét vuông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63500" y="627062"/>
            <a:ext cx="366712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Lớn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2" name="Line 13"/>
          <p:cNvSpPr>
            <a:spLocks noChangeShapeType="1"/>
          </p:cNvSpPr>
          <p:nvPr/>
        </p:nvSpPr>
        <p:spPr bwMode="auto">
          <a:xfrm>
            <a:off x="0" y="609600"/>
            <a:ext cx="90551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Line 14"/>
          <p:cNvSpPr>
            <a:spLocks noChangeShapeType="1"/>
          </p:cNvSpPr>
          <p:nvPr/>
        </p:nvSpPr>
        <p:spPr bwMode="auto">
          <a:xfrm>
            <a:off x="0" y="1752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15"/>
          <p:cNvSpPr>
            <a:spLocks noChangeShapeType="1"/>
          </p:cNvSpPr>
          <p:nvPr/>
        </p:nvSpPr>
        <p:spPr bwMode="auto">
          <a:xfrm>
            <a:off x="139700" y="26670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16"/>
          <p:cNvSpPr>
            <a:spLocks noChangeShapeType="1"/>
          </p:cNvSpPr>
          <p:nvPr/>
        </p:nvSpPr>
        <p:spPr bwMode="auto">
          <a:xfrm>
            <a:off x="114300" y="5105400"/>
            <a:ext cx="891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17"/>
          <p:cNvSpPr>
            <a:spLocks noChangeShapeType="1"/>
          </p:cNvSpPr>
          <p:nvPr/>
        </p:nvSpPr>
        <p:spPr bwMode="auto">
          <a:xfrm>
            <a:off x="762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7" name="Line 18"/>
          <p:cNvSpPr>
            <a:spLocks noChangeShapeType="1"/>
          </p:cNvSpPr>
          <p:nvPr/>
        </p:nvSpPr>
        <p:spPr bwMode="auto">
          <a:xfrm flipH="1">
            <a:off x="3806825" y="609600"/>
            <a:ext cx="3175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Line 19"/>
          <p:cNvSpPr>
            <a:spLocks noChangeShapeType="1"/>
          </p:cNvSpPr>
          <p:nvPr/>
        </p:nvSpPr>
        <p:spPr bwMode="auto">
          <a:xfrm flipH="1">
            <a:off x="5245100" y="609600"/>
            <a:ext cx="12700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9" name="Line 20"/>
          <p:cNvSpPr>
            <a:spLocks noChangeShapeType="1"/>
          </p:cNvSpPr>
          <p:nvPr/>
        </p:nvSpPr>
        <p:spPr bwMode="auto">
          <a:xfrm>
            <a:off x="90678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0" name="Line 21"/>
          <p:cNvSpPr>
            <a:spLocks noChangeShapeType="1"/>
          </p:cNvSpPr>
          <p:nvPr/>
        </p:nvSpPr>
        <p:spPr bwMode="auto">
          <a:xfrm>
            <a:off x="1181100" y="1781175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Line 22"/>
          <p:cNvSpPr>
            <a:spLocks noChangeShapeType="1"/>
          </p:cNvSpPr>
          <p:nvPr/>
        </p:nvSpPr>
        <p:spPr bwMode="auto">
          <a:xfrm>
            <a:off x="2476500" y="1778000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2" name="Line 23"/>
          <p:cNvSpPr>
            <a:spLocks noChangeShapeType="1"/>
          </p:cNvSpPr>
          <p:nvPr/>
        </p:nvSpPr>
        <p:spPr bwMode="auto">
          <a:xfrm>
            <a:off x="65405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3" name="Line 24"/>
          <p:cNvSpPr>
            <a:spLocks noChangeShapeType="1"/>
          </p:cNvSpPr>
          <p:nvPr/>
        </p:nvSpPr>
        <p:spPr bwMode="auto">
          <a:xfrm>
            <a:off x="78486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4" name="Object 25"/>
          <p:cNvGraphicFramePr>
            <a:graphicFrameLocks noChangeAspect="1"/>
          </p:cNvGraphicFramePr>
          <p:nvPr/>
        </p:nvGraphicFramePr>
        <p:xfrm>
          <a:off x="4425950" y="2297113"/>
          <a:ext cx="114300" cy="215900"/>
        </p:xfrm>
        <a:graphic>
          <a:graphicData uri="http://schemas.openxmlformats.org/presentationml/2006/ole">
            <p:oleObj spid="_x0000_s7341" name="Equation" r:id="rId4" imgW="114151" imgH="215619" progId="Equation.3">
              <p:embed/>
            </p:oleObj>
          </a:graphicData>
        </a:graphic>
      </p:graphicFrame>
      <p:sp>
        <p:nvSpPr>
          <p:cNvPr id="3104" name="Rectangle 26"/>
          <p:cNvSpPr>
            <a:spLocks noChangeArrowheads="1"/>
          </p:cNvSpPr>
          <p:nvPr/>
        </p:nvSpPr>
        <p:spPr bwMode="auto">
          <a:xfrm>
            <a:off x="7742238" y="3124200"/>
            <a:ext cx="131286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05" name="Rectangle 27"/>
          <p:cNvSpPr>
            <a:spLocks noChangeArrowheads="1"/>
          </p:cNvSpPr>
          <p:nvPr/>
        </p:nvSpPr>
        <p:spPr bwMode="auto">
          <a:xfrm>
            <a:off x="6430963" y="3133725"/>
            <a:ext cx="13112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6" name="Rectangle 28"/>
          <p:cNvSpPr>
            <a:spLocks noChangeArrowheads="1"/>
          </p:cNvSpPr>
          <p:nvPr/>
        </p:nvSpPr>
        <p:spPr bwMode="auto">
          <a:xfrm>
            <a:off x="5151438" y="3133725"/>
            <a:ext cx="12795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7" name="Rectangle 29"/>
          <p:cNvSpPr>
            <a:spLocks noChangeArrowheads="1"/>
          </p:cNvSpPr>
          <p:nvPr/>
        </p:nvSpPr>
        <p:spPr bwMode="auto">
          <a:xfrm>
            <a:off x="3806825" y="3133725"/>
            <a:ext cx="13446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8" name="Rectangle 30"/>
          <p:cNvSpPr>
            <a:spLocks noChangeArrowheads="1"/>
          </p:cNvSpPr>
          <p:nvPr/>
        </p:nvSpPr>
        <p:spPr bwMode="auto">
          <a:xfrm>
            <a:off x="2425700" y="3133725"/>
            <a:ext cx="1381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9" name="Rectangle 31"/>
          <p:cNvSpPr>
            <a:spLocks noChangeArrowheads="1"/>
          </p:cNvSpPr>
          <p:nvPr/>
        </p:nvSpPr>
        <p:spPr bwMode="auto">
          <a:xfrm>
            <a:off x="1130300" y="3133725"/>
            <a:ext cx="1295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10" name="Rectangle 32"/>
          <p:cNvSpPr>
            <a:spLocks noChangeArrowheads="1"/>
          </p:cNvSpPr>
          <p:nvPr/>
        </p:nvSpPr>
        <p:spPr bwMode="auto">
          <a:xfrm>
            <a:off x="139700" y="3133725"/>
            <a:ext cx="990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000"/>
          </a:p>
        </p:txBody>
      </p:sp>
      <p:sp>
        <p:nvSpPr>
          <p:cNvPr id="75818" name="Rectangle 42"/>
          <p:cNvSpPr>
            <a:spLocks noChangeArrowheads="1"/>
          </p:cNvSpPr>
          <p:nvPr/>
        </p:nvSpPr>
        <p:spPr bwMode="auto">
          <a:xfrm>
            <a:off x="0" y="2900363"/>
            <a:ext cx="1295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 1km</a:t>
            </a:r>
            <a:r>
              <a:rPr lang="en-US" sz="2000" baseline="30000" dirty="0" smtClean="0"/>
              <a:t>2 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hm</a:t>
            </a:r>
            <a:r>
              <a:rPr lang="en-US" sz="2000" baseline="30000" dirty="0" smtClean="0"/>
              <a:t>2</a:t>
            </a:r>
            <a:endParaRPr lang="en-US" sz="2000" dirty="0"/>
          </a:p>
          <a:p>
            <a:pPr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3134" name="Rectangle 41"/>
          <p:cNvSpPr>
            <a:spLocks noChangeArrowheads="1"/>
          </p:cNvSpPr>
          <p:nvPr/>
        </p:nvSpPr>
        <p:spPr bwMode="auto">
          <a:xfrm>
            <a:off x="1130300" y="2933700"/>
            <a:ext cx="16271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1hm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dam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</a:t>
            </a:r>
            <a:r>
              <a:rPr lang="en-US" sz="2000" dirty="0"/>
              <a:t>km</a:t>
            </a:r>
            <a:r>
              <a:rPr lang="en-US" sz="2000" baseline="30000" dirty="0"/>
              <a:t>2</a:t>
            </a:r>
          </a:p>
        </p:txBody>
      </p:sp>
      <p:graphicFrame>
        <p:nvGraphicFramePr>
          <p:cNvPr id="308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40405090"/>
              </p:ext>
            </p:extLst>
          </p:nvPr>
        </p:nvGraphicFramePr>
        <p:xfrm>
          <a:off x="1371600" y="3538538"/>
          <a:ext cx="485775" cy="652463"/>
        </p:xfrm>
        <a:graphic>
          <a:graphicData uri="http://schemas.openxmlformats.org/presentationml/2006/ole">
            <p:oleObj spid="_x0000_s7342" name="Equation" r:id="rId5" imgW="279279" imgH="393529" progId="Equation.3">
              <p:embed/>
            </p:oleObj>
          </a:graphicData>
        </a:graphic>
      </p:graphicFrame>
      <p:graphicFrame>
        <p:nvGraphicFramePr>
          <p:cNvPr id="5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69417509"/>
              </p:ext>
            </p:extLst>
          </p:nvPr>
        </p:nvGraphicFramePr>
        <p:xfrm>
          <a:off x="2744788" y="3509963"/>
          <a:ext cx="485775" cy="652463"/>
        </p:xfrm>
        <a:graphic>
          <a:graphicData uri="http://schemas.openxmlformats.org/presentationml/2006/ole">
            <p:oleObj spid="_x0000_s7343" name="Equation" r:id="rId6" imgW="279279" imgH="393529" progId="Equation.3">
              <p:embed/>
            </p:oleObj>
          </a:graphicData>
        </a:graphic>
      </p:graphicFrame>
      <p:graphicFrame>
        <p:nvGraphicFramePr>
          <p:cNvPr id="56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81613087"/>
              </p:ext>
            </p:extLst>
          </p:nvPr>
        </p:nvGraphicFramePr>
        <p:xfrm>
          <a:off x="4078288" y="3500438"/>
          <a:ext cx="485775" cy="652463"/>
        </p:xfrm>
        <a:graphic>
          <a:graphicData uri="http://schemas.openxmlformats.org/presentationml/2006/ole">
            <p:oleObj spid="_x0000_s7344" name="Equation" r:id="rId7" imgW="279279" imgH="393529" progId="Equation.3">
              <p:embed/>
            </p:oleObj>
          </a:graphicData>
        </a:graphic>
      </p:graphicFrame>
      <p:graphicFrame>
        <p:nvGraphicFramePr>
          <p:cNvPr id="5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28730442"/>
              </p:ext>
            </p:extLst>
          </p:nvPr>
        </p:nvGraphicFramePr>
        <p:xfrm>
          <a:off x="5500688" y="3517900"/>
          <a:ext cx="485775" cy="652463"/>
        </p:xfrm>
        <a:graphic>
          <a:graphicData uri="http://schemas.openxmlformats.org/presentationml/2006/ole">
            <p:oleObj spid="_x0000_s7345" name="Equation" r:id="rId8" imgW="279279" imgH="393529" progId="Equation.3">
              <p:embed/>
            </p:oleObj>
          </a:graphicData>
        </a:graphic>
      </p:graphicFrame>
      <p:graphicFrame>
        <p:nvGraphicFramePr>
          <p:cNvPr id="58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4478154"/>
              </p:ext>
            </p:extLst>
          </p:nvPr>
        </p:nvGraphicFramePr>
        <p:xfrm>
          <a:off x="6869113" y="3497263"/>
          <a:ext cx="485775" cy="652463"/>
        </p:xfrm>
        <a:graphic>
          <a:graphicData uri="http://schemas.openxmlformats.org/presentationml/2006/ole">
            <p:oleObj spid="_x0000_s7346" name="Equation" r:id="rId9" imgW="279279" imgH="393529" progId="Equation.3">
              <p:embed/>
            </p:oleObj>
          </a:graphicData>
        </a:graphic>
      </p:graphicFrame>
      <p:graphicFrame>
        <p:nvGraphicFramePr>
          <p:cNvPr id="59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2828500"/>
              </p:ext>
            </p:extLst>
          </p:nvPr>
        </p:nvGraphicFramePr>
        <p:xfrm>
          <a:off x="8124826" y="3505200"/>
          <a:ext cx="485775" cy="652463"/>
        </p:xfrm>
        <a:graphic>
          <a:graphicData uri="http://schemas.openxmlformats.org/presentationml/2006/ole">
            <p:oleObj spid="_x0000_s7347" name="Equation" r:id="rId10" imgW="279279" imgH="393529" progId="Equation.3">
              <p:embed/>
            </p:oleObj>
          </a:graphicData>
        </a:graphic>
      </p:graphicFrame>
      <p:sp>
        <p:nvSpPr>
          <p:cNvPr id="3133" name="Rectangle 40"/>
          <p:cNvSpPr>
            <a:spLocks noChangeArrowheads="1"/>
          </p:cNvSpPr>
          <p:nvPr/>
        </p:nvSpPr>
        <p:spPr bwMode="auto">
          <a:xfrm>
            <a:off x="2501900" y="2900362"/>
            <a:ext cx="1381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1dam</a:t>
            </a:r>
            <a:r>
              <a:rPr lang="en-US" sz="2000" baseline="30000" dirty="0" smtClean="0"/>
              <a:t>2</a:t>
            </a:r>
            <a:endParaRPr lang="en-US" sz="2000" baseline="30000" dirty="0"/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</a:t>
            </a:r>
            <a:r>
              <a:rPr lang="en-US" sz="2000" dirty="0"/>
              <a:t>hm</a:t>
            </a:r>
            <a:r>
              <a:rPr lang="en-US" sz="2000" baseline="30000" dirty="0"/>
              <a:t>2</a:t>
            </a:r>
            <a:endParaRPr lang="en-US" sz="2000" dirty="0"/>
          </a:p>
        </p:txBody>
      </p:sp>
      <p:sp>
        <p:nvSpPr>
          <p:cNvPr id="3132" name="Rectangle 39"/>
          <p:cNvSpPr>
            <a:spLocks noChangeArrowheads="1"/>
          </p:cNvSpPr>
          <p:nvPr/>
        </p:nvSpPr>
        <p:spPr bwMode="auto">
          <a:xfrm>
            <a:off x="3810000" y="2905125"/>
            <a:ext cx="1600201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   1 </a:t>
            </a:r>
            <a:r>
              <a:rPr lang="en-US" sz="2000" dirty="0"/>
              <a:t>m</a:t>
            </a:r>
            <a:r>
              <a:rPr lang="en-US" sz="2000" baseline="30000" dirty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100 dm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dam</a:t>
            </a:r>
            <a:r>
              <a:rPr lang="en-US" sz="2000" baseline="30000" dirty="0" smtClean="0"/>
              <a:t>2</a:t>
            </a:r>
            <a:endParaRPr lang="en-US" sz="2000" dirty="0"/>
          </a:p>
        </p:txBody>
      </p:sp>
      <p:graphicFrame>
        <p:nvGraphicFramePr>
          <p:cNvPr id="307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06563983"/>
              </p:ext>
            </p:extLst>
          </p:nvPr>
        </p:nvGraphicFramePr>
        <p:xfrm>
          <a:off x="3594100" y="5727700"/>
          <a:ext cx="580002" cy="685800"/>
        </p:xfrm>
        <a:graphic>
          <a:graphicData uri="http://schemas.openxmlformats.org/presentationml/2006/ole">
            <p:oleObj spid="_x0000_s7348" name="Equation" r:id="rId11" imgW="279279" imgH="393529" progId="Equation.3">
              <p:embed/>
            </p:oleObj>
          </a:graphicData>
        </a:graphic>
      </p:graphicFrame>
      <p:sp>
        <p:nvSpPr>
          <p:cNvPr id="3131" name="Rectangle 38"/>
          <p:cNvSpPr>
            <a:spLocks noChangeArrowheads="1"/>
          </p:cNvSpPr>
          <p:nvPr/>
        </p:nvSpPr>
        <p:spPr bwMode="auto">
          <a:xfrm>
            <a:off x="5257800" y="2905125"/>
            <a:ext cx="12795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 smtClean="0"/>
              <a:t>   </a:t>
            </a:r>
            <a:r>
              <a:rPr lang="en-US" sz="2000" dirty="0" smtClean="0"/>
              <a:t>1dm</a:t>
            </a:r>
            <a:r>
              <a:rPr lang="en-US" sz="2000" baseline="30000" dirty="0" smtClean="0"/>
              <a:t>2</a:t>
            </a:r>
            <a:endParaRPr lang="en-US" sz="2000" baseline="30000" dirty="0"/>
          </a:p>
          <a:p>
            <a:pPr>
              <a:spcBef>
                <a:spcPct val="20000"/>
              </a:spcBef>
            </a:pPr>
            <a:r>
              <a:rPr lang="en-US" sz="2000" dirty="0" smtClean="0"/>
              <a:t>=</a:t>
            </a:r>
            <a:r>
              <a:rPr lang="en-US" sz="2000" dirty="0"/>
              <a:t> </a:t>
            </a:r>
            <a:r>
              <a:rPr lang="en-US" sz="2000" dirty="0" smtClean="0"/>
              <a:t>      cm</a:t>
            </a:r>
            <a:r>
              <a:rPr lang="en-US" sz="2000" baseline="30000" dirty="0" smtClean="0"/>
              <a:t>2</a:t>
            </a:r>
            <a:endParaRPr lang="en-US" sz="2000" dirty="0"/>
          </a:p>
          <a:p>
            <a:pPr>
              <a:spcBef>
                <a:spcPct val="20000"/>
              </a:spcBef>
            </a:pPr>
            <a:r>
              <a:rPr lang="en-US" sz="2000" dirty="0"/>
              <a:t>=       m</a:t>
            </a:r>
            <a:r>
              <a:rPr lang="en-US" sz="2000" baseline="30000" dirty="0"/>
              <a:t>2</a:t>
            </a:r>
            <a:endParaRPr lang="en-US" sz="2000" dirty="0"/>
          </a:p>
        </p:txBody>
      </p:sp>
      <p:sp>
        <p:nvSpPr>
          <p:cNvPr id="3130" name="Rectangle 37"/>
          <p:cNvSpPr>
            <a:spLocks noChangeArrowheads="1"/>
          </p:cNvSpPr>
          <p:nvPr/>
        </p:nvSpPr>
        <p:spPr bwMode="auto">
          <a:xfrm>
            <a:off x="6629400" y="2895600"/>
            <a:ext cx="1371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  1cm</a:t>
            </a:r>
            <a:r>
              <a:rPr lang="en-US" sz="2000" baseline="30000" dirty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mm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dm</a:t>
            </a:r>
            <a:r>
              <a:rPr lang="en-US" sz="2000" baseline="30000" dirty="0" smtClean="0"/>
              <a:t>2</a:t>
            </a:r>
            <a:endParaRPr lang="en-US" sz="2000" dirty="0"/>
          </a:p>
        </p:txBody>
      </p:sp>
      <p:sp>
        <p:nvSpPr>
          <p:cNvPr id="3129" name="Text Box 48"/>
          <p:cNvSpPr txBox="1">
            <a:spLocks noChangeArrowheads="1"/>
          </p:cNvSpPr>
          <p:nvPr/>
        </p:nvSpPr>
        <p:spPr bwMode="auto">
          <a:xfrm>
            <a:off x="228600" y="5291138"/>
            <a:ext cx="7602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/>
              <a:t>Mỗi</a:t>
            </a:r>
            <a:r>
              <a:rPr lang="en-US" sz="2000" dirty="0"/>
              <a:t>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vi-VN" sz="2000" dirty="0"/>
              <a:t>đ</a:t>
            </a:r>
            <a:r>
              <a:rPr lang="en-US" sz="2000" dirty="0"/>
              <a:t>o </a:t>
            </a:r>
            <a:r>
              <a:rPr lang="en-US" sz="2000" dirty="0" err="1"/>
              <a:t>diện</a:t>
            </a:r>
            <a:r>
              <a:rPr lang="en-US" sz="2000" dirty="0"/>
              <a:t> </a:t>
            </a:r>
            <a:r>
              <a:rPr lang="en-US" sz="2000" dirty="0" err="1"/>
              <a:t>tích</a:t>
            </a:r>
            <a:r>
              <a:rPr lang="en-US" sz="2000" dirty="0"/>
              <a:t> </a:t>
            </a:r>
            <a:r>
              <a:rPr lang="en-US" sz="2000" dirty="0" err="1"/>
              <a:t>gấp</a:t>
            </a:r>
            <a:r>
              <a:rPr lang="en-US" sz="2000" dirty="0"/>
              <a:t> 100 </a:t>
            </a:r>
            <a:r>
              <a:rPr lang="en-US" sz="2000" dirty="0" err="1"/>
              <a:t>lần</a:t>
            </a:r>
            <a:r>
              <a:rPr lang="en-US" sz="2000" dirty="0"/>
              <a:t>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bé</a:t>
            </a:r>
            <a:r>
              <a:rPr lang="en-US" sz="2000" dirty="0"/>
              <a:t> h</a:t>
            </a:r>
            <a:r>
              <a:rPr lang="vi-VN" sz="2000" dirty="0"/>
              <a:t>ơ</a:t>
            </a:r>
            <a:r>
              <a:rPr lang="en-US" sz="2000" dirty="0"/>
              <a:t>n </a:t>
            </a:r>
            <a:r>
              <a:rPr lang="en-US" sz="2000" dirty="0" err="1"/>
              <a:t>tiếp</a:t>
            </a:r>
            <a:r>
              <a:rPr lang="en-US" sz="2000" dirty="0"/>
              <a:t> </a:t>
            </a:r>
            <a:r>
              <a:rPr lang="en-US" sz="2000" dirty="0" err="1" smtClean="0"/>
              <a:t>liền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128" name="Rectangle 36"/>
          <p:cNvSpPr>
            <a:spLocks noChangeArrowheads="1"/>
          </p:cNvSpPr>
          <p:nvPr/>
        </p:nvSpPr>
        <p:spPr bwMode="auto">
          <a:xfrm>
            <a:off x="7848600" y="2895600"/>
            <a:ext cx="131286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  </a:t>
            </a:r>
            <a:r>
              <a:rPr lang="en-US" sz="2000" dirty="0" smtClean="0"/>
              <a:t> 1mm</a:t>
            </a:r>
            <a:r>
              <a:rPr lang="en-US" sz="2000" baseline="30000" dirty="0" smtClean="0"/>
              <a:t>2</a:t>
            </a:r>
            <a:endParaRPr lang="en-US" sz="2000" dirty="0" smtClean="0"/>
          </a:p>
          <a:p>
            <a:pPr>
              <a:spcBef>
                <a:spcPct val="20000"/>
              </a:spcBef>
            </a:pPr>
            <a:r>
              <a:rPr lang="en-US" sz="2000" dirty="0"/>
              <a:t> </a:t>
            </a:r>
            <a:endParaRPr lang="en-US" sz="2000" dirty="0" smtClean="0"/>
          </a:p>
          <a:p>
            <a:pPr>
              <a:spcBef>
                <a:spcPct val="20000"/>
              </a:spcBef>
            </a:pPr>
            <a:r>
              <a:rPr lang="en-US" sz="2000" dirty="0"/>
              <a:t> </a:t>
            </a:r>
            <a:r>
              <a:rPr lang="en-US" sz="2000" dirty="0" smtClean="0"/>
              <a:t>=      cm</a:t>
            </a:r>
            <a:r>
              <a:rPr lang="en-US" sz="2000" baseline="30000" dirty="0" smtClean="0"/>
              <a:t>2</a:t>
            </a:r>
            <a:endParaRPr lang="en-US" sz="2000" baseline="30000" dirty="0"/>
          </a:p>
        </p:txBody>
      </p:sp>
      <p:sp>
        <p:nvSpPr>
          <p:cNvPr id="3119" name="Text Box 69"/>
          <p:cNvSpPr txBox="1">
            <a:spLocks noChangeArrowheads="1"/>
          </p:cNvSpPr>
          <p:nvPr/>
        </p:nvSpPr>
        <p:spPr bwMode="auto">
          <a:xfrm>
            <a:off x="381000" y="0"/>
            <a:ext cx="495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120" name="Rectangle 70"/>
          <p:cNvSpPr>
            <a:spLocks noChangeArrowheads="1"/>
          </p:cNvSpPr>
          <p:nvPr/>
        </p:nvSpPr>
        <p:spPr bwMode="auto">
          <a:xfrm>
            <a:off x="0" y="0"/>
            <a:ext cx="411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CC00CC"/>
                </a:solidFill>
              </a:rPr>
              <a:t>2. Bảng </a:t>
            </a:r>
            <a:r>
              <a:rPr lang="vi-VN" sz="2400" b="1" i="1">
                <a:solidFill>
                  <a:srgbClr val="CC00CC"/>
                </a:solidFill>
              </a:rPr>
              <a:t>đơ</a:t>
            </a:r>
            <a:r>
              <a:rPr lang="en-US" sz="2400" b="1" i="1">
                <a:solidFill>
                  <a:srgbClr val="CC00CC"/>
                </a:solidFill>
              </a:rPr>
              <a:t>n vị </a:t>
            </a:r>
            <a:r>
              <a:rPr lang="vi-VN" sz="2400" b="1" i="1">
                <a:solidFill>
                  <a:srgbClr val="CC00CC"/>
                </a:solidFill>
              </a:rPr>
              <a:t>đ</a:t>
            </a:r>
            <a:r>
              <a:rPr lang="en-US" sz="2400" b="1" i="1">
                <a:solidFill>
                  <a:srgbClr val="CC00CC"/>
                </a:solidFill>
              </a:rPr>
              <a:t>o diện tích</a:t>
            </a:r>
          </a:p>
        </p:txBody>
      </p:sp>
      <p:sp>
        <p:nvSpPr>
          <p:cNvPr id="54" name="Text Box 48"/>
          <p:cNvSpPr txBox="1">
            <a:spLocks noChangeArrowheads="1"/>
          </p:cNvSpPr>
          <p:nvPr/>
        </p:nvSpPr>
        <p:spPr bwMode="auto">
          <a:xfrm>
            <a:off x="228600" y="5867400"/>
            <a:ext cx="7602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100000"/>
              </a:spcBef>
            </a:pPr>
            <a:r>
              <a:rPr lang="en-US" sz="2000" dirty="0" err="1" smtClean="0"/>
              <a:t>Mỗi</a:t>
            </a:r>
            <a:r>
              <a:rPr lang="en-US" sz="2000" dirty="0" smtClean="0"/>
              <a:t>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vi-VN" sz="2000" dirty="0"/>
              <a:t>đ</a:t>
            </a:r>
            <a:r>
              <a:rPr lang="en-US" sz="2000" dirty="0"/>
              <a:t>o </a:t>
            </a:r>
            <a:r>
              <a:rPr lang="en-US" sz="2000" dirty="0" err="1"/>
              <a:t>diện</a:t>
            </a:r>
            <a:r>
              <a:rPr lang="en-US" sz="2000" dirty="0"/>
              <a:t> </a:t>
            </a:r>
            <a:r>
              <a:rPr lang="en-US" sz="2000" dirty="0" err="1"/>
              <a:t>tích</a:t>
            </a:r>
            <a:r>
              <a:rPr lang="en-US" sz="2000" dirty="0"/>
              <a:t> </a:t>
            </a:r>
            <a:r>
              <a:rPr lang="en-US" sz="2000" dirty="0" err="1"/>
              <a:t>bằng</a:t>
            </a:r>
            <a:r>
              <a:rPr lang="en-US" sz="2000" dirty="0"/>
              <a:t>          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lớn</a:t>
            </a:r>
            <a:r>
              <a:rPr lang="en-US" sz="2000" dirty="0"/>
              <a:t> h</a:t>
            </a:r>
            <a:r>
              <a:rPr lang="vi-VN" sz="2000" dirty="0"/>
              <a:t>ơ</a:t>
            </a:r>
            <a:r>
              <a:rPr lang="en-US" sz="2000" dirty="0"/>
              <a:t>n </a:t>
            </a:r>
            <a:r>
              <a:rPr lang="en-US" sz="2000" dirty="0" err="1"/>
              <a:t>tiếp</a:t>
            </a:r>
            <a:r>
              <a:rPr lang="en-US" sz="2000" dirty="0"/>
              <a:t> </a:t>
            </a:r>
            <a:r>
              <a:rPr lang="en-US" sz="2000" dirty="0" err="1"/>
              <a:t>liền</a:t>
            </a:r>
            <a:r>
              <a:rPr lang="en-US" sz="2000" dirty="0"/>
              <a:t>.</a:t>
            </a:r>
          </a:p>
        </p:txBody>
      </p:sp>
      <p:sp>
        <p:nvSpPr>
          <p:cNvPr id="50" name="Rectangle 40"/>
          <p:cNvSpPr>
            <a:spLocks noChangeArrowheads="1"/>
          </p:cNvSpPr>
          <p:nvPr/>
        </p:nvSpPr>
        <p:spPr bwMode="auto">
          <a:xfrm>
            <a:off x="2648744" y="3272631"/>
            <a:ext cx="1381125" cy="511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100</a:t>
            </a:r>
            <a:endParaRPr lang="en-US" sz="2000" baseline="30000" dirty="0" smtClean="0"/>
          </a:p>
        </p:txBody>
      </p:sp>
      <p:sp>
        <p:nvSpPr>
          <p:cNvPr id="51" name="Rectangle 42"/>
          <p:cNvSpPr>
            <a:spLocks noChangeArrowheads="1"/>
          </p:cNvSpPr>
          <p:nvPr/>
        </p:nvSpPr>
        <p:spPr bwMode="auto">
          <a:xfrm>
            <a:off x="165100" y="3276600"/>
            <a:ext cx="856456" cy="51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100</a:t>
            </a:r>
            <a:endParaRPr lang="en-US" sz="2000" dirty="0"/>
          </a:p>
          <a:p>
            <a:pPr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52" name="Rectangle 41"/>
          <p:cNvSpPr>
            <a:spLocks noChangeArrowheads="1"/>
          </p:cNvSpPr>
          <p:nvPr/>
        </p:nvSpPr>
        <p:spPr bwMode="auto">
          <a:xfrm>
            <a:off x="1168400" y="3306762"/>
            <a:ext cx="1358900" cy="49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100  </a:t>
            </a:r>
            <a:endParaRPr lang="en-US" sz="2000" baseline="30000" dirty="0"/>
          </a:p>
        </p:txBody>
      </p:sp>
      <p:sp>
        <p:nvSpPr>
          <p:cNvPr id="53" name="Rectangle 39"/>
          <p:cNvSpPr>
            <a:spLocks noChangeArrowheads="1"/>
          </p:cNvSpPr>
          <p:nvPr/>
        </p:nvSpPr>
        <p:spPr bwMode="auto">
          <a:xfrm>
            <a:off x="5084761" y="3263900"/>
            <a:ext cx="1600201" cy="590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   100 </a:t>
            </a:r>
            <a:endParaRPr lang="en-US" sz="2000" baseline="30000" dirty="0" smtClean="0"/>
          </a:p>
        </p:txBody>
      </p:sp>
      <p:sp>
        <p:nvSpPr>
          <p:cNvPr id="60" name="Rectangle 37"/>
          <p:cNvSpPr>
            <a:spLocks noChangeArrowheads="1"/>
          </p:cNvSpPr>
          <p:nvPr/>
        </p:nvSpPr>
        <p:spPr bwMode="auto">
          <a:xfrm>
            <a:off x="6765925" y="3270310"/>
            <a:ext cx="1311275" cy="477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100</a:t>
            </a:r>
            <a:endParaRPr lang="en-US" sz="20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xmlns="" val="284582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5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18" grpId="0"/>
      <p:bldP spid="3134" grpId="0"/>
      <p:bldP spid="3133" grpId="0"/>
      <p:bldP spid="3131" grpId="0"/>
      <p:bldP spid="3130" grpId="0"/>
      <p:bldP spid="3129" grpId="0"/>
      <p:bldP spid="3128" grpId="0"/>
      <p:bldP spid="54" grpId="0"/>
      <p:bldP spid="50" grpId="0"/>
      <p:bldP spid="51" grpId="0"/>
      <p:bldP spid="52" grpId="0"/>
      <p:bldP spid="53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152400" y="1022350"/>
            <a:ext cx="883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 </a:t>
            </a:r>
            <a:r>
              <a:rPr lang="en-US" sz="3200" b="1" i="1" dirty="0" err="1">
                <a:solidFill>
                  <a:srgbClr val="CC3300"/>
                </a:solidFill>
              </a:rPr>
              <a:t>Mi</a:t>
            </a:r>
            <a:r>
              <a:rPr lang="en-US" sz="3200" b="1" i="1" dirty="0">
                <a:solidFill>
                  <a:srgbClr val="CC3300"/>
                </a:solidFill>
              </a:rPr>
              <a:t>-li-</a:t>
            </a:r>
            <a:r>
              <a:rPr lang="en-US" sz="3200" b="1" i="1" dirty="0" err="1">
                <a:solidFill>
                  <a:srgbClr val="CC3300"/>
                </a:solidFill>
              </a:rPr>
              <a:t>mét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vuông</a:t>
            </a:r>
            <a:r>
              <a:rPr lang="en-US" sz="3200" b="1" i="1" dirty="0">
                <a:solidFill>
                  <a:srgbClr val="CC3300"/>
                </a:solidFill>
              </a:rPr>
              <a:t>. </a:t>
            </a:r>
            <a:r>
              <a:rPr lang="en-US" sz="3200" b="1" i="1" dirty="0" err="1">
                <a:solidFill>
                  <a:srgbClr val="CC3300"/>
                </a:solidFill>
              </a:rPr>
              <a:t>Bảng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đơ</a:t>
            </a:r>
            <a:r>
              <a:rPr lang="en-US" sz="3200" b="1" i="1" dirty="0">
                <a:solidFill>
                  <a:srgbClr val="CC3300"/>
                </a:solidFill>
              </a:rPr>
              <a:t>n </a:t>
            </a:r>
            <a:r>
              <a:rPr lang="en-US" sz="3200" b="1" i="1" dirty="0" err="1">
                <a:solidFill>
                  <a:srgbClr val="CC3300"/>
                </a:solidFill>
              </a:rPr>
              <a:t>vị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</a:t>
            </a:r>
            <a:r>
              <a:rPr lang="en-US" sz="3200" b="1" i="1" dirty="0">
                <a:solidFill>
                  <a:srgbClr val="CC3300"/>
                </a:solidFill>
              </a:rPr>
              <a:t>o </a:t>
            </a:r>
            <a:r>
              <a:rPr lang="en-US" sz="3200" b="1" i="1" dirty="0" err="1">
                <a:solidFill>
                  <a:srgbClr val="CC3300"/>
                </a:solidFill>
              </a:rPr>
              <a:t>diện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tích</a:t>
            </a:r>
            <a:endParaRPr lang="en-US" sz="3200" b="1" i="1" dirty="0">
              <a:solidFill>
                <a:srgbClr val="CC3300"/>
              </a:solidFill>
            </a:endParaRPr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381000" y="1919288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err="1">
                <a:solidFill>
                  <a:schemeClr val="accent2"/>
                </a:solidFill>
              </a:rPr>
              <a:t>Bài</a:t>
            </a:r>
            <a:r>
              <a:rPr lang="en-US" sz="3200" b="1" i="1" dirty="0">
                <a:solidFill>
                  <a:schemeClr val="accent2"/>
                </a:solidFill>
              </a:rPr>
              <a:t> </a:t>
            </a:r>
            <a:r>
              <a:rPr lang="en-US" sz="3200" b="1" i="1" dirty="0" smtClean="0">
                <a:solidFill>
                  <a:schemeClr val="accent2"/>
                </a:solidFill>
              </a:rPr>
              <a:t>1: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77800" y="61721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Toán</a:t>
            </a:r>
            <a:endParaRPr lang="en-US" sz="2800" b="1" i="1" dirty="0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81000" y="33528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err="1">
                <a:solidFill>
                  <a:schemeClr val="accent2"/>
                </a:solidFill>
              </a:rPr>
              <a:t>Bài</a:t>
            </a:r>
            <a:r>
              <a:rPr lang="en-US" sz="3200" b="1" i="1" dirty="0">
                <a:solidFill>
                  <a:schemeClr val="accent2"/>
                </a:solidFill>
              </a:rPr>
              <a:t> 2</a:t>
            </a:r>
            <a:r>
              <a:rPr lang="en-US" sz="3200" b="1" i="1" dirty="0" smtClean="0">
                <a:solidFill>
                  <a:schemeClr val="accent2"/>
                </a:solidFill>
              </a:rPr>
              <a:t>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219200" y="38862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smtClean="0">
                <a:solidFill>
                  <a:schemeClr val="accent2"/>
                </a:solidFill>
              </a:rPr>
              <a:t>a ( NH)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219200" y="43434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>
                <a:solidFill>
                  <a:schemeClr val="accent2"/>
                </a:solidFill>
              </a:rPr>
              <a:t>b</a:t>
            </a:r>
            <a:r>
              <a:rPr lang="en-US" sz="3200" b="1" i="1" dirty="0" smtClean="0">
                <a:solidFill>
                  <a:schemeClr val="accent2"/>
                </a:solidFill>
              </a:rPr>
              <a:t> ( S)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393700" y="4876800"/>
            <a:ext cx="25781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err="1">
                <a:solidFill>
                  <a:schemeClr val="accent2"/>
                </a:solidFill>
              </a:rPr>
              <a:t>Bài</a:t>
            </a:r>
            <a:r>
              <a:rPr lang="en-US" sz="3200" b="1" i="1" dirty="0">
                <a:solidFill>
                  <a:schemeClr val="accent2"/>
                </a:solidFill>
              </a:rPr>
              <a:t> </a:t>
            </a:r>
            <a:r>
              <a:rPr lang="en-US" sz="3200" b="1" i="1" dirty="0" smtClean="0">
                <a:solidFill>
                  <a:schemeClr val="accent2"/>
                </a:solidFill>
              </a:rPr>
              <a:t>3 (V)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1219200" y="23622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231900" y="2900364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28600" y="22860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</a:t>
            </a:r>
            <a:r>
              <a:rPr lang="en-US" sz="2800" dirty="0" smtClean="0"/>
              <a:t>5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</a:t>
            </a:r>
            <a:r>
              <a:rPr lang="en-US" sz="2800" dirty="0" smtClean="0"/>
              <a:t>10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smtClean="0"/>
              <a:t>2023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3" grpId="0"/>
      <p:bldP spid="15" grpId="0"/>
      <p:bldP spid="16" grpId="0"/>
      <p:bldP spid="17" grpId="0"/>
      <p:bldP spid="18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7620000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00CC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.VnTimeH"/>
              </a:rPr>
              <a:t>trß ch¬i</a:t>
            </a:r>
          </a:p>
        </p:txBody>
      </p:sp>
      <p:pic>
        <p:nvPicPr>
          <p:cNvPr id="35843" name="Picture 3" descr="n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685800" y="1000125"/>
            <a:ext cx="6172200" cy="1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844" name="Hanh Trinh Tuoi 20 - Dang cap nhat [NCT 87954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6324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845" name="Picture 5" descr="http://taochu.com/images/christmas/xmas_kt015.gif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667000"/>
            <a:ext cx="1676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846" name="Picture 6" descr="xsgs_904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6750" y="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7" descr="xsgs_90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69225" y="4567238"/>
            <a:ext cx="13747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8" descr="images[75]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78486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0" y="2438400"/>
            <a:ext cx="7924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>
                <a:solidFill>
                  <a:srgbClr val="0000FF"/>
                </a:solidFill>
                <a:latin typeface=".VnAristote" pitchFamily="34" charset="0"/>
              </a:rPr>
              <a:t>Rung chu«ng vµng</a:t>
            </a:r>
          </a:p>
        </p:txBody>
      </p:sp>
    </p:spTree>
    <p:extLst>
      <p:ext uri="{BB962C8B-B14F-4D97-AF65-F5344CB8AC3E}">
        <p14:creationId xmlns:p14="http://schemas.microsoft.com/office/powerpoint/2010/main" xmlns="" val="2236489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8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25781" fill="hold"/>
                                        <p:tgtEl>
                                          <p:spTgt spid="358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844"/>
                </p:tgtEl>
              </p:cMediaNode>
            </p:audio>
          </p:childTnLst>
        </p:cTn>
      </p:par>
    </p:tnLst>
    <p:bldLst>
      <p:bldP spid="35842" grpId="0" animBg="1"/>
      <p:bldP spid="3584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3962400" y="5334000"/>
            <a:ext cx="914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7" name="Picture 3" descr="Flowers-70 Ng Chi Thanh (14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n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48188"/>
            <a:ext cx="914400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6400800" cy="830997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1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Hai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đơn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vị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đo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diện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tích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liền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kề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nhau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gấp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hoặc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kém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nhau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bao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nhiêu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?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-963849">
            <a:off x="685800" y="4876800"/>
            <a:ext cx="155257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FF00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atin typeface=".VnArabia"/>
            </a:endParaRPr>
          </a:p>
        </p:txBody>
      </p:sp>
      <p:pic>
        <p:nvPicPr>
          <p:cNvPr id="31751" name="Picture 7" descr="ALRMCLO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89725" y="0"/>
            <a:ext cx="24542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>
            <a:off x="5181600" y="3048000"/>
            <a:ext cx="38862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HẾT GIỜ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05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10565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04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708660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03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02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01</a:t>
            </a: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00</a:t>
            </a:r>
          </a:p>
        </p:txBody>
      </p:sp>
      <p:pic>
        <p:nvPicPr>
          <p:cNvPr id="31759" name="J021311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838200" y="1447800"/>
            <a:ext cx="3962400" cy="3046988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4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 </a:t>
            </a:r>
            <a:r>
              <a:rPr lang="en-US" sz="4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4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100 </a:t>
            </a:r>
            <a:r>
              <a:rPr lang="en-US" sz="4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4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1000 </a:t>
            </a:r>
            <a:r>
              <a:rPr lang="en-US" sz="4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838200" y="2516187"/>
            <a:ext cx="3962400" cy="8239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B.  100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6504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9"/>
                </p:tgtEl>
              </p:cMediaNode>
            </p:audio>
          </p:childTnLst>
        </p:cTn>
      </p:par>
    </p:tnLst>
    <p:bldLst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58" grpId="0" animBg="1"/>
      <p:bldP spid="31760" grpId="0" animBg="1"/>
      <p:bldP spid="317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3962400" y="5334000"/>
            <a:ext cx="914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7" name="Picture 3" descr="Flowers-70 Ng Chi Thanh (14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n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48188"/>
            <a:ext cx="914400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6400800" cy="461665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2 :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số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thích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hợp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vào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chỗ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chấm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-963849">
            <a:off x="685800" y="4876800"/>
            <a:ext cx="155257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FF00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atin typeface=".VnArabia"/>
            </a:endParaRPr>
          </a:p>
        </p:txBody>
      </p:sp>
      <p:pic>
        <p:nvPicPr>
          <p:cNvPr id="31751" name="Picture 7" descr="ALRMCLO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89725" y="0"/>
            <a:ext cx="24542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>
            <a:off x="5181600" y="3048000"/>
            <a:ext cx="38862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HẾT GIỜ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05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10565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04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708660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03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02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01</a:t>
            </a: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00</a:t>
            </a:r>
          </a:p>
        </p:txBody>
      </p:sp>
      <p:pic>
        <p:nvPicPr>
          <p:cNvPr id="31759" name="J021311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914400" y="1351508"/>
            <a:ext cx="4114800" cy="3139321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17 dam</a:t>
            </a:r>
            <a:r>
              <a:rPr lang="en-US" sz="36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</a:t>
            </a: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= …. m</a:t>
            </a:r>
            <a:r>
              <a:rPr lang="en-US" sz="36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</a:t>
            </a: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1 700</a:t>
            </a: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170</a:t>
            </a: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17 000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914400" y="2249269"/>
            <a:ext cx="3962400" cy="646331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A.    1 700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14881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9"/>
                </p:tgtEl>
              </p:cMediaNode>
            </p:audio>
          </p:childTnLst>
        </p:cTn>
      </p:par>
    </p:tnLst>
    <p:bldLst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58" grpId="0" animBg="1"/>
      <p:bldP spid="31760" grpId="0" animBg="1"/>
      <p:bldP spid="317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3962400" y="5334000"/>
            <a:ext cx="914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7" name="Picture 3" descr="Flowers-70 Ng Chi Thanh (14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n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48188"/>
            <a:ext cx="914400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6400800" cy="461665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3 :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số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thích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hợp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vào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chỗ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chấm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-963849">
            <a:off x="685800" y="4876800"/>
            <a:ext cx="155257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FF00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atin typeface=".VnArabia"/>
            </a:endParaRPr>
          </a:p>
        </p:txBody>
      </p:sp>
      <p:pic>
        <p:nvPicPr>
          <p:cNvPr id="31751" name="Picture 7" descr="ALRMCLOK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89725" y="0"/>
            <a:ext cx="24542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>
            <a:off x="5181600" y="3048000"/>
            <a:ext cx="38862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HẾT GIỜ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05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10565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04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708660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03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02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01</a:t>
            </a: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00</a:t>
            </a:r>
          </a:p>
        </p:txBody>
      </p:sp>
      <p:pic>
        <p:nvPicPr>
          <p:cNvPr id="31759" name="J0213117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914400" y="1199108"/>
            <a:ext cx="4114800" cy="3293209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9 dm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= … m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 </a:t>
            </a:r>
          </a:p>
          <a:p>
            <a:pPr marL="0" indent="0">
              <a:spcBef>
                <a:spcPct val="5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</a:t>
            </a:r>
          </a:p>
          <a:p>
            <a:pPr marL="0" indent="0">
              <a:spcBef>
                <a:spcPct val="5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B.</a:t>
            </a:r>
          </a:p>
          <a:p>
            <a:pPr marL="0" indent="0">
              <a:spcBef>
                <a:spcPct val="5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C.  </a:t>
            </a:r>
          </a:p>
          <a:p>
            <a:pPr marL="0" indent="0">
              <a:spcBef>
                <a:spcPct val="50000"/>
              </a:spcBef>
            </a:pPr>
            <a:endParaRPr lang="en-US" sz="3200" b="1" baseline="300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914400" y="3355538"/>
            <a:ext cx="684213" cy="646331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 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18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60599694"/>
              </p:ext>
            </p:extLst>
          </p:nvPr>
        </p:nvGraphicFramePr>
        <p:xfrm>
          <a:off x="1524000" y="1909462"/>
          <a:ext cx="457200" cy="846438"/>
        </p:xfrm>
        <a:graphic>
          <a:graphicData uri="http://schemas.openxmlformats.org/presentationml/2006/ole">
            <p:oleObj spid="_x0000_s8227" name="Equation" r:id="rId10" imgW="203040" imgH="393480" progId="Equation.3">
              <p:embed/>
            </p:oleObj>
          </a:graphicData>
        </a:graphic>
      </p:graphicFrame>
      <p:graphicFrame>
        <p:nvGraphicFramePr>
          <p:cNvPr id="19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48717912"/>
              </p:ext>
            </p:extLst>
          </p:nvPr>
        </p:nvGraphicFramePr>
        <p:xfrm>
          <a:off x="1428750" y="2641600"/>
          <a:ext cx="800100" cy="846138"/>
        </p:xfrm>
        <a:graphic>
          <a:graphicData uri="http://schemas.openxmlformats.org/presentationml/2006/ole">
            <p:oleObj spid="_x0000_s8228" name="Equation" r:id="rId11" imgW="355320" imgH="393480" progId="Equation.3">
              <p:embed/>
            </p:oleObj>
          </a:graphicData>
        </a:graphic>
      </p:graphicFrame>
      <p:graphicFrame>
        <p:nvGraphicFramePr>
          <p:cNvPr id="20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767904"/>
              </p:ext>
            </p:extLst>
          </p:nvPr>
        </p:nvGraphicFramePr>
        <p:xfrm>
          <a:off x="1449387" y="3352800"/>
          <a:ext cx="628650" cy="846138"/>
        </p:xfrm>
        <a:graphic>
          <a:graphicData uri="http://schemas.openxmlformats.org/presentationml/2006/ole">
            <p:oleObj spid="_x0000_s8229" name="Equation" r:id="rId12" imgW="27936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846751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9"/>
                </p:tgtEl>
              </p:cMediaNode>
            </p:audio>
          </p:childTnLst>
        </p:cTn>
      </p:par>
    </p:tnLst>
    <p:bldLst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58" grpId="0" animBg="1"/>
      <p:bldP spid="31760" grpId="0" animBg="1"/>
      <p:bldP spid="3176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48ecc2e0_hoalan%20cho%20dau-1288966192-1231209358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381000" y="3200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XIN CHÂN THÀNH CẢM ƠN QUÝ THẦY CÔ</a:t>
            </a:r>
          </a:p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CÙNG CÁC EM HỌC SINH!</a:t>
            </a:r>
            <a:endParaRPr lang="en-US" sz="32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483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501900"/>
            <a:ext cx="7696200" cy="2286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Viết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số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thích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hợp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vào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chỗ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chấm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:</a:t>
            </a:r>
            <a:endParaRPr lang="en-US" dirty="0" smtClean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15hm</a:t>
            </a:r>
            <a:r>
              <a:rPr lang="en-US" baseline="30000" dirty="0" smtClean="0">
                <a:latin typeface="Arial" charset="0"/>
              </a:rPr>
              <a:t>2                </a:t>
            </a:r>
            <a:r>
              <a:rPr lang="en-US" dirty="0" smtClean="0">
                <a:latin typeface="Arial" charset="0"/>
              </a:rPr>
              <a:t>= ……….dam</a:t>
            </a:r>
            <a:r>
              <a:rPr lang="en-US" baseline="30000" dirty="0" smtClean="0">
                <a:latin typeface="Arial" charset="0"/>
              </a:rPr>
              <a:t>2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5hm</a:t>
            </a:r>
            <a:r>
              <a:rPr lang="en-US" baseline="30000" dirty="0" smtClean="0">
                <a:latin typeface="Arial" charset="0"/>
              </a:rPr>
              <a:t>2</a:t>
            </a:r>
            <a:r>
              <a:rPr lang="en-US" dirty="0" smtClean="0">
                <a:latin typeface="Arial" charset="0"/>
              </a:rPr>
              <a:t> 5dam</a:t>
            </a:r>
            <a:r>
              <a:rPr lang="en-US" baseline="30000" dirty="0" smtClean="0">
                <a:latin typeface="Arial" charset="0"/>
              </a:rPr>
              <a:t>2</a:t>
            </a:r>
            <a:r>
              <a:rPr lang="en-US" dirty="0" smtClean="0">
                <a:latin typeface="Arial" charset="0"/>
              </a:rPr>
              <a:t>  = ……….dam</a:t>
            </a:r>
            <a:r>
              <a:rPr lang="en-US" baseline="30000" dirty="0" smtClean="0">
                <a:latin typeface="Arial" charset="0"/>
              </a:rPr>
              <a:t>2</a:t>
            </a:r>
            <a:endParaRPr lang="en-US" dirty="0" smtClean="0"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pic>
        <p:nvPicPr>
          <p:cNvPr id="12291" name="Picture 8" descr="divider_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562600"/>
            <a:ext cx="36957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95400" y="1905000"/>
            <a:ext cx="160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KTBC</a:t>
            </a:r>
            <a:endParaRPr lang="en-US" dirty="0" smtClean="0"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27000" y="1917700"/>
            <a:ext cx="609600" cy="584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>
                <a:alpha val="56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b="1" i="1" dirty="0" smtClean="0">
                <a:solidFill>
                  <a:srgbClr val="FF0000"/>
                </a:solidFill>
                <a:latin typeface="Arial" charset="0"/>
              </a:rPr>
              <a:t>B</a:t>
            </a:r>
            <a:endParaRPr lang="en-US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82041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Toán</a:t>
            </a:r>
            <a:endParaRPr lang="en-US" sz="2800" b="1" i="1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81000" y="30480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</a:t>
            </a:r>
            <a:r>
              <a:rPr lang="en-US" sz="2800" dirty="0" smtClean="0"/>
              <a:t>5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</a:t>
            </a:r>
            <a:r>
              <a:rPr lang="en-US" sz="2800" dirty="0" smtClean="0"/>
              <a:t>10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smtClean="0"/>
              <a:t>2023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uiExpand="1" build="p"/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152400" y="1369030"/>
            <a:ext cx="883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 </a:t>
            </a:r>
            <a:r>
              <a:rPr lang="en-US" sz="3200" b="1" i="1" dirty="0" err="1">
                <a:solidFill>
                  <a:srgbClr val="CC3300"/>
                </a:solidFill>
              </a:rPr>
              <a:t>Mi</a:t>
            </a:r>
            <a:r>
              <a:rPr lang="en-US" sz="3200" b="1" i="1" dirty="0">
                <a:solidFill>
                  <a:srgbClr val="CC3300"/>
                </a:solidFill>
              </a:rPr>
              <a:t>-li-</a:t>
            </a:r>
            <a:r>
              <a:rPr lang="en-US" sz="3200" b="1" i="1" dirty="0" err="1">
                <a:solidFill>
                  <a:srgbClr val="CC3300"/>
                </a:solidFill>
              </a:rPr>
              <a:t>mét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vuông</a:t>
            </a:r>
            <a:r>
              <a:rPr lang="en-US" sz="3200" b="1" i="1" dirty="0">
                <a:solidFill>
                  <a:srgbClr val="CC3300"/>
                </a:solidFill>
              </a:rPr>
              <a:t>. </a:t>
            </a:r>
            <a:r>
              <a:rPr lang="en-US" sz="3200" b="1" i="1" dirty="0" err="1">
                <a:solidFill>
                  <a:srgbClr val="CC3300"/>
                </a:solidFill>
              </a:rPr>
              <a:t>Bảng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đơ</a:t>
            </a:r>
            <a:r>
              <a:rPr lang="en-US" sz="3200" b="1" i="1" dirty="0">
                <a:solidFill>
                  <a:srgbClr val="CC3300"/>
                </a:solidFill>
              </a:rPr>
              <a:t>n </a:t>
            </a:r>
            <a:r>
              <a:rPr lang="en-US" sz="3200" b="1" i="1" dirty="0" err="1">
                <a:solidFill>
                  <a:srgbClr val="CC3300"/>
                </a:solidFill>
              </a:rPr>
              <a:t>vị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</a:t>
            </a:r>
            <a:r>
              <a:rPr lang="en-US" sz="3200" b="1" i="1" dirty="0">
                <a:solidFill>
                  <a:srgbClr val="CC3300"/>
                </a:solidFill>
              </a:rPr>
              <a:t>o </a:t>
            </a:r>
            <a:r>
              <a:rPr lang="en-US" sz="3200" b="1" i="1" dirty="0" err="1">
                <a:solidFill>
                  <a:srgbClr val="CC3300"/>
                </a:solidFill>
              </a:rPr>
              <a:t>diện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tích</a:t>
            </a:r>
            <a:endParaRPr lang="en-US" sz="3200" b="1" i="1" dirty="0">
              <a:solidFill>
                <a:srgbClr val="CC3300"/>
              </a:solidFill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>
                <a:solidFill>
                  <a:srgbClr val="006600"/>
                </a:solidFill>
              </a:rPr>
              <a:t>1.</a:t>
            </a:r>
            <a:r>
              <a:rPr lang="en-US" dirty="0">
                <a:solidFill>
                  <a:srgbClr val="006600"/>
                </a:solidFill>
              </a:rPr>
              <a:t> </a:t>
            </a:r>
            <a:r>
              <a:rPr lang="en-US" sz="3200" dirty="0" err="1">
                <a:solidFill>
                  <a:srgbClr val="006600"/>
                </a:solidFill>
              </a:rPr>
              <a:t>Mi</a:t>
            </a:r>
            <a:r>
              <a:rPr lang="en-US" sz="3200" dirty="0">
                <a:solidFill>
                  <a:srgbClr val="006600"/>
                </a:solidFill>
              </a:rPr>
              <a:t> - li - </a:t>
            </a:r>
            <a:r>
              <a:rPr lang="en-US" sz="3200" dirty="0" err="1">
                <a:solidFill>
                  <a:srgbClr val="006600"/>
                </a:solidFill>
              </a:rPr>
              <a:t>mét</a:t>
            </a:r>
            <a:r>
              <a:rPr lang="en-US" sz="3200" dirty="0">
                <a:solidFill>
                  <a:srgbClr val="006600"/>
                </a:solidFill>
              </a:rPr>
              <a:t> </a:t>
            </a:r>
            <a:r>
              <a:rPr lang="en-US" sz="3200" dirty="0" err="1">
                <a:solidFill>
                  <a:srgbClr val="006600"/>
                </a:solidFill>
              </a:rPr>
              <a:t>vuông</a:t>
            </a:r>
            <a:endParaRPr lang="en-US" sz="3200" dirty="0">
              <a:solidFill>
                <a:srgbClr val="006600"/>
              </a:solidFill>
            </a:endParaRP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3962400" y="3276600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/>
              <a:t> mm</a:t>
            </a:r>
            <a:r>
              <a:rPr lang="en-US" sz="3000" b="1" baseline="30000" dirty="0" smtClean="0"/>
              <a:t>2</a:t>
            </a:r>
            <a:endParaRPr lang="en-US" sz="3000" b="1" dirty="0"/>
          </a:p>
        </p:txBody>
      </p:sp>
      <p:pic>
        <p:nvPicPr>
          <p:cNvPr id="13318" name="Picture 7" descr="divider_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562600"/>
            <a:ext cx="36957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28600" y="82041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Toán</a:t>
            </a:r>
            <a:endParaRPr lang="en-US" sz="2800" b="1" i="1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52400" y="29719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</a:t>
            </a:r>
            <a:r>
              <a:rPr lang="en-US" sz="2800" dirty="0" smtClean="0"/>
              <a:t>5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</a:t>
            </a:r>
            <a:r>
              <a:rPr lang="en-US" sz="2800" dirty="0" smtClean="0"/>
              <a:t>10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smtClean="0"/>
              <a:t>2023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/>
      <p:bldP spid="92164" grpId="0"/>
      <p:bldP spid="921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5"/>
          <p:cNvGrpSpPr>
            <a:grpSpLocks/>
          </p:cNvGrpSpPr>
          <p:nvPr/>
        </p:nvGrpSpPr>
        <p:grpSpPr bwMode="auto">
          <a:xfrm>
            <a:off x="914400" y="274638"/>
            <a:ext cx="6477000" cy="6354762"/>
            <a:chOff x="288" y="173"/>
            <a:chExt cx="4080" cy="4003"/>
          </a:xfrm>
        </p:grpSpPr>
        <p:sp>
          <p:nvSpPr>
            <p:cNvPr id="14343" name="Line 103"/>
            <p:cNvSpPr>
              <a:spLocks noChangeShapeType="1"/>
            </p:cNvSpPr>
            <p:nvPr/>
          </p:nvSpPr>
          <p:spPr bwMode="auto">
            <a:xfrm>
              <a:off x="288" y="173"/>
              <a:ext cx="4080" cy="0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Line 113"/>
            <p:cNvSpPr>
              <a:spLocks noChangeShapeType="1"/>
            </p:cNvSpPr>
            <p:nvPr/>
          </p:nvSpPr>
          <p:spPr bwMode="auto">
            <a:xfrm>
              <a:off x="288" y="4176"/>
              <a:ext cx="4080" cy="0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Line 114"/>
            <p:cNvSpPr>
              <a:spLocks noChangeShapeType="1"/>
            </p:cNvSpPr>
            <p:nvPr/>
          </p:nvSpPr>
          <p:spPr bwMode="auto">
            <a:xfrm>
              <a:off x="288" y="173"/>
              <a:ext cx="0" cy="4003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Line 124"/>
            <p:cNvSpPr>
              <a:spLocks noChangeShapeType="1"/>
            </p:cNvSpPr>
            <p:nvPr/>
          </p:nvSpPr>
          <p:spPr bwMode="auto">
            <a:xfrm>
              <a:off x="4368" y="173"/>
              <a:ext cx="0" cy="4003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0"/>
          <p:cNvGrpSpPr>
            <a:grpSpLocks/>
          </p:cNvGrpSpPr>
          <p:nvPr/>
        </p:nvGrpSpPr>
        <p:grpSpPr bwMode="auto">
          <a:xfrm>
            <a:off x="7426325" y="269875"/>
            <a:ext cx="1725613" cy="6324600"/>
            <a:chOff x="4390" y="170"/>
            <a:chExt cx="1087" cy="3984"/>
          </a:xfrm>
        </p:grpSpPr>
        <p:sp>
          <p:nvSpPr>
            <p:cNvPr id="14341" name="AutoShape 171"/>
            <p:cNvSpPr>
              <a:spLocks/>
            </p:cNvSpPr>
            <p:nvPr/>
          </p:nvSpPr>
          <p:spPr bwMode="auto">
            <a:xfrm>
              <a:off x="4390" y="170"/>
              <a:ext cx="336" cy="3984"/>
            </a:xfrm>
            <a:prstGeom prst="rightBrace">
              <a:avLst>
                <a:gd name="adj1" fmla="val 9881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" name="Text Box 172"/>
            <p:cNvSpPr txBox="1">
              <a:spLocks noChangeArrowheads="1"/>
            </p:cNvSpPr>
            <p:nvPr/>
          </p:nvSpPr>
          <p:spPr bwMode="auto">
            <a:xfrm>
              <a:off x="4709" y="2046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1cm</a:t>
              </a:r>
            </a:p>
          </p:txBody>
        </p:sp>
      </p:grpSp>
      <p:sp>
        <p:nvSpPr>
          <p:cNvPr id="64685" name="Text Box 173"/>
          <p:cNvSpPr txBox="1">
            <a:spLocks noChangeArrowheads="1"/>
          </p:cNvSpPr>
          <p:nvPr/>
        </p:nvSpPr>
        <p:spPr bwMode="auto">
          <a:xfrm>
            <a:off x="3505200" y="2590800"/>
            <a:ext cx="1111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</a:rPr>
              <a:t>1cm</a:t>
            </a:r>
            <a:r>
              <a:rPr lang="en-US" sz="3200" baseline="30000">
                <a:solidFill>
                  <a:srgbClr val="0000FF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906463" y="274638"/>
            <a:ext cx="6477000" cy="6354762"/>
            <a:chOff x="288" y="173"/>
            <a:chExt cx="4080" cy="4003"/>
          </a:xfrm>
        </p:grpSpPr>
        <p:grpSp>
          <p:nvGrpSpPr>
            <p:cNvPr id="15372" name="Group 3"/>
            <p:cNvGrpSpPr>
              <a:grpSpLocks/>
            </p:cNvGrpSpPr>
            <p:nvPr/>
          </p:nvGrpSpPr>
          <p:grpSpPr bwMode="auto">
            <a:xfrm>
              <a:off x="288" y="173"/>
              <a:ext cx="4080" cy="4003"/>
              <a:chOff x="288" y="173"/>
              <a:chExt cx="4080" cy="4003"/>
            </a:xfrm>
          </p:grpSpPr>
          <p:sp>
            <p:nvSpPr>
              <p:cNvPr id="15417" name="Line 4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8" name="Line 5"/>
              <p:cNvSpPr>
                <a:spLocks noChangeShapeType="1"/>
              </p:cNvSpPr>
              <p:nvPr/>
            </p:nvSpPr>
            <p:spPr bwMode="auto">
              <a:xfrm>
                <a:off x="288" y="4176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9" name="Line 6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0" name="Line 7"/>
              <p:cNvSpPr>
                <a:spLocks noChangeShapeType="1"/>
              </p:cNvSpPr>
              <p:nvPr/>
            </p:nvSpPr>
            <p:spPr bwMode="auto">
              <a:xfrm>
                <a:off x="436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3" name="Line 8"/>
            <p:cNvSpPr>
              <a:spLocks noChangeShapeType="1"/>
            </p:cNvSpPr>
            <p:nvPr/>
          </p:nvSpPr>
          <p:spPr bwMode="auto">
            <a:xfrm>
              <a:off x="28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Line 9"/>
            <p:cNvSpPr>
              <a:spLocks noChangeShapeType="1"/>
            </p:cNvSpPr>
            <p:nvPr/>
          </p:nvSpPr>
          <p:spPr bwMode="auto">
            <a:xfrm>
              <a:off x="69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10"/>
            <p:cNvSpPr>
              <a:spLocks noChangeShapeType="1"/>
            </p:cNvSpPr>
            <p:nvPr/>
          </p:nvSpPr>
          <p:spPr bwMode="auto">
            <a:xfrm>
              <a:off x="110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Line 11"/>
            <p:cNvSpPr>
              <a:spLocks noChangeShapeType="1"/>
            </p:cNvSpPr>
            <p:nvPr/>
          </p:nvSpPr>
          <p:spPr bwMode="auto">
            <a:xfrm>
              <a:off x="151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Line 12"/>
            <p:cNvSpPr>
              <a:spLocks noChangeShapeType="1"/>
            </p:cNvSpPr>
            <p:nvPr/>
          </p:nvSpPr>
          <p:spPr bwMode="auto">
            <a:xfrm>
              <a:off x="192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Line 13"/>
            <p:cNvSpPr>
              <a:spLocks noChangeShapeType="1"/>
            </p:cNvSpPr>
            <p:nvPr/>
          </p:nvSpPr>
          <p:spPr bwMode="auto">
            <a:xfrm>
              <a:off x="2328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14"/>
            <p:cNvSpPr>
              <a:spLocks noChangeShapeType="1"/>
            </p:cNvSpPr>
            <p:nvPr/>
          </p:nvSpPr>
          <p:spPr bwMode="auto">
            <a:xfrm>
              <a:off x="273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15"/>
            <p:cNvSpPr>
              <a:spLocks noChangeShapeType="1"/>
            </p:cNvSpPr>
            <p:nvPr/>
          </p:nvSpPr>
          <p:spPr bwMode="auto">
            <a:xfrm>
              <a:off x="314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Line 16"/>
            <p:cNvSpPr>
              <a:spLocks noChangeShapeType="1"/>
            </p:cNvSpPr>
            <p:nvPr/>
          </p:nvSpPr>
          <p:spPr bwMode="auto">
            <a:xfrm>
              <a:off x="355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Line 17"/>
            <p:cNvSpPr>
              <a:spLocks noChangeShapeType="1"/>
            </p:cNvSpPr>
            <p:nvPr/>
          </p:nvSpPr>
          <p:spPr bwMode="auto">
            <a:xfrm>
              <a:off x="396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Line 18"/>
            <p:cNvSpPr>
              <a:spLocks noChangeShapeType="1"/>
            </p:cNvSpPr>
            <p:nvPr/>
          </p:nvSpPr>
          <p:spPr bwMode="auto">
            <a:xfrm>
              <a:off x="436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Line 19"/>
            <p:cNvSpPr>
              <a:spLocks noChangeShapeType="1"/>
            </p:cNvSpPr>
            <p:nvPr/>
          </p:nvSpPr>
          <p:spPr bwMode="auto">
            <a:xfrm>
              <a:off x="28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Line 20"/>
            <p:cNvSpPr>
              <a:spLocks noChangeShapeType="1"/>
            </p:cNvSpPr>
            <p:nvPr/>
          </p:nvSpPr>
          <p:spPr bwMode="auto">
            <a:xfrm>
              <a:off x="69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21"/>
            <p:cNvSpPr>
              <a:spLocks noChangeShapeType="1"/>
            </p:cNvSpPr>
            <p:nvPr/>
          </p:nvSpPr>
          <p:spPr bwMode="auto">
            <a:xfrm>
              <a:off x="110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22"/>
            <p:cNvSpPr>
              <a:spLocks noChangeShapeType="1"/>
            </p:cNvSpPr>
            <p:nvPr/>
          </p:nvSpPr>
          <p:spPr bwMode="auto">
            <a:xfrm>
              <a:off x="151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23"/>
            <p:cNvSpPr>
              <a:spLocks noChangeShapeType="1"/>
            </p:cNvSpPr>
            <p:nvPr/>
          </p:nvSpPr>
          <p:spPr bwMode="auto">
            <a:xfrm>
              <a:off x="192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24"/>
            <p:cNvSpPr>
              <a:spLocks noChangeShapeType="1"/>
            </p:cNvSpPr>
            <p:nvPr/>
          </p:nvSpPr>
          <p:spPr bwMode="auto">
            <a:xfrm>
              <a:off x="2328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Line 25"/>
            <p:cNvSpPr>
              <a:spLocks noChangeShapeType="1"/>
            </p:cNvSpPr>
            <p:nvPr/>
          </p:nvSpPr>
          <p:spPr bwMode="auto">
            <a:xfrm>
              <a:off x="273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Line 26"/>
            <p:cNvSpPr>
              <a:spLocks noChangeShapeType="1"/>
            </p:cNvSpPr>
            <p:nvPr/>
          </p:nvSpPr>
          <p:spPr bwMode="auto">
            <a:xfrm>
              <a:off x="314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27"/>
            <p:cNvSpPr>
              <a:spLocks noChangeShapeType="1"/>
            </p:cNvSpPr>
            <p:nvPr/>
          </p:nvSpPr>
          <p:spPr bwMode="auto">
            <a:xfrm>
              <a:off x="355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Line 28"/>
            <p:cNvSpPr>
              <a:spLocks noChangeShapeType="1"/>
            </p:cNvSpPr>
            <p:nvPr/>
          </p:nvSpPr>
          <p:spPr bwMode="auto">
            <a:xfrm>
              <a:off x="396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29"/>
            <p:cNvSpPr>
              <a:spLocks noChangeShapeType="1"/>
            </p:cNvSpPr>
            <p:nvPr/>
          </p:nvSpPr>
          <p:spPr bwMode="auto">
            <a:xfrm>
              <a:off x="436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30"/>
            <p:cNvSpPr>
              <a:spLocks noChangeShapeType="1"/>
            </p:cNvSpPr>
            <p:nvPr/>
          </p:nvSpPr>
          <p:spPr bwMode="auto">
            <a:xfrm>
              <a:off x="288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31"/>
            <p:cNvSpPr>
              <a:spLocks noChangeShapeType="1"/>
            </p:cNvSpPr>
            <p:nvPr/>
          </p:nvSpPr>
          <p:spPr bwMode="auto">
            <a:xfrm>
              <a:off x="288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Line 32"/>
            <p:cNvSpPr>
              <a:spLocks noChangeShapeType="1"/>
            </p:cNvSpPr>
            <p:nvPr/>
          </p:nvSpPr>
          <p:spPr bwMode="auto">
            <a:xfrm>
              <a:off x="288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Line 33"/>
            <p:cNvSpPr>
              <a:spLocks noChangeShapeType="1"/>
            </p:cNvSpPr>
            <p:nvPr/>
          </p:nvSpPr>
          <p:spPr bwMode="auto">
            <a:xfrm>
              <a:off x="288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34"/>
            <p:cNvSpPr>
              <a:spLocks noChangeShapeType="1"/>
            </p:cNvSpPr>
            <p:nvPr/>
          </p:nvSpPr>
          <p:spPr bwMode="auto">
            <a:xfrm>
              <a:off x="288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Line 35"/>
            <p:cNvSpPr>
              <a:spLocks noChangeShapeType="1"/>
            </p:cNvSpPr>
            <p:nvPr/>
          </p:nvSpPr>
          <p:spPr bwMode="auto">
            <a:xfrm>
              <a:off x="288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36"/>
            <p:cNvSpPr>
              <a:spLocks noChangeShapeType="1"/>
            </p:cNvSpPr>
            <p:nvPr/>
          </p:nvSpPr>
          <p:spPr bwMode="auto">
            <a:xfrm>
              <a:off x="288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Line 37"/>
            <p:cNvSpPr>
              <a:spLocks noChangeShapeType="1"/>
            </p:cNvSpPr>
            <p:nvPr/>
          </p:nvSpPr>
          <p:spPr bwMode="auto">
            <a:xfrm>
              <a:off x="288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Line 38"/>
            <p:cNvSpPr>
              <a:spLocks noChangeShapeType="1"/>
            </p:cNvSpPr>
            <p:nvPr/>
          </p:nvSpPr>
          <p:spPr bwMode="auto">
            <a:xfrm>
              <a:off x="288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Line 39"/>
            <p:cNvSpPr>
              <a:spLocks noChangeShapeType="1"/>
            </p:cNvSpPr>
            <p:nvPr/>
          </p:nvSpPr>
          <p:spPr bwMode="auto">
            <a:xfrm>
              <a:off x="288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Line 40"/>
            <p:cNvSpPr>
              <a:spLocks noChangeShapeType="1"/>
            </p:cNvSpPr>
            <p:nvPr/>
          </p:nvSpPr>
          <p:spPr bwMode="auto">
            <a:xfrm>
              <a:off x="288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Line 41"/>
            <p:cNvSpPr>
              <a:spLocks noChangeShapeType="1"/>
            </p:cNvSpPr>
            <p:nvPr/>
          </p:nvSpPr>
          <p:spPr bwMode="auto">
            <a:xfrm>
              <a:off x="4253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42"/>
            <p:cNvSpPr>
              <a:spLocks noChangeShapeType="1"/>
            </p:cNvSpPr>
            <p:nvPr/>
          </p:nvSpPr>
          <p:spPr bwMode="auto">
            <a:xfrm>
              <a:off x="4253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Line 43"/>
            <p:cNvSpPr>
              <a:spLocks noChangeShapeType="1"/>
            </p:cNvSpPr>
            <p:nvPr/>
          </p:nvSpPr>
          <p:spPr bwMode="auto">
            <a:xfrm>
              <a:off x="4253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Line 44"/>
            <p:cNvSpPr>
              <a:spLocks noChangeShapeType="1"/>
            </p:cNvSpPr>
            <p:nvPr/>
          </p:nvSpPr>
          <p:spPr bwMode="auto">
            <a:xfrm>
              <a:off x="4253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Line 45"/>
            <p:cNvSpPr>
              <a:spLocks noChangeShapeType="1"/>
            </p:cNvSpPr>
            <p:nvPr/>
          </p:nvSpPr>
          <p:spPr bwMode="auto">
            <a:xfrm>
              <a:off x="4253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Line 46"/>
            <p:cNvSpPr>
              <a:spLocks noChangeShapeType="1"/>
            </p:cNvSpPr>
            <p:nvPr/>
          </p:nvSpPr>
          <p:spPr bwMode="auto">
            <a:xfrm>
              <a:off x="4253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Line 47"/>
            <p:cNvSpPr>
              <a:spLocks noChangeShapeType="1"/>
            </p:cNvSpPr>
            <p:nvPr/>
          </p:nvSpPr>
          <p:spPr bwMode="auto">
            <a:xfrm>
              <a:off x="4253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48"/>
            <p:cNvSpPr>
              <a:spLocks noChangeShapeType="1"/>
            </p:cNvSpPr>
            <p:nvPr/>
          </p:nvSpPr>
          <p:spPr bwMode="auto">
            <a:xfrm>
              <a:off x="4253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49"/>
            <p:cNvSpPr>
              <a:spLocks noChangeShapeType="1"/>
            </p:cNvSpPr>
            <p:nvPr/>
          </p:nvSpPr>
          <p:spPr bwMode="auto">
            <a:xfrm>
              <a:off x="4253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Line 50"/>
            <p:cNvSpPr>
              <a:spLocks noChangeShapeType="1"/>
            </p:cNvSpPr>
            <p:nvPr/>
          </p:nvSpPr>
          <p:spPr bwMode="auto">
            <a:xfrm>
              <a:off x="4253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51"/>
            <p:cNvSpPr>
              <a:spLocks noChangeShapeType="1"/>
            </p:cNvSpPr>
            <p:nvPr/>
          </p:nvSpPr>
          <p:spPr bwMode="auto">
            <a:xfrm>
              <a:off x="4253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4" name="Group 53"/>
          <p:cNvGrpSpPr>
            <a:grpSpLocks/>
          </p:cNvGrpSpPr>
          <p:nvPr/>
        </p:nvGrpSpPr>
        <p:grpSpPr bwMode="auto">
          <a:xfrm>
            <a:off x="7418388" y="269875"/>
            <a:ext cx="1725612" cy="6324600"/>
            <a:chOff x="4390" y="170"/>
            <a:chExt cx="1087" cy="3984"/>
          </a:xfrm>
        </p:grpSpPr>
        <p:sp>
          <p:nvSpPr>
            <p:cNvPr id="15370" name="AutoShape 54"/>
            <p:cNvSpPr>
              <a:spLocks/>
            </p:cNvSpPr>
            <p:nvPr/>
          </p:nvSpPr>
          <p:spPr bwMode="auto">
            <a:xfrm>
              <a:off x="4390" y="170"/>
              <a:ext cx="336" cy="3984"/>
            </a:xfrm>
            <a:prstGeom prst="rightBrace">
              <a:avLst>
                <a:gd name="adj1" fmla="val 9881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Text Box 55"/>
            <p:cNvSpPr txBox="1">
              <a:spLocks noChangeArrowheads="1"/>
            </p:cNvSpPr>
            <p:nvPr/>
          </p:nvSpPr>
          <p:spPr bwMode="auto">
            <a:xfrm>
              <a:off x="4709" y="204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1cm</a:t>
              </a:r>
            </a:p>
          </p:txBody>
        </p:sp>
      </p:grpSp>
      <p:sp>
        <p:nvSpPr>
          <p:cNvPr id="15367" name="AutoShape 6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40725" y="65532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utoShape 62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6200000" flipH="1">
            <a:off x="7869238" y="6518275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AutoShape 6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839200" y="6553200"/>
            <a:ext cx="304800" cy="304800"/>
          </a:xfrm>
          <a:prstGeom prst="flowChartConnector">
            <a:avLst/>
          </a:prstGeom>
          <a:solidFill>
            <a:srgbClr val="CC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7" name="Group 2"/>
          <p:cNvGrpSpPr>
            <a:grpSpLocks/>
          </p:cNvGrpSpPr>
          <p:nvPr/>
        </p:nvGrpSpPr>
        <p:grpSpPr bwMode="auto">
          <a:xfrm>
            <a:off x="906463" y="274638"/>
            <a:ext cx="6477000" cy="6354762"/>
            <a:chOff x="288" y="173"/>
            <a:chExt cx="4080" cy="4003"/>
          </a:xfrm>
        </p:grpSpPr>
        <p:grpSp>
          <p:nvGrpSpPr>
            <p:cNvPr id="16505" name="Group 3"/>
            <p:cNvGrpSpPr>
              <a:grpSpLocks/>
            </p:cNvGrpSpPr>
            <p:nvPr/>
          </p:nvGrpSpPr>
          <p:grpSpPr bwMode="auto">
            <a:xfrm>
              <a:off x="288" y="173"/>
              <a:ext cx="4080" cy="4003"/>
              <a:chOff x="288" y="173"/>
              <a:chExt cx="4080" cy="4003"/>
            </a:xfrm>
          </p:grpSpPr>
          <p:sp>
            <p:nvSpPr>
              <p:cNvPr id="16550" name="Line 4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1" name="Line 5"/>
              <p:cNvSpPr>
                <a:spLocks noChangeShapeType="1"/>
              </p:cNvSpPr>
              <p:nvPr/>
            </p:nvSpPr>
            <p:spPr bwMode="auto">
              <a:xfrm>
                <a:off x="288" y="4176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2" name="Line 6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3" name="Line 7"/>
              <p:cNvSpPr>
                <a:spLocks noChangeShapeType="1"/>
              </p:cNvSpPr>
              <p:nvPr/>
            </p:nvSpPr>
            <p:spPr bwMode="auto">
              <a:xfrm>
                <a:off x="436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506" name="Line 8"/>
            <p:cNvSpPr>
              <a:spLocks noChangeShapeType="1"/>
            </p:cNvSpPr>
            <p:nvPr/>
          </p:nvSpPr>
          <p:spPr bwMode="auto">
            <a:xfrm>
              <a:off x="28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07" name="Line 9"/>
            <p:cNvSpPr>
              <a:spLocks noChangeShapeType="1"/>
            </p:cNvSpPr>
            <p:nvPr/>
          </p:nvSpPr>
          <p:spPr bwMode="auto">
            <a:xfrm>
              <a:off x="69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08" name="Line 10"/>
            <p:cNvSpPr>
              <a:spLocks noChangeShapeType="1"/>
            </p:cNvSpPr>
            <p:nvPr/>
          </p:nvSpPr>
          <p:spPr bwMode="auto">
            <a:xfrm>
              <a:off x="110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09" name="Line 11"/>
            <p:cNvSpPr>
              <a:spLocks noChangeShapeType="1"/>
            </p:cNvSpPr>
            <p:nvPr/>
          </p:nvSpPr>
          <p:spPr bwMode="auto">
            <a:xfrm>
              <a:off x="151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0" name="Line 12"/>
            <p:cNvSpPr>
              <a:spLocks noChangeShapeType="1"/>
            </p:cNvSpPr>
            <p:nvPr/>
          </p:nvSpPr>
          <p:spPr bwMode="auto">
            <a:xfrm>
              <a:off x="192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1" name="Line 13"/>
            <p:cNvSpPr>
              <a:spLocks noChangeShapeType="1"/>
            </p:cNvSpPr>
            <p:nvPr/>
          </p:nvSpPr>
          <p:spPr bwMode="auto">
            <a:xfrm>
              <a:off x="2328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2" name="Line 14"/>
            <p:cNvSpPr>
              <a:spLocks noChangeShapeType="1"/>
            </p:cNvSpPr>
            <p:nvPr/>
          </p:nvSpPr>
          <p:spPr bwMode="auto">
            <a:xfrm>
              <a:off x="273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3" name="Line 15"/>
            <p:cNvSpPr>
              <a:spLocks noChangeShapeType="1"/>
            </p:cNvSpPr>
            <p:nvPr/>
          </p:nvSpPr>
          <p:spPr bwMode="auto">
            <a:xfrm>
              <a:off x="314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4" name="Line 16"/>
            <p:cNvSpPr>
              <a:spLocks noChangeShapeType="1"/>
            </p:cNvSpPr>
            <p:nvPr/>
          </p:nvSpPr>
          <p:spPr bwMode="auto">
            <a:xfrm>
              <a:off x="355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5" name="Line 17"/>
            <p:cNvSpPr>
              <a:spLocks noChangeShapeType="1"/>
            </p:cNvSpPr>
            <p:nvPr/>
          </p:nvSpPr>
          <p:spPr bwMode="auto">
            <a:xfrm>
              <a:off x="396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6" name="Line 18"/>
            <p:cNvSpPr>
              <a:spLocks noChangeShapeType="1"/>
            </p:cNvSpPr>
            <p:nvPr/>
          </p:nvSpPr>
          <p:spPr bwMode="auto">
            <a:xfrm>
              <a:off x="436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7" name="Line 19"/>
            <p:cNvSpPr>
              <a:spLocks noChangeShapeType="1"/>
            </p:cNvSpPr>
            <p:nvPr/>
          </p:nvSpPr>
          <p:spPr bwMode="auto">
            <a:xfrm>
              <a:off x="28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8" name="Line 20"/>
            <p:cNvSpPr>
              <a:spLocks noChangeShapeType="1"/>
            </p:cNvSpPr>
            <p:nvPr/>
          </p:nvSpPr>
          <p:spPr bwMode="auto">
            <a:xfrm>
              <a:off x="69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9" name="Line 21"/>
            <p:cNvSpPr>
              <a:spLocks noChangeShapeType="1"/>
            </p:cNvSpPr>
            <p:nvPr/>
          </p:nvSpPr>
          <p:spPr bwMode="auto">
            <a:xfrm>
              <a:off x="110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0" name="Line 22"/>
            <p:cNvSpPr>
              <a:spLocks noChangeShapeType="1"/>
            </p:cNvSpPr>
            <p:nvPr/>
          </p:nvSpPr>
          <p:spPr bwMode="auto">
            <a:xfrm>
              <a:off x="151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1" name="Line 23"/>
            <p:cNvSpPr>
              <a:spLocks noChangeShapeType="1"/>
            </p:cNvSpPr>
            <p:nvPr/>
          </p:nvSpPr>
          <p:spPr bwMode="auto">
            <a:xfrm>
              <a:off x="192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2" name="Line 24"/>
            <p:cNvSpPr>
              <a:spLocks noChangeShapeType="1"/>
            </p:cNvSpPr>
            <p:nvPr/>
          </p:nvSpPr>
          <p:spPr bwMode="auto">
            <a:xfrm>
              <a:off x="2328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3" name="Line 25"/>
            <p:cNvSpPr>
              <a:spLocks noChangeShapeType="1"/>
            </p:cNvSpPr>
            <p:nvPr/>
          </p:nvSpPr>
          <p:spPr bwMode="auto">
            <a:xfrm>
              <a:off x="273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4" name="Line 26"/>
            <p:cNvSpPr>
              <a:spLocks noChangeShapeType="1"/>
            </p:cNvSpPr>
            <p:nvPr/>
          </p:nvSpPr>
          <p:spPr bwMode="auto">
            <a:xfrm>
              <a:off x="314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5" name="Line 27"/>
            <p:cNvSpPr>
              <a:spLocks noChangeShapeType="1"/>
            </p:cNvSpPr>
            <p:nvPr/>
          </p:nvSpPr>
          <p:spPr bwMode="auto">
            <a:xfrm>
              <a:off x="355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6" name="Line 28"/>
            <p:cNvSpPr>
              <a:spLocks noChangeShapeType="1"/>
            </p:cNvSpPr>
            <p:nvPr/>
          </p:nvSpPr>
          <p:spPr bwMode="auto">
            <a:xfrm>
              <a:off x="396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7" name="Line 29"/>
            <p:cNvSpPr>
              <a:spLocks noChangeShapeType="1"/>
            </p:cNvSpPr>
            <p:nvPr/>
          </p:nvSpPr>
          <p:spPr bwMode="auto">
            <a:xfrm>
              <a:off x="436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8" name="Line 30"/>
            <p:cNvSpPr>
              <a:spLocks noChangeShapeType="1"/>
            </p:cNvSpPr>
            <p:nvPr/>
          </p:nvSpPr>
          <p:spPr bwMode="auto">
            <a:xfrm>
              <a:off x="288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9" name="Line 31"/>
            <p:cNvSpPr>
              <a:spLocks noChangeShapeType="1"/>
            </p:cNvSpPr>
            <p:nvPr/>
          </p:nvSpPr>
          <p:spPr bwMode="auto">
            <a:xfrm>
              <a:off x="288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0" name="Line 32"/>
            <p:cNvSpPr>
              <a:spLocks noChangeShapeType="1"/>
            </p:cNvSpPr>
            <p:nvPr/>
          </p:nvSpPr>
          <p:spPr bwMode="auto">
            <a:xfrm>
              <a:off x="288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1" name="Line 33"/>
            <p:cNvSpPr>
              <a:spLocks noChangeShapeType="1"/>
            </p:cNvSpPr>
            <p:nvPr/>
          </p:nvSpPr>
          <p:spPr bwMode="auto">
            <a:xfrm>
              <a:off x="288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2" name="Line 34"/>
            <p:cNvSpPr>
              <a:spLocks noChangeShapeType="1"/>
            </p:cNvSpPr>
            <p:nvPr/>
          </p:nvSpPr>
          <p:spPr bwMode="auto">
            <a:xfrm>
              <a:off x="288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3" name="Line 35"/>
            <p:cNvSpPr>
              <a:spLocks noChangeShapeType="1"/>
            </p:cNvSpPr>
            <p:nvPr/>
          </p:nvSpPr>
          <p:spPr bwMode="auto">
            <a:xfrm>
              <a:off x="288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4" name="Line 36"/>
            <p:cNvSpPr>
              <a:spLocks noChangeShapeType="1"/>
            </p:cNvSpPr>
            <p:nvPr/>
          </p:nvSpPr>
          <p:spPr bwMode="auto">
            <a:xfrm>
              <a:off x="288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5" name="Line 37"/>
            <p:cNvSpPr>
              <a:spLocks noChangeShapeType="1"/>
            </p:cNvSpPr>
            <p:nvPr/>
          </p:nvSpPr>
          <p:spPr bwMode="auto">
            <a:xfrm>
              <a:off x="288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6" name="Line 38"/>
            <p:cNvSpPr>
              <a:spLocks noChangeShapeType="1"/>
            </p:cNvSpPr>
            <p:nvPr/>
          </p:nvSpPr>
          <p:spPr bwMode="auto">
            <a:xfrm>
              <a:off x="288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7" name="Line 39"/>
            <p:cNvSpPr>
              <a:spLocks noChangeShapeType="1"/>
            </p:cNvSpPr>
            <p:nvPr/>
          </p:nvSpPr>
          <p:spPr bwMode="auto">
            <a:xfrm>
              <a:off x="288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8" name="Line 40"/>
            <p:cNvSpPr>
              <a:spLocks noChangeShapeType="1"/>
            </p:cNvSpPr>
            <p:nvPr/>
          </p:nvSpPr>
          <p:spPr bwMode="auto">
            <a:xfrm>
              <a:off x="288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9" name="Line 41"/>
            <p:cNvSpPr>
              <a:spLocks noChangeShapeType="1"/>
            </p:cNvSpPr>
            <p:nvPr/>
          </p:nvSpPr>
          <p:spPr bwMode="auto">
            <a:xfrm>
              <a:off x="4253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0" name="Line 42"/>
            <p:cNvSpPr>
              <a:spLocks noChangeShapeType="1"/>
            </p:cNvSpPr>
            <p:nvPr/>
          </p:nvSpPr>
          <p:spPr bwMode="auto">
            <a:xfrm>
              <a:off x="4253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1" name="Line 43"/>
            <p:cNvSpPr>
              <a:spLocks noChangeShapeType="1"/>
            </p:cNvSpPr>
            <p:nvPr/>
          </p:nvSpPr>
          <p:spPr bwMode="auto">
            <a:xfrm>
              <a:off x="4253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2" name="Line 44"/>
            <p:cNvSpPr>
              <a:spLocks noChangeShapeType="1"/>
            </p:cNvSpPr>
            <p:nvPr/>
          </p:nvSpPr>
          <p:spPr bwMode="auto">
            <a:xfrm>
              <a:off x="4253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3" name="Line 45"/>
            <p:cNvSpPr>
              <a:spLocks noChangeShapeType="1"/>
            </p:cNvSpPr>
            <p:nvPr/>
          </p:nvSpPr>
          <p:spPr bwMode="auto">
            <a:xfrm>
              <a:off x="4253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4" name="Line 46"/>
            <p:cNvSpPr>
              <a:spLocks noChangeShapeType="1"/>
            </p:cNvSpPr>
            <p:nvPr/>
          </p:nvSpPr>
          <p:spPr bwMode="auto">
            <a:xfrm>
              <a:off x="4253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5" name="Line 47"/>
            <p:cNvSpPr>
              <a:spLocks noChangeShapeType="1"/>
            </p:cNvSpPr>
            <p:nvPr/>
          </p:nvSpPr>
          <p:spPr bwMode="auto">
            <a:xfrm>
              <a:off x="4253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6" name="Line 48"/>
            <p:cNvSpPr>
              <a:spLocks noChangeShapeType="1"/>
            </p:cNvSpPr>
            <p:nvPr/>
          </p:nvSpPr>
          <p:spPr bwMode="auto">
            <a:xfrm>
              <a:off x="4253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7" name="Line 49"/>
            <p:cNvSpPr>
              <a:spLocks noChangeShapeType="1"/>
            </p:cNvSpPr>
            <p:nvPr/>
          </p:nvSpPr>
          <p:spPr bwMode="auto">
            <a:xfrm>
              <a:off x="4253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8" name="Line 50"/>
            <p:cNvSpPr>
              <a:spLocks noChangeShapeType="1"/>
            </p:cNvSpPr>
            <p:nvPr/>
          </p:nvSpPr>
          <p:spPr bwMode="auto">
            <a:xfrm>
              <a:off x="4253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9" name="Line 51"/>
            <p:cNvSpPr>
              <a:spLocks noChangeShapeType="1"/>
            </p:cNvSpPr>
            <p:nvPr/>
          </p:nvSpPr>
          <p:spPr bwMode="auto">
            <a:xfrm>
              <a:off x="4253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88" name="Group 53"/>
          <p:cNvGrpSpPr>
            <a:grpSpLocks/>
          </p:cNvGrpSpPr>
          <p:nvPr/>
        </p:nvGrpSpPr>
        <p:grpSpPr bwMode="auto">
          <a:xfrm>
            <a:off x="7418388" y="269875"/>
            <a:ext cx="1725612" cy="6324600"/>
            <a:chOff x="4390" y="170"/>
            <a:chExt cx="1087" cy="3984"/>
          </a:xfrm>
        </p:grpSpPr>
        <p:sp>
          <p:nvSpPr>
            <p:cNvPr id="16503" name="AutoShape 54"/>
            <p:cNvSpPr>
              <a:spLocks/>
            </p:cNvSpPr>
            <p:nvPr/>
          </p:nvSpPr>
          <p:spPr bwMode="auto">
            <a:xfrm>
              <a:off x="4390" y="170"/>
              <a:ext cx="336" cy="3984"/>
            </a:xfrm>
            <a:prstGeom prst="rightBrace">
              <a:avLst>
                <a:gd name="adj1" fmla="val 9881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04" name="Text Box 55"/>
            <p:cNvSpPr txBox="1">
              <a:spLocks noChangeArrowheads="1"/>
            </p:cNvSpPr>
            <p:nvPr/>
          </p:nvSpPr>
          <p:spPr bwMode="auto">
            <a:xfrm>
              <a:off x="4709" y="204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1cm</a:t>
              </a:r>
            </a:p>
          </p:txBody>
        </p:sp>
      </p:grpSp>
      <p:sp>
        <p:nvSpPr>
          <p:cNvPr id="16389" name="Text Box 57"/>
          <p:cNvSpPr txBox="1">
            <a:spLocks noChangeArrowheads="1"/>
          </p:cNvSpPr>
          <p:nvPr/>
        </p:nvSpPr>
        <p:spPr bwMode="auto">
          <a:xfrm>
            <a:off x="90488" y="5927725"/>
            <a:ext cx="1752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/>
              <a:t>1mm</a:t>
            </a:r>
            <a:r>
              <a:rPr lang="en-US" sz="1500" baseline="30000"/>
              <a:t>2</a:t>
            </a:r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911226" y="5999163"/>
            <a:ext cx="6484937" cy="635000"/>
            <a:chOff x="571" y="3776"/>
            <a:chExt cx="4085" cy="400"/>
          </a:xfrm>
        </p:grpSpPr>
        <p:sp>
          <p:nvSpPr>
            <p:cNvPr id="16493" name="Rectangle 52"/>
            <p:cNvSpPr>
              <a:spLocks noChangeArrowheads="1"/>
            </p:cNvSpPr>
            <p:nvPr/>
          </p:nvSpPr>
          <p:spPr bwMode="auto">
            <a:xfrm>
              <a:off x="571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4" name="Rectangle 69"/>
            <p:cNvSpPr>
              <a:spLocks noChangeArrowheads="1"/>
            </p:cNvSpPr>
            <p:nvPr/>
          </p:nvSpPr>
          <p:spPr bwMode="auto">
            <a:xfrm>
              <a:off x="4248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5" name="Rectangle 70"/>
            <p:cNvSpPr>
              <a:spLocks noChangeArrowheads="1"/>
            </p:cNvSpPr>
            <p:nvPr/>
          </p:nvSpPr>
          <p:spPr bwMode="auto">
            <a:xfrm>
              <a:off x="3840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6" name="Rectangle 71"/>
            <p:cNvSpPr>
              <a:spLocks noChangeArrowheads="1"/>
            </p:cNvSpPr>
            <p:nvPr/>
          </p:nvSpPr>
          <p:spPr bwMode="auto">
            <a:xfrm>
              <a:off x="3432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7" name="Rectangle 72"/>
            <p:cNvSpPr>
              <a:spLocks noChangeArrowheads="1"/>
            </p:cNvSpPr>
            <p:nvPr/>
          </p:nvSpPr>
          <p:spPr bwMode="auto">
            <a:xfrm>
              <a:off x="3024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8" name="Rectangle 73"/>
            <p:cNvSpPr>
              <a:spLocks noChangeArrowheads="1"/>
            </p:cNvSpPr>
            <p:nvPr/>
          </p:nvSpPr>
          <p:spPr bwMode="auto">
            <a:xfrm>
              <a:off x="2616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9" name="Rectangle 74"/>
            <p:cNvSpPr>
              <a:spLocks noChangeArrowheads="1"/>
            </p:cNvSpPr>
            <p:nvPr/>
          </p:nvSpPr>
          <p:spPr bwMode="auto">
            <a:xfrm>
              <a:off x="2208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500" name="Rectangle 75"/>
            <p:cNvSpPr>
              <a:spLocks noChangeArrowheads="1"/>
            </p:cNvSpPr>
            <p:nvPr/>
          </p:nvSpPr>
          <p:spPr bwMode="auto">
            <a:xfrm>
              <a:off x="1800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501" name="Rectangle 76"/>
            <p:cNvSpPr>
              <a:spLocks noChangeArrowheads="1"/>
            </p:cNvSpPr>
            <p:nvPr/>
          </p:nvSpPr>
          <p:spPr bwMode="auto">
            <a:xfrm>
              <a:off x="1392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502" name="Rectangle 77"/>
            <p:cNvSpPr>
              <a:spLocks noChangeArrowheads="1"/>
            </p:cNvSpPr>
            <p:nvPr/>
          </p:nvSpPr>
          <p:spPr bwMode="auto">
            <a:xfrm>
              <a:off x="984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6" name="Group 202"/>
          <p:cNvGrpSpPr>
            <a:grpSpLocks/>
          </p:cNvGrpSpPr>
          <p:nvPr/>
        </p:nvGrpSpPr>
        <p:grpSpPr bwMode="auto">
          <a:xfrm>
            <a:off x="914400" y="274638"/>
            <a:ext cx="6477000" cy="635000"/>
            <a:chOff x="576" y="173"/>
            <a:chExt cx="4080" cy="400"/>
          </a:xfrm>
        </p:grpSpPr>
        <p:sp>
          <p:nvSpPr>
            <p:cNvPr id="16483" name="Rectangle 112"/>
            <p:cNvSpPr>
              <a:spLocks noChangeArrowheads="1"/>
            </p:cNvSpPr>
            <p:nvPr/>
          </p:nvSpPr>
          <p:spPr bwMode="auto">
            <a:xfrm>
              <a:off x="4248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4" name="Rectangle 113"/>
            <p:cNvSpPr>
              <a:spLocks noChangeArrowheads="1"/>
            </p:cNvSpPr>
            <p:nvPr/>
          </p:nvSpPr>
          <p:spPr bwMode="auto">
            <a:xfrm>
              <a:off x="3840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5" name="Rectangle 114"/>
            <p:cNvSpPr>
              <a:spLocks noChangeArrowheads="1"/>
            </p:cNvSpPr>
            <p:nvPr/>
          </p:nvSpPr>
          <p:spPr bwMode="auto">
            <a:xfrm>
              <a:off x="3432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6" name="Rectangle 115"/>
            <p:cNvSpPr>
              <a:spLocks noChangeArrowheads="1"/>
            </p:cNvSpPr>
            <p:nvPr/>
          </p:nvSpPr>
          <p:spPr bwMode="auto">
            <a:xfrm>
              <a:off x="3024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7" name="Rectangle 116"/>
            <p:cNvSpPr>
              <a:spLocks noChangeArrowheads="1"/>
            </p:cNvSpPr>
            <p:nvPr/>
          </p:nvSpPr>
          <p:spPr bwMode="auto">
            <a:xfrm>
              <a:off x="2616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8" name="Rectangle 117"/>
            <p:cNvSpPr>
              <a:spLocks noChangeArrowheads="1"/>
            </p:cNvSpPr>
            <p:nvPr/>
          </p:nvSpPr>
          <p:spPr bwMode="auto">
            <a:xfrm>
              <a:off x="2208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9" name="Rectangle 118"/>
            <p:cNvSpPr>
              <a:spLocks noChangeArrowheads="1"/>
            </p:cNvSpPr>
            <p:nvPr/>
          </p:nvSpPr>
          <p:spPr bwMode="auto">
            <a:xfrm>
              <a:off x="1800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0" name="Rectangle 119"/>
            <p:cNvSpPr>
              <a:spLocks noChangeArrowheads="1"/>
            </p:cNvSpPr>
            <p:nvPr/>
          </p:nvSpPr>
          <p:spPr bwMode="auto">
            <a:xfrm>
              <a:off x="1392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1" name="Rectangle 120"/>
            <p:cNvSpPr>
              <a:spLocks noChangeArrowheads="1"/>
            </p:cNvSpPr>
            <p:nvPr/>
          </p:nvSpPr>
          <p:spPr bwMode="auto">
            <a:xfrm>
              <a:off x="984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2" name="Rectangle 121"/>
            <p:cNvSpPr>
              <a:spLocks noChangeArrowheads="1"/>
            </p:cNvSpPr>
            <p:nvPr/>
          </p:nvSpPr>
          <p:spPr bwMode="auto">
            <a:xfrm>
              <a:off x="576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7" name="Group 210"/>
          <p:cNvGrpSpPr>
            <a:grpSpLocks/>
          </p:cNvGrpSpPr>
          <p:nvPr/>
        </p:nvGrpSpPr>
        <p:grpSpPr bwMode="auto">
          <a:xfrm>
            <a:off x="914400" y="5357813"/>
            <a:ext cx="6477000" cy="636587"/>
            <a:chOff x="576" y="3375"/>
            <a:chExt cx="4080" cy="401"/>
          </a:xfrm>
        </p:grpSpPr>
        <p:sp>
          <p:nvSpPr>
            <p:cNvPr id="16473" name="Rectangle 122"/>
            <p:cNvSpPr>
              <a:spLocks noChangeArrowheads="1"/>
            </p:cNvSpPr>
            <p:nvPr/>
          </p:nvSpPr>
          <p:spPr bwMode="auto">
            <a:xfrm>
              <a:off x="4248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4" name="Rectangle 123"/>
            <p:cNvSpPr>
              <a:spLocks noChangeArrowheads="1"/>
            </p:cNvSpPr>
            <p:nvPr/>
          </p:nvSpPr>
          <p:spPr bwMode="auto">
            <a:xfrm>
              <a:off x="3840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5" name="Rectangle 124"/>
            <p:cNvSpPr>
              <a:spLocks noChangeArrowheads="1"/>
            </p:cNvSpPr>
            <p:nvPr/>
          </p:nvSpPr>
          <p:spPr bwMode="auto">
            <a:xfrm>
              <a:off x="3432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6" name="Rectangle 125"/>
            <p:cNvSpPr>
              <a:spLocks noChangeArrowheads="1"/>
            </p:cNvSpPr>
            <p:nvPr/>
          </p:nvSpPr>
          <p:spPr bwMode="auto">
            <a:xfrm>
              <a:off x="3024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7" name="Rectangle 126"/>
            <p:cNvSpPr>
              <a:spLocks noChangeArrowheads="1"/>
            </p:cNvSpPr>
            <p:nvPr/>
          </p:nvSpPr>
          <p:spPr bwMode="auto">
            <a:xfrm>
              <a:off x="2616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8" name="Rectangle 127"/>
            <p:cNvSpPr>
              <a:spLocks noChangeArrowheads="1"/>
            </p:cNvSpPr>
            <p:nvPr/>
          </p:nvSpPr>
          <p:spPr bwMode="auto">
            <a:xfrm>
              <a:off x="2208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9" name="Rectangle 128"/>
            <p:cNvSpPr>
              <a:spLocks noChangeArrowheads="1"/>
            </p:cNvSpPr>
            <p:nvPr/>
          </p:nvSpPr>
          <p:spPr bwMode="auto">
            <a:xfrm>
              <a:off x="1800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0" name="Rectangle 129"/>
            <p:cNvSpPr>
              <a:spLocks noChangeArrowheads="1"/>
            </p:cNvSpPr>
            <p:nvPr/>
          </p:nvSpPr>
          <p:spPr bwMode="auto">
            <a:xfrm>
              <a:off x="1392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1" name="Rectangle 130"/>
            <p:cNvSpPr>
              <a:spLocks noChangeArrowheads="1"/>
            </p:cNvSpPr>
            <p:nvPr/>
          </p:nvSpPr>
          <p:spPr bwMode="auto">
            <a:xfrm>
              <a:off x="984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2" name="Rectangle 131"/>
            <p:cNvSpPr>
              <a:spLocks noChangeArrowheads="1"/>
            </p:cNvSpPr>
            <p:nvPr/>
          </p:nvSpPr>
          <p:spPr bwMode="auto">
            <a:xfrm>
              <a:off x="576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8" name="Group 209"/>
          <p:cNvGrpSpPr>
            <a:grpSpLocks/>
          </p:cNvGrpSpPr>
          <p:nvPr/>
        </p:nvGrpSpPr>
        <p:grpSpPr bwMode="auto">
          <a:xfrm>
            <a:off x="914400" y="4722813"/>
            <a:ext cx="6477000" cy="635000"/>
            <a:chOff x="576" y="2975"/>
            <a:chExt cx="4080" cy="400"/>
          </a:xfrm>
        </p:grpSpPr>
        <p:sp>
          <p:nvSpPr>
            <p:cNvPr id="16463" name="Rectangle 132"/>
            <p:cNvSpPr>
              <a:spLocks noChangeArrowheads="1"/>
            </p:cNvSpPr>
            <p:nvPr/>
          </p:nvSpPr>
          <p:spPr bwMode="auto">
            <a:xfrm>
              <a:off x="4248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4" name="Rectangle 133"/>
            <p:cNvSpPr>
              <a:spLocks noChangeArrowheads="1"/>
            </p:cNvSpPr>
            <p:nvPr/>
          </p:nvSpPr>
          <p:spPr bwMode="auto">
            <a:xfrm>
              <a:off x="3840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5" name="Rectangle 134"/>
            <p:cNvSpPr>
              <a:spLocks noChangeArrowheads="1"/>
            </p:cNvSpPr>
            <p:nvPr/>
          </p:nvSpPr>
          <p:spPr bwMode="auto">
            <a:xfrm>
              <a:off x="3432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6" name="Rectangle 135"/>
            <p:cNvSpPr>
              <a:spLocks noChangeArrowheads="1"/>
            </p:cNvSpPr>
            <p:nvPr/>
          </p:nvSpPr>
          <p:spPr bwMode="auto">
            <a:xfrm>
              <a:off x="3024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7" name="Rectangle 136"/>
            <p:cNvSpPr>
              <a:spLocks noChangeArrowheads="1"/>
            </p:cNvSpPr>
            <p:nvPr/>
          </p:nvSpPr>
          <p:spPr bwMode="auto">
            <a:xfrm>
              <a:off x="2616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8" name="Rectangle 137"/>
            <p:cNvSpPr>
              <a:spLocks noChangeArrowheads="1"/>
            </p:cNvSpPr>
            <p:nvPr/>
          </p:nvSpPr>
          <p:spPr bwMode="auto">
            <a:xfrm>
              <a:off x="2208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9" name="Rectangle 138"/>
            <p:cNvSpPr>
              <a:spLocks noChangeArrowheads="1"/>
            </p:cNvSpPr>
            <p:nvPr/>
          </p:nvSpPr>
          <p:spPr bwMode="auto">
            <a:xfrm>
              <a:off x="1800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0" name="Rectangle 139"/>
            <p:cNvSpPr>
              <a:spLocks noChangeArrowheads="1"/>
            </p:cNvSpPr>
            <p:nvPr/>
          </p:nvSpPr>
          <p:spPr bwMode="auto">
            <a:xfrm>
              <a:off x="1392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1" name="Rectangle 140"/>
            <p:cNvSpPr>
              <a:spLocks noChangeArrowheads="1"/>
            </p:cNvSpPr>
            <p:nvPr/>
          </p:nvSpPr>
          <p:spPr bwMode="auto">
            <a:xfrm>
              <a:off x="984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2" name="Rectangle 141"/>
            <p:cNvSpPr>
              <a:spLocks noChangeArrowheads="1"/>
            </p:cNvSpPr>
            <p:nvPr/>
          </p:nvSpPr>
          <p:spPr bwMode="auto">
            <a:xfrm>
              <a:off x="576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9" name="Group 208"/>
          <p:cNvGrpSpPr>
            <a:grpSpLocks/>
          </p:cNvGrpSpPr>
          <p:nvPr/>
        </p:nvGrpSpPr>
        <p:grpSpPr bwMode="auto">
          <a:xfrm>
            <a:off x="914400" y="4087813"/>
            <a:ext cx="6477000" cy="635000"/>
            <a:chOff x="576" y="2575"/>
            <a:chExt cx="4080" cy="400"/>
          </a:xfrm>
        </p:grpSpPr>
        <p:sp>
          <p:nvSpPr>
            <p:cNvPr id="16453" name="Rectangle 142"/>
            <p:cNvSpPr>
              <a:spLocks noChangeArrowheads="1"/>
            </p:cNvSpPr>
            <p:nvPr/>
          </p:nvSpPr>
          <p:spPr bwMode="auto">
            <a:xfrm>
              <a:off x="4248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4" name="Rectangle 143"/>
            <p:cNvSpPr>
              <a:spLocks noChangeArrowheads="1"/>
            </p:cNvSpPr>
            <p:nvPr/>
          </p:nvSpPr>
          <p:spPr bwMode="auto">
            <a:xfrm>
              <a:off x="3840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5" name="Rectangle 144"/>
            <p:cNvSpPr>
              <a:spLocks noChangeArrowheads="1"/>
            </p:cNvSpPr>
            <p:nvPr/>
          </p:nvSpPr>
          <p:spPr bwMode="auto">
            <a:xfrm>
              <a:off x="3432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6" name="Rectangle 145"/>
            <p:cNvSpPr>
              <a:spLocks noChangeArrowheads="1"/>
            </p:cNvSpPr>
            <p:nvPr/>
          </p:nvSpPr>
          <p:spPr bwMode="auto">
            <a:xfrm>
              <a:off x="3024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7" name="Rectangle 146"/>
            <p:cNvSpPr>
              <a:spLocks noChangeArrowheads="1"/>
            </p:cNvSpPr>
            <p:nvPr/>
          </p:nvSpPr>
          <p:spPr bwMode="auto">
            <a:xfrm>
              <a:off x="2616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8" name="Rectangle 147"/>
            <p:cNvSpPr>
              <a:spLocks noChangeArrowheads="1"/>
            </p:cNvSpPr>
            <p:nvPr/>
          </p:nvSpPr>
          <p:spPr bwMode="auto">
            <a:xfrm>
              <a:off x="2208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9" name="Rectangle 148"/>
            <p:cNvSpPr>
              <a:spLocks noChangeArrowheads="1"/>
            </p:cNvSpPr>
            <p:nvPr/>
          </p:nvSpPr>
          <p:spPr bwMode="auto">
            <a:xfrm>
              <a:off x="1800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0" name="Rectangle 149"/>
            <p:cNvSpPr>
              <a:spLocks noChangeArrowheads="1"/>
            </p:cNvSpPr>
            <p:nvPr/>
          </p:nvSpPr>
          <p:spPr bwMode="auto">
            <a:xfrm>
              <a:off x="1392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1" name="Rectangle 150"/>
            <p:cNvSpPr>
              <a:spLocks noChangeArrowheads="1"/>
            </p:cNvSpPr>
            <p:nvPr/>
          </p:nvSpPr>
          <p:spPr bwMode="auto">
            <a:xfrm>
              <a:off x="984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2" name="Rectangle 151"/>
            <p:cNvSpPr>
              <a:spLocks noChangeArrowheads="1"/>
            </p:cNvSpPr>
            <p:nvPr/>
          </p:nvSpPr>
          <p:spPr bwMode="auto">
            <a:xfrm>
              <a:off x="576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0" name="Group 207"/>
          <p:cNvGrpSpPr>
            <a:grpSpLocks/>
          </p:cNvGrpSpPr>
          <p:nvPr/>
        </p:nvGrpSpPr>
        <p:grpSpPr bwMode="auto">
          <a:xfrm>
            <a:off x="914400" y="3452813"/>
            <a:ext cx="6477000" cy="635000"/>
            <a:chOff x="576" y="2175"/>
            <a:chExt cx="4080" cy="400"/>
          </a:xfrm>
        </p:grpSpPr>
        <p:sp>
          <p:nvSpPr>
            <p:cNvPr id="16443" name="Rectangle 152"/>
            <p:cNvSpPr>
              <a:spLocks noChangeArrowheads="1"/>
            </p:cNvSpPr>
            <p:nvPr/>
          </p:nvSpPr>
          <p:spPr bwMode="auto">
            <a:xfrm>
              <a:off x="4248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4" name="Rectangle 153"/>
            <p:cNvSpPr>
              <a:spLocks noChangeArrowheads="1"/>
            </p:cNvSpPr>
            <p:nvPr/>
          </p:nvSpPr>
          <p:spPr bwMode="auto">
            <a:xfrm>
              <a:off x="3840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5" name="Rectangle 154"/>
            <p:cNvSpPr>
              <a:spLocks noChangeArrowheads="1"/>
            </p:cNvSpPr>
            <p:nvPr/>
          </p:nvSpPr>
          <p:spPr bwMode="auto">
            <a:xfrm>
              <a:off x="3432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6" name="Rectangle 155"/>
            <p:cNvSpPr>
              <a:spLocks noChangeArrowheads="1"/>
            </p:cNvSpPr>
            <p:nvPr/>
          </p:nvSpPr>
          <p:spPr bwMode="auto">
            <a:xfrm>
              <a:off x="3024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7" name="Rectangle 156"/>
            <p:cNvSpPr>
              <a:spLocks noChangeArrowheads="1"/>
            </p:cNvSpPr>
            <p:nvPr/>
          </p:nvSpPr>
          <p:spPr bwMode="auto">
            <a:xfrm>
              <a:off x="2616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8" name="Rectangle 157"/>
            <p:cNvSpPr>
              <a:spLocks noChangeArrowheads="1"/>
            </p:cNvSpPr>
            <p:nvPr/>
          </p:nvSpPr>
          <p:spPr bwMode="auto">
            <a:xfrm>
              <a:off x="2208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9" name="Rectangle 158"/>
            <p:cNvSpPr>
              <a:spLocks noChangeArrowheads="1"/>
            </p:cNvSpPr>
            <p:nvPr/>
          </p:nvSpPr>
          <p:spPr bwMode="auto">
            <a:xfrm>
              <a:off x="1800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0" name="Rectangle 159"/>
            <p:cNvSpPr>
              <a:spLocks noChangeArrowheads="1"/>
            </p:cNvSpPr>
            <p:nvPr/>
          </p:nvSpPr>
          <p:spPr bwMode="auto">
            <a:xfrm>
              <a:off x="1392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1" name="Rectangle 160"/>
            <p:cNvSpPr>
              <a:spLocks noChangeArrowheads="1"/>
            </p:cNvSpPr>
            <p:nvPr/>
          </p:nvSpPr>
          <p:spPr bwMode="auto">
            <a:xfrm>
              <a:off x="984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2" name="Rectangle 161"/>
            <p:cNvSpPr>
              <a:spLocks noChangeArrowheads="1"/>
            </p:cNvSpPr>
            <p:nvPr/>
          </p:nvSpPr>
          <p:spPr bwMode="auto">
            <a:xfrm>
              <a:off x="576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1" name="Group 206"/>
          <p:cNvGrpSpPr>
            <a:grpSpLocks/>
          </p:cNvGrpSpPr>
          <p:nvPr/>
        </p:nvGrpSpPr>
        <p:grpSpPr bwMode="auto">
          <a:xfrm>
            <a:off x="914400" y="2816225"/>
            <a:ext cx="6477000" cy="636588"/>
            <a:chOff x="576" y="1774"/>
            <a:chExt cx="4080" cy="401"/>
          </a:xfrm>
        </p:grpSpPr>
        <p:sp>
          <p:nvSpPr>
            <p:cNvPr id="16433" name="Rectangle 162"/>
            <p:cNvSpPr>
              <a:spLocks noChangeArrowheads="1"/>
            </p:cNvSpPr>
            <p:nvPr/>
          </p:nvSpPr>
          <p:spPr bwMode="auto">
            <a:xfrm>
              <a:off x="4248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4" name="Rectangle 163"/>
            <p:cNvSpPr>
              <a:spLocks noChangeArrowheads="1"/>
            </p:cNvSpPr>
            <p:nvPr/>
          </p:nvSpPr>
          <p:spPr bwMode="auto">
            <a:xfrm>
              <a:off x="3840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5" name="Rectangle 164"/>
            <p:cNvSpPr>
              <a:spLocks noChangeArrowheads="1"/>
            </p:cNvSpPr>
            <p:nvPr/>
          </p:nvSpPr>
          <p:spPr bwMode="auto">
            <a:xfrm>
              <a:off x="3432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6" name="Rectangle 165"/>
            <p:cNvSpPr>
              <a:spLocks noChangeArrowheads="1"/>
            </p:cNvSpPr>
            <p:nvPr/>
          </p:nvSpPr>
          <p:spPr bwMode="auto">
            <a:xfrm>
              <a:off x="3024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7" name="Rectangle 166"/>
            <p:cNvSpPr>
              <a:spLocks noChangeArrowheads="1"/>
            </p:cNvSpPr>
            <p:nvPr/>
          </p:nvSpPr>
          <p:spPr bwMode="auto">
            <a:xfrm>
              <a:off x="2616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8" name="Rectangle 167"/>
            <p:cNvSpPr>
              <a:spLocks noChangeArrowheads="1"/>
            </p:cNvSpPr>
            <p:nvPr/>
          </p:nvSpPr>
          <p:spPr bwMode="auto">
            <a:xfrm>
              <a:off x="2208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9" name="Rectangle 168"/>
            <p:cNvSpPr>
              <a:spLocks noChangeArrowheads="1"/>
            </p:cNvSpPr>
            <p:nvPr/>
          </p:nvSpPr>
          <p:spPr bwMode="auto">
            <a:xfrm>
              <a:off x="1800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0" name="Rectangle 169"/>
            <p:cNvSpPr>
              <a:spLocks noChangeArrowheads="1"/>
            </p:cNvSpPr>
            <p:nvPr/>
          </p:nvSpPr>
          <p:spPr bwMode="auto">
            <a:xfrm>
              <a:off x="1392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1" name="Rectangle 170"/>
            <p:cNvSpPr>
              <a:spLocks noChangeArrowheads="1"/>
            </p:cNvSpPr>
            <p:nvPr/>
          </p:nvSpPr>
          <p:spPr bwMode="auto">
            <a:xfrm>
              <a:off x="984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2" name="Rectangle 171"/>
            <p:cNvSpPr>
              <a:spLocks noChangeArrowheads="1"/>
            </p:cNvSpPr>
            <p:nvPr/>
          </p:nvSpPr>
          <p:spPr bwMode="auto">
            <a:xfrm>
              <a:off x="576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2" name="Group 205"/>
          <p:cNvGrpSpPr>
            <a:grpSpLocks/>
          </p:cNvGrpSpPr>
          <p:nvPr/>
        </p:nvGrpSpPr>
        <p:grpSpPr bwMode="auto">
          <a:xfrm>
            <a:off x="914400" y="2181225"/>
            <a:ext cx="6477000" cy="635000"/>
            <a:chOff x="576" y="1374"/>
            <a:chExt cx="4080" cy="400"/>
          </a:xfrm>
        </p:grpSpPr>
        <p:sp>
          <p:nvSpPr>
            <p:cNvPr id="16423" name="Rectangle 172"/>
            <p:cNvSpPr>
              <a:spLocks noChangeArrowheads="1"/>
            </p:cNvSpPr>
            <p:nvPr/>
          </p:nvSpPr>
          <p:spPr bwMode="auto">
            <a:xfrm>
              <a:off x="4248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4" name="Rectangle 173"/>
            <p:cNvSpPr>
              <a:spLocks noChangeArrowheads="1"/>
            </p:cNvSpPr>
            <p:nvPr/>
          </p:nvSpPr>
          <p:spPr bwMode="auto">
            <a:xfrm>
              <a:off x="3840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5" name="Rectangle 174"/>
            <p:cNvSpPr>
              <a:spLocks noChangeArrowheads="1"/>
            </p:cNvSpPr>
            <p:nvPr/>
          </p:nvSpPr>
          <p:spPr bwMode="auto">
            <a:xfrm>
              <a:off x="3432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6" name="Rectangle 175"/>
            <p:cNvSpPr>
              <a:spLocks noChangeArrowheads="1"/>
            </p:cNvSpPr>
            <p:nvPr/>
          </p:nvSpPr>
          <p:spPr bwMode="auto">
            <a:xfrm>
              <a:off x="3024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7" name="Rectangle 176"/>
            <p:cNvSpPr>
              <a:spLocks noChangeArrowheads="1"/>
            </p:cNvSpPr>
            <p:nvPr/>
          </p:nvSpPr>
          <p:spPr bwMode="auto">
            <a:xfrm>
              <a:off x="2616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8" name="Rectangle 177"/>
            <p:cNvSpPr>
              <a:spLocks noChangeArrowheads="1"/>
            </p:cNvSpPr>
            <p:nvPr/>
          </p:nvSpPr>
          <p:spPr bwMode="auto">
            <a:xfrm>
              <a:off x="2208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9" name="Rectangle 178"/>
            <p:cNvSpPr>
              <a:spLocks noChangeArrowheads="1"/>
            </p:cNvSpPr>
            <p:nvPr/>
          </p:nvSpPr>
          <p:spPr bwMode="auto">
            <a:xfrm>
              <a:off x="1800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0" name="Rectangle 179"/>
            <p:cNvSpPr>
              <a:spLocks noChangeArrowheads="1"/>
            </p:cNvSpPr>
            <p:nvPr/>
          </p:nvSpPr>
          <p:spPr bwMode="auto">
            <a:xfrm>
              <a:off x="1392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1" name="Rectangle 180"/>
            <p:cNvSpPr>
              <a:spLocks noChangeArrowheads="1"/>
            </p:cNvSpPr>
            <p:nvPr/>
          </p:nvSpPr>
          <p:spPr bwMode="auto">
            <a:xfrm>
              <a:off x="984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2" name="Rectangle 181"/>
            <p:cNvSpPr>
              <a:spLocks noChangeArrowheads="1"/>
            </p:cNvSpPr>
            <p:nvPr/>
          </p:nvSpPr>
          <p:spPr bwMode="auto">
            <a:xfrm>
              <a:off x="576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3" name="Group 204"/>
          <p:cNvGrpSpPr>
            <a:grpSpLocks/>
          </p:cNvGrpSpPr>
          <p:nvPr/>
        </p:nvGrpSpPr>
        <p:grpSpPr bwMode="auto">
          <a:xfrm>
            <a:off x="914400" y="1546225"/>
            <a:ext cx="6477000" cy="635000"/>
            <a:chOff x="576" y="974"/>
            <a:chExt cx="4080" cy="400"/>
          </a:xfrm>
        </p:grpSpPr>
        <p:sp>
          <p:nvSpPr>
            <p:cNvPr id="16413" name="Rectangle 182"/>
            <p:cNvSpPr>
              <a:spLocks noChangeArrowheads="1"/>
            </p:cNvSpPr>
            <p:nvPr/>
          </p:nvSpPr>
          <p:spPr bwMode="auto">
            <a:xfrm>
              <a:off x="4248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4" name="Rectangle 183"/>
            <p:cNvSpPr>
              <a:spLocks noChangeArrowheads="1"/>
            </p:cNvSpPr>
            <p:nvPr/>
          </p:nvSpPr>
          <p:spPr bwMode="auto">
            <a:xfrm>
              <a:off x="3840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5" name="Rectangle 184"/>
            <p:cNvSpPr>
              <a:spLocks noChangeArrowheads="1"/>
            </p:cNvSpPr>
            <p:nvPr/>
          </p:nvSpPr>
          <p:spPr bwMode="auto">
            <a:xfrm>
              <a:off x="3432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6" name="Rectangle 185"/>
            <p:cNvSpPr>
              <a:spLocks noChangeArrowheads="1"/>
            </p:cNvSpPr>
            <p:nvPr/>
          </p:nvSpPr>
          <p:spPr bwMode="auto">
            <a:xfrm>
              <a:off x="3024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7" name="Rectangle 186"/>
            <p:cNvSpPr>
              <a:spLocks noChangeArrowheads="1"/>
            </p:cNvSpPr>
            <p:nvPr/>
          </p:nvSpPr>
          <p:spPr bwMode="auto">
            <a:xfrm>
              <a:off x="2616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8" name="Rectangle 187"/>
            <p:cNvSpPr>
              <a:spLocks noChangeArrowheads="1"/>
            </p:cNvSpPr>
            <p:nvPr/>
          </p:nvSpPr>
          <p:spPr bwMode="auto">
            <a:xfrm>
              <a:off x="2208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9" name="Rectangle 188"/>
            <p:cNvSpPr>
              <a:spLocks noChangeArrowheads="1"/>
            </p:cNvSpPr>
            <p:nvPr/>
          </p:nvSpPr>
          <p:spPr bwMode="auto">
            <a:xfrm>
              <a:off x="1800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0" name="Rectangle 189"/>
            <p:cNvSpPr>
              <a:spLocks noChangeArrowheads="1"/>
            </p:cNvSpPr>
            <p:nvPr/>
          </p:nvSpPr>
          <p:spPr bwMode="auto">
            <a:xfrm>
              <a:off x="1392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1" name="Rectangle 190"/>
            <p:cNvSpPr>
              <a:spLocks noChangeArrowheads="1"/>
            </p:cNvSpPr>
            <p:nvPr/>
          </p:nvSpPr>
          <p:spPr bwMode="auto">
            <a:xfrm>
              <a:off x="984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2" name="Rectangle 191"/>
            <p:cNvSpPr>
              <a:spLocks noChangeArrowheads="1"/>
            </p:cNvSpPr>
            <p:nvPr/>
          </p:nvSpPr>
          <p:spPr bwMode="auto">
            <a:xfrm>
              <a:off x="576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4" name="Group 203"/>
          <p:cNvGrpSpPr>
            <a:grpSpLocks/>
          </p:cNvGrpSpPr>
          <p:nvPr/>
        </p:nvGrpSpPr>
        <p:grpSpPr bwMode="auto">
          <a:xfrm>
            <a:off x="914400" y="909638"/>
            <a:ext cx="6477000" cy="636587"/>
            <a:chOff x="576" y="573"/>
            <a:chExt cx="4080" cy="401"/>
          </a:xfrm>
        </p:grpSpPr>
        <p:sp>
          <p:nvSpPr>
            <p:cNvPr id="16403" name="Rectangle 192"/>
            <p:cNvSpPr>
              <a:spLocks noChangeArrowheads="1"/>
            </p:cNvSpPr>
            <p:nvPr/>
          </p:nvSpPr>
          <p:spPr bwMode="auto">
            <a:xfrm>
              <a:off x="4248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4" name="Rectangle 193"/>
            <p:cNvSpPr>
              <a:spLocks noChangeArrowheads="1"/>
            </p:cNvSpPr>
            <p:nvPr/>
          </p:nvSpPr>
          <p:spPr bwMode="auto">
            <a:xfrm>
              <a:off x="3840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5" name="Rectangle 194"/>
            <p:cNvSpPr>
              <a:spLocks noChangeArrowheads="1"/>
            </p:cNvSpPr>
            <p:nvPr/>
          </p:nvSpPr>
          <p:spPr bwMode="auto">
            <a:xfrm>
              <a:off x="3432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6" name="Rectangle 195"/>
            <p:cNvSpPr>
              <a:spLocks noChangeArrowheads="1"/>
            </p:cNvSpPr>
            <p:nvPr/>
          </p:nvSpPr>
          <p:spPr bwMode="auto">
            <a:xfrm>
              <a:off x="3024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7" name="Rectangle 196"/>
            <p:cNvSpPr>
              <a:spLocks noChangeArrowheads="1"/>
            </p:cNvSpPr>
            <p:nvPr/>
          </p:nvSpPr>
          <p:spPr bwMode="auto">
            <a:xfrm>
              <a:off x="2616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8" name="Rectangle 197"/>
            <p:cNvSpPr>
              <a:spLocks noChangeArrowheads="1"/>
            </p:cNvSpPr>
            <p:nvPr/>
          </p:nvSpPr>
          <p:spPr bwMode="auto">
            <a:xfrm>
              <a:off x="2208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9" name="Rectangle 198"/>
            <p:cNvSpPr>
              <a:spLocks noChangeArrowheads="1"/>
            </p:cNvSpPr>
            <p:nvPr/>
          </p:nvSpPr>
          <p:spPr bwMode="auto">
            <a:xfrm>
              <a:off x="1800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0" name="Rectangle 199"/>
            <p:cNvSpPr>
              <a:spLocks noChangeArrowheads="1"/>
            </p:cNvSpPr>
            <p:nvPr/>
          </p:nvSpPr>
          <p:spPr bwMode="auto">
            <a:xfrm>
              <a:off x="1392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1" name="Rectangle 200"/>
            <p:cNvSpPr>
              <a:spLocks noChangeArrowheads="1"/>
            </p:cNvSpPr>
            <p:nvPr/>
          </p:nvSpPr>
          <p:spPr bwMode="auto">
            <a:xfrm>
              <a:off x="984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2" name="Rectangle 201"/>
            <p:cNvSpPr>
              <a:spLocks noChangeArrowheads="1"/>
            </p:cNvSpPr>
            <p:nvPr/>
          </p:nvSpPr>
          <p:spPr bwMode="auto">
            <a:xfrm>
              <a:off x="576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sp>
        <p:nvSpPr>
          <p:cNvPr id="16400" name="Line 56"/>
          <p:cNvSpPr>
            <a:spLocks noChangeShapeType="1"/>
          </p:cNvSpPr>
          <p:nvPr/>
        </p:nvSpPr>
        <p:spPr bwMode="auto">
          <a:xfrm flipH="1">
            <a:off x="381000" y="6324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AutoShape 2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839200" y="6553200"/>
            <a:ext cx="304800" cy="304800"/>
          </a:xfrm>
          <a:prstGeom prst="flowChartConnector">
            <a:avLst/>
          </a:prstGeom>
          <a:solidFill>
            <a:srgbClr val="CC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AutoShape 2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839200" y="0"/>
            <a:ext cx="304800" cy="228600"/>
          </a:xfrm>
          <a:prstGeom prst="curvedLeftArrow">
            <a:avLst>
              <a:gd name="adj1" fmla="val 20000"/>
              <a:gd name="adj2" fmla="val 40000"/>
              <a:gd name="adj3" fmla="val 4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Rectangle 211"/>
          <p:cNvSpPr>
            <a:spLocks noChangeArrowheads="1"/>
          </p:cNvSpPr>
          <p:nvPr/>
        </p:nvSpPr>
        <p:spPr bwMode="auto">
          <a:xfrm>
            <a:off x="896938" y="5992813"/>
            <a:ext cx="647700" cy="635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7" presetClass="emph" presetSubtype="0" repeatCount="3000" fill="remove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3663950" y="3633788"/>
            <a:ext cx="1485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CC00CC"/>
                </a:solidFill>
              </a:rPr>
              <a:t> mm</a:t>
            </a:r>
            <a:r>
              <a:rPr lang="en-US" sz="2800" b="1" baseline="30000" dirty="0" smtClean="0">
                <a:solidFill>
                  <a:srgbClr val="CC00CC"/>
                </a:solidFill>
              </a:rPr>
              <a:t>2</a:t>
            </a:r>
            <a:endParaRPr lang="en-US" sz="2800" b="1" dirty="0">
              <a:solidFill>
                <a:srgbClr val="CC00CC"/>
              </a:solidFill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1625600" y="3581400"/>
            <a:ext cx="3172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1cm</a:t>
            </a:r>
            <a:r>
              <a:rPr lang="en-US" sz="3200" baseline="30000" dirty="0"/>
              <a:t>2 </a:t>
            </a:r>
            <a:r>
              <a:rPr lang="en-US" sz="3200" dirty="0"/>
              <a:t>= </a:t>
            </a:r>
            <a:r>
              <a:rPr lang="en-US" sz="3200" dirty="0" smtClean="0"/>
              <a:t>       </a:t>
            </a:r>
            <a:r>
              <a:rPr lang="en-US" sz="3200" dirty="0"/>
              <a:t>mm</a:t>
            </a:r>
            <a:r>
              <a:rPr lang="en-US" sz="3200" baseline="30000" dirty="0"/>
              <a:t>2</a:t>
            </a:r>
            <a:endParaRPr lang="en-US" sz="3200" dirty="0"/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1638300" y="4195763"/>
            <a:ext cx="518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1mm</a:t>
            </a:r>
            <a:r>
              <a:rPr lang="en-US" sz="3200" baseline="30000" dirty="0"/>
              <a:t>2</a:t>
            </a:r>
            <a:r>
              <a:rPr lang="en-US" sz="3200" baseline="30000" dirty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/>
              <a:t>= </a:t>
            </a:r>
            <a:r>
              <a:rPr lang="en-US" sz="3200" dirty="0">
                <a:solidFill>
                  <a:srgbClr val="FFFF00"/>
                </a:solidFill>
              </a:rPr>
              <a:t>        </a:t>
            </a:r>
            <a:r>
              <a:rPr lang="en-US" sz="3200" dirty="0"/>
              <a:t>cm</a:t>
            </a:r>
            <a:r>
              <a:rPr lang="en-US" sz="3200" baseline="30000" dirty="0"/>
              <a:t>2</a:t>
            </a:r>
            <a:endParaRPr lang="en-US" sz="3200" dirty="0"/>
          </a:p>
        </p:txBody>
      </p:sp>
      <p:graphicFrame>
        <p:nvGraphicFramePr>
          <p:cNvPr id="3892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12801094"/>
              </p:ext>
            </p:extLst>
          </p:nvPr>
        </p:nvGraphicFramePr>
        <p:xfrm>
          <a:off x="3339306" y="3952081"/>
          <a:ext cx="831850" cy="1066800"/>
        </p:xfrm>
        <a:graphic>
          <a:graphicData uri="http://schemas.openxmlformats.org/presentationml/2006/ole">
            <p:oleObj spid="_x0000_s1056" name="Equation" r:id="rId4" imgW="279279" imgH="393529" progId="Equation.3">
              <p:embed/>
            </p:oleObj>
          </a:graphicData>
        </a:graphic>
      </p:graphicFrame>
      <p:sp>
        <p:nvSpPr>
          <p:cNvPr id="1032" name="Text Box 22"/>
          <p:cNvSpPr txBox="1">
            <a:spLocks noChangeArrowheads="1"/>
          </p:cNvSpPr>
          <p:nvPr/>
        </p:nvSpPr>
        <p:spPr bwMode="auto">
          <a:xfrm>
            <a:off x="152400" y="1397000"/>
            <a:ext cx="883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 </a:t>
            </a:r>
            <a:r>
              <a:rPr lang="en-US" sz="3200" b="1" i="1" dirty="0" err="1">
                <a:solidFill>
                  <a:srgbClr val="CC3300"/>
                </a:solidFill>
              </a:rPr>
              <a:t>Mi</a:t>
            </a:r>
            <a:r>
              <a:rPr lang="en-US" sz="3200" b="1" i="1" dirty="0">
                <a:solidFill>
                  <a:srgbClr val="CC3300"/>
                </a:solidFill>
              </a:rPr>
              <a:t>-li-</a:t>
            </a:r>
            <a:r>
              <a:rPr lang="en-US" sz="3200" b="1" i="1" dirty="0" err="1">
                <a:solidFill>
                  <a:srgbClr val="CC3300"/>
                </a:solidFill>
              </a:rPr>
              <a:t>mét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vuông</a:t>
            </a:r>
            <a:r>
              <a:rPr lang="en-US" sz="3200" b="1" i="1" dirty="0">
                <a:solidFill>
                  <a:srgbClr val="CC3300"/>
                </a:solidFill>
              </a:rPr>
              <a:t>. </a:t>
            </a:r>
            <a:r>
              <a:rPr lang="en-US" sz="3200" b="1" i="1" dirty="0" err="1">
                <a:solidFill>
                  <a:srgbClr val="CC3300"/>
                </a:solidFill>
              </a:rPr>
              <a:t>Bảng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đơ</a:t>
            </a:r>
            <a:r>
              <a:rPr lang="en-US" sz="3200" b="1" i="1" dirty="0">
                <a:solidFill>
                  <a:srgbClr val="CC3300"/>
                </a:solidFill>
              </a:rPr>
              <a:t>n </a:t>
            </a:r>
            <a:r>
              <a:rPr lang="en-US" sz="3200" b="1" i="1" dirty="0" err="1">
                <a:solidFill>
                  <a:srgbClr val="CC3300"/>
                </a:solidFill>
              </a:rPr>
              <a:t>vị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</a:t>
            </a:r>
            <a:r>
              <a:rPr lang="en-US" sz="3200" b="1" i="1" dirty="0">
                <a:solidFill>
                  <a:srgbClr val="CC3300"/>
                </a:solidFill>
              </a:rPr>
              <a:t>o </a:t>
            </a:r>
            <a:r>
              <a:rPr lang="en-US" sz="3200" b="1" i="1" dirty="0" err="1">
                <a:solidFill>
                  <a:srgbClr val="CC3300"/>
                </a:solidFill>
              </a:rPr>
              <a:t>diện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tích</a:t>
            </a:r>
            <a:endParaRPr lang="en-US" sz="3200" b="1" i="1" dirty="0">
              <a:solidFill>
                <a:srgbClr val="CC3300"/>
              </a:solidFill>
            </a:endParaRPr>
          </a:p>
        </p:txBody>
      </p:sp>
      <p:sp>
        <p:nvSpPr>
          <p:cNvPr id="1033" name="Text Box 23"/>
          <p:cNvSpPr txBox="1">
            <a:spLocks noChangeArrowheads="1"/>
          </p:cNvSpPr>
          <p:nvPr/>
        </p:nvSpPr>
        <p:spPr bwMode="auto">
          <a:xfrm>
            <a:off x="0" y="21336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</a:rPr>
              <a:t>1.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Mi</a:t>
            </a:r>
            <a:r>
              <a:rPr lang="en-US" sz="3200" dirty="0">
                <a:solidFill>
                  <a:srgbClr val="0000FF"/>
                </a:solidFill>
              </a:rPr>
              <a:t> - li - </a:t>
            </a:r>
            <a:r>
              <a:rPr lang="en-US" sz="3200" dirty="0" err="1">
                <a:solidFill>
                  <a:srgbClr val="0000FF"/>
                </a:solidFill>
              </a:rPr>
              <a:t>mét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vuông</a:t>
            </a:r>
            <a:endParaRPr lang="en-US" sz="3200" dirty="0">
              <a:solidFill>
                <a:srgbClr val="0000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2400" y="297190"/>
            <a:ext cx="8229600" cy="1046440"/>
            <a:chOff x="152400" y="297190"/>
            <a:chExt cx="8229600" cy="1046440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152400" y="29719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Thứ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năm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ngày</a:t>
              </a:r>
              <a:r>
                <a:rPr lang="en-US" sz="2800" dirty="0" smtClean="0"/>
                <a:t> </a:t>
              </a:r>
              <a:r>
                <a:rPr lang="en-US" sz="2800" dirty="0" smtClean="0"/>
                <a:t>5 </a:t>
              </a:r>
              <a:r>
                <a:rPr lang="en-US" sz="2800" dirty="0" err="1" smtClean="0"/>
                <a:t>tháng</a:t>
              </a:r>
              <a:r>
                <a:rPr lang="en-US" sz="2800" dirty="0" smtClean="0"/>
                <a:t> </a:t>
              </a:r>
              <a:r>
                <a:rPr lang="en-US" sz="2800" dirty="0" smtClean="0"/>
                <a:t>10 </a:t>
              </a:r>
              <a:r>
                <a:rPr lang="en-US" sz="2800" dirty="0" err="1" smtClean="0"/>
                <a:t>năm</a:t>
              </a:r>
              <a:r>
                <a:rPr lang="en-US" sz="2800" dirty="0" smtClean="0"/>
                <a:t> </a:t>
              </a:r>
              <a:r>
                <a:rPr lang="en-US" sz="2800" dirty="0" smtClean="0"/>
                <a:t>2023</a:t>
              </a:r>
              <a:endParaRPr lang="en-US" sz="2800" b="1" i="1" dirty="0"/>
            </a:p>
          </p:txBody>
        </p:sp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228600" y="82041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Toán</a:t>
              </a:r>
              <a:endParaRPr lang="en-US" sz="2800" b="1" i="1" dirty="0"/>
            </a:p>
          </p:txBody>
        </p:sp>
      </p:grp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970188" y="3594100"/>
            <a:ext cx="8675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100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389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152400" y="102235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CC3300"/>
                </a:solidFill>
              </a:rPr>
              <a:t>    </a:t>
            </a:r>
            <a:r>
              <a:rPr lang="en-US" sz="2800" b="1" i="1" dirty="0" err="1">
                <a:solidFill>
                  <a:srgbClr val="CC3300"/>
                </a:solidFill>
              </a:rPr>
              <a:t>Mi</a:t>
            </a:r>
            <a:r>
              <a:rPr lang="en-US" sz="2800" b="1" i="1" dirty="0">
                <a:solidFill>
                  <a:srgbClr val="CC3300"/>
                </a:solidFill>
              </a:rPr>
              <a:t>-li-</a:t>
            </a:r>
            <a:r>
              <a:rPr lang="en-US" sz="2800" b="1" i="1" dirty="0" err="1">
                <a:solidFill>
                  <a:srgbClr val="CC3300"/>
                </a:solidFill>
              </a:rPr>
              <a:t>mét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</a:rPr>
              <a:t>vuông</a:t>
            </a:r>
            <a:r>
              <a:rPr lang="en-US" sz="2800" b="1" i="1" dirty="0">
                <a:solidFill>
                  <a:srgbClr val="CC3300"/>
                </a:solidFill>
              </a:rPr>
              <a:t>. </a:t>
            </a:r>
            <a:r>
              <a:rPr lang="en-US" sz="2800" b="1" i="1" dirty="0" err="1">
                <a:solidFill>
                  <a:srgbClr val="CC3300"/>
                </a:solidFill>
              </a:rPr>
              <a:t>Bảng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vi-VN" sz="2800" b="1" i="1" dirty="0">
                <a:solidFill>
                  <a:srgbClr val="CC3300"/>
                </a:solidFill>
              </a:rPr>
              <a:t>đơ</a:t>
            </a:r>
            <a:r>
              <a:rPr lang="en-US" sz="2800" b="1" i="1" dirty="0">
                <a:solidFill>
                  <a:srgbClr val="CC3300"/>
                </a:solidFill>
              </a:rPr>
              <a:t>n </a:t>
            </a:r>
            <a:r>
              <a:rPr lang="en-US" sz="2800" b="1" i="1" dirty="0" err="1">
                <a:solidFill>
                  <a:srgbClr val="CC3300"/>
                </a:solidFill>
              </a:rPr>
              <a:t>vị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vi-VN" sz="2800" b="1" i="1" dirty="0">
                <a:solidFill>
                  <a:srgbClr val="CC3300"/>
                </a:solidFill>
              </a:rPr>
              <a:t>đ</a:t>
            </a:r>
            <a:r>
              <a:rPr lang="en-US" sz="2800" b="1" i="1" dirty="0">
                <a:solidFill>
                  <a:srgbClr val="CC3300"/>
                </a:solidFill>
              </a:rPr>
              <a:t>o </a:t>
            </a:r>
            <a:r>
              <a:rPr lang="en-US" sz="2800" b="1" i="1" dirty="0" err="1">
                <a:solidFill>
                  <a:srgbClr val="CC3300"/>
                </a:solidFill>
              </a:rPr>
              <a:t>diện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</a:rPr>
              <a:t>tích</a:t>
            </a:r>
            <a:endParaRPr lang="en-US" sz="2800" b="1" i="1" dirty="0">
              <a:solidFill>
                <a:srgbClr val="CC3300"/>
              </a:solidFill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0" y="1524000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1.</a:t>
            </a:r>
            <a:r>
              <a:rPr lang="en-US" sz="1600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Mi - li - mét vuông</a:t>
            </a:r>
          </a:p>
        </p:txBody>
      </p:sp>
      <p:sp>
        <p:nvSpPr>
          <p:cNvPr id="95243" name="Rectangle 11"/>
          <p:cNvSpPr>
            <a:spLocks noChangeArrowheads="1"/>
          </p:cNvSpPr>
          <p:nvPr/>
        </p:nvSpPr>
        <p:spPr bwMode="auto">
          <a:xfrm>
            <a:off x="0" y="2295525"/>
            <a:ext cx="5870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2. </a:t>
            </a:r>
            <a:r>
              <a:rPr lang="en-US" sz="2800" dirty="0" err="1">
                <a:solidFill>
                  <a:srgbClr val="0000FF"/>
                </a:solidFill>
              </a:rPr>
              <a:t>Bảng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vi-VN" sz="2800" dirty="0">
                <a:solidFill>
                  <a:srgbClr val="0000FF"/>
                </a:solidFill>
              </a:rPr>
              <a:t>đơ</a:t>
            </a:r>
            <a:r>
              <a:rPr lang="en-US" sz="2800" dirty="0">
                <a:solidFill>
                  <a:srgbClr val="0000FF"/>
                </a:solidFill>
              </a:rPr>
              <a:t>n </a:t>
            </a:r>
            <a:r>
              <a:rPr lang="en-US" sz="2800" dirty="0" err="1">
                <a:solidFill>
                  <a:srgbClr val="0000FF"/>
                </a:solidFill>
              </a:rPr>
              <a:t>vị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vi-VN" sz="2800" dirty="0">
                <a:solidFill>
                  <a:srgbClr val="0000FF"/>
                </a:solidFill>
              </a:rPr>
              <a:t>đ</a:t>
            </a:r>
            <a:r>
              <a:rPr lang="en-US" sz="2800" dirty="0">
                <a:solidFill>
                  <a:srgbClr val="0000FF"/>
                </a:solidFill>
              </a:rPr>
              <a:t>o </a:t>
            </a:r>
            <a:r>
              <a:rPr lang="en-US" sz="2800" dirty="0" err="1">
                <a:solidFill>
                  <a:srgbClr val="0000FF"/>
                </a:solidFill>
              </a:rPr>
              <a:t>diện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tích</a:t>
            </a:r>
            <a:endParaRPr lang="en-US" sz="1600" dirty="0">
              <a:solidFill>
                <a:srgbClr val="009900"/>
              </a:solidFill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77800" y="61721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Toán</a:t>
            </a:r>
            <a:endParaRPr lang="en-US" sz="2800" b="1" i="1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2400" y="29719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</a:t>
            </a:r>
            <a:r>
              <a:rPr lang="en-US" sz="2800" dirty="0" smtClean="0"/>
              <a:t>5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</a:t>
            </a:r>
            <a:r>
              <a:rPr lang="en-US" sz="2800" dirty="0" smtClean="0"/>
              <a:t>10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smtClean="0"/>
              <a:t>2023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7742238" y="1828800"/>
            <a:ext cx="1312862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mm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430963" y="1778000"/>
            <a:ext cx="131127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cm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5151438" y="1778000"/>
            <a:ext cx="12795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dm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3806825" y="1778000"/>
            <a:ext cx="1344613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rgbClr val="CC3300"/>
                </a:solidFill>
              </a:rPr>
              <a:t>m</a:t>
            </a:r>
            <a:r>
              <a:rPr lang="en-US" sz="2400" baseline="3000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2425700" y="1778000"/>
            <a:ext cx="13811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dam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1130300" y="1778000"/>
            <a:ext cx="12954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hm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139700" y="1778000"/>
            <a:ext cx="9906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km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  <a:endParaRPr lang="en-US" sz="2400" dirty="0">
              <a:solidFill>
                <a:srgbClr val="CC3300"/>
              </a:solidFill>
            </a:endParaRP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5151438" y="609600"/>
            <a:ext cx="3903662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Bé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0" name="Rectangle 11"/>
          <p:cNvSpPr>
            <a:spLocks noChangeArrowheads="1"/>
          </p:cNvSpPr>
          <p:nvPr/>
        </p:nvSpPr>
        <p:spPr bwMode="auto">
          <a:xfrm>
            <a:off x="3806825" y="627063"/>
            <a:ext cx="1344613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</a:rPr>
              <a:t>Mét vuông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63500" y="627062"/>
            <a:ext cx="366712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Lớn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2" name="Line 13"/>
          <p:cNvSpPr>
            <a:spLocks noChangeShapeType="1"/>
          </p:cNvSpPr>
          <p:nvPr/>
        </p:nvSpPr>
        <p:spPr bwMode="auto">
          <a:xfrm>
            <a:off x="0" y="609600"/>
            <a:ext cx="90551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Line 14"/>
          <p:cNvSpPr>
            <a:spLocks noChangeShapeType="1"/>
          </p:cNvSpPr>
          <p:nvPr/>
        </p:nvSpPr>
        <p:spPr bwMode="auto">
          <a:xfrm>
            <a:off x="0" y="1752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15"/>
          <p:cNvSpPr>
            <a:spLocks noChangeShapeType="1"/>
          </p:cNvSpPr>
          <p:nvPr/>
        </p:nvSpPr>
        <p:spPr bwMode="auto">
          <a:xfrm>
            <a:off x="139700" y="26670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16"/>
          <p:cNvSpPr>
            <a:spLocks noChangeShapeType="1"/>
          </p:cNvSpPr>
          <p:nvPr/>
        </p:nvSpPr>
        <p:spPr bwMode="auto">
          <a:xfrm>
            <a:off x="76200" y="5105400"/>
            <a:ext cx="891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17"/>
          <p:cNvSpPr>
            <a:spLocks noChangeShapeType="1"/>
          </p:cNvSpPr>
          <p:nvPr/>
        </p:nvSpPr>
        <p:spPr bwMode="auto">
          <a:xfrm>
            <a:off x="762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7" name="Line 18"/>
          <p:cNvSpPr>
            <a:spLocks noChangeShapeType="1"/>
          </p:cNvSpPr>
          <p:nvPr/>
        </p:nvSpPr>
        <p:spPr bwMode="auto">
          <a:xfrm flipH="1">
            <a:off x="3806825" y="609600"/>
            <a:ext cx="3175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Line 19"/>
          <p:cNvSpPr>
            <a:spLocks noChangeShapeType="1"/>
          </p:cNvSpPr>
          <p:nvPr/>
        </p:nvSpPr>
        <p:spPr bwMode="auto">
          <a:xfrm flipH="1">
            <a:off x="5245100" y="609600"/>
            <a:ext cx="12700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9" name="Line 20"/>
          <p:cNvSpPr>
            <a:spLocks noChangeShapeType="1"/>
          </p:cNvSpPr>
          <p:nvPr/>
        </p:nvSpPr>
        <p:spPr bwMode="auto">
          <a:xfrm>
            <a:off x="90678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0" name="Line 21"/>
          <p:cNvSpPr>
            <a:spLocks noChangeShapeType="1"/>
          </p:cNvSpPr>
          <p:nvPr/>
        </p:nvSpPr>
        <p:spPr bwMode="auto">
          <a:xfrm>
            <a:off x="1054100" y="1781175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Line 22"/>
          <p:cNvSpPr>
            <a:spLocks noChangeShapeType="1"/>
          </p:cNvSpPr>
          <p:nvPr/>
        </p:nvSpPr>
        <p:spPr bwMode="auto">
          <a:xfrm>
            <a:off x="2425700" y="1778000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2" name="Line 23"/>
          <p:cNvSpPr>
            <a:spLocks noChangeShapeType="1"/>
          </p:cNvSpPr>
          <p:nvPr/>
        </p:nvSpPr>
        <p:spPr bwMode="auto">
          <a:xfrm>
            <a:off x="65405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3" name="Line 24"/>
          <p:cNvSpPr>
            <a:spLocks noChangeShapeType="1"/>
          </p:cNvSpPr>
          <p:nvPr/>
        </p:nvSpPr>
        <p:spPr bwMode="auto">
          <a:xfrm>
            <a:off x="79883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4" name="Object 25"/>
          <p:cNvGraphicFramePr>
            <a:graphicFrameLocks noChangeAspect="1"/>
          </p:cNvGraphicFramePr>
          <p:nvPr/>
        </p:nvGraphicFramePr>
        <p:xfrm>
          <a:off x="4425950" y="2297113"/>
          <a:ext cx="114300" cy="215900"/>
        </p:xfrm>
        <a:graphic>
          <a:graphicData uri="http://schemas.openxmlformats.org/presentationml/2006/ole">
            <p:oleObj spid="_x0000_s3152" name="Equation" r:id="rId4" imgW="114151" imgH="215619" progId="Equation.3">
              <p:embed/>
            </p:oleObj>
          </a:graphicData>
        </a:graphic>
      </p:graphicFrame>
      <p:sp>
        <p:nvSpPr>
          <p:cNvPr id="3104" name="Rectangle 26"/>
          <p:cNvSpPr>
            <a:spLocks noChangeArrowheads="1"/>
          </p:cNvSpPr>
          <p:nvPr/>
        </p:nvSpPr>
        <p:spPr bwMode="auto">
          <a:xfrm>
            <a:off x="7742238" y="3319463"/>
            <a:ext cx="131286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05" name="Rectangle 27"/>
          <p:cNvSpPr>
            <a:spLocks noChangeArrowheads="1"/>
          </p:cNvSpPr>
          <p:nvPr/>
        </p:nvSpPr>
        <p:spPr bwMode="auto">
          <a:xfrm>
            <a:off x="6430963" y="3133725"/>
            <a:ext cx="13112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6" name="Rectangle 28"/>
          <p:cNvSpPr>
            <a:spLocks noChangeArrowheads="1"/>
          </p:cNvSpPr>
          <p:nvPr/>
        </p:nvSpPr>
        <p:spPr bwMode="auto">
          <a:xfrm>
            <a:off x="5151438" y="3133725"/>
            <a:ext cx="12795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7" name="Rectangle 29"/>
          <p:cNvSpPr>
            <a:spLocks noChangeArrowheads="1"/>
          </p:cNvSpPr>
          <p:nvPr/>
        </p:nvSpPr>
        <p:spPr bwMode="auto">
          <a:xfrm>
            <a:off x="3806825" y="3133725"/>
            <a:ext cx="13446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8" name="Rectangle 30"/>
          <p:cNvSpPr>
            <a:spLocks noChangeArrowheads="1"/>
          </p:cNvSpPr>
          <p:nvPr/>
        </p:nvSpPr>
        <p:spPr bwMode="auto">
          <a:xfrm>
            <a:off x="2425700" y="3133725"/>
            <a:ext cx="1381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9" name="Rectangle 31"/>
          <p:cNvSpPr>
            <a:spLocks noChangeArrowheads="1"/>
          </p:cNvSpPr>
          <p:nvPr/>
        </p:nvSpPr>
        <p:spPr bwMode="auto">
          <a:xfrm>
            <a:off x="1130300" y="3133725"/>
            <a:ext cx="1295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10" name="Rectangle 32"/>
          <p:cNvSpPr>
            <a:spLocks noChangeArrowheads="1"/>
          </p:cNvSpPr>
          <p:nvPr/>
        </p:nvSpPr>
        <p:spPr bwMode="auto">
          <a:xfrm>
            <a:off x="139700" y="3133725"/>
            <a:ext cx="990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000"/>
          </a:p>
        </p:txBody>
      </p:sp>
      <p:sp>
        <p:nvSpPr>
          <p:cNvPr id="3132" name="Rectangle 39"/>
          <p:cNvSpPr>
            <a:spLocks noChangeArrowheads="1"/>
          </p:cNvSpPr>
          <p:nvPr/>
        </p:nvSpPr>
        <p:spPr bwMode="auto">
          <a:xfrm>
            <a:off x="3963032" y="3243262"/>
            <a:ext cx="1600201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1 m</a:t>
            </a:r>
            <a:r>
              <a:rPr lang="en-US" sz="2000" baseline="30000" dirty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100 dm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endParaRPr lang="en-US" sz="2000" dirty="0"/>
          </a:p>
        </p:txBody>
      </p:sp>
      <p:graphicFrame>
        <p:nvGraphicFramePr>
          <p:cNvPr id="3076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53242009"/>
              </p:ext>
            </p:extLst>
          </p:nvPr>
        </p:nvGraphicFramePr>
        <p:xfrm>
          <a:off x="4203700" y="3848100"/>
          <a:ext cx="431111" cy="647700"/>
        </p:xfrm>
        <a:graphic>
          <a:graphicData uri="http://schemas.openxmlformats.org/presentationml/2006/ole">
            <p:oleObj spid="_x0000_s3153" name="Equation" r:id="rId5" imgW="279279" imgH="393529" progId="Equation.3">
              <p:embed/>
            </p:oleObj>
          </a:graphicData>
        </a:graphic>
      </p:graphicFrame>
      <p:sp>
        <p:nvSpPr>
          <p:cNvPr id="3119" name="Text Box 69"/>
          <p:cNvSpPr txBox="1">
            <a:spLocks noChangeArrowheads="1"/>
          </p:cNvSpPr>
          <p:nvPr/>
        </p:nvSpPr>
        <p:spPr bwMode="auto">
          <a:xfrm>
            <a:off x="381000" y="0"/>
            <a:ext cx="495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120" name="Rectangle 70"/>
          <p:cNvSpPr>
            <a:spLocks noChangeArrowheads="1"/>
          </p:cNvSpPr>
          <p:nvPr/>
        </p:nvSpPr>
        <p:spPr bwMode="auto">
          <a:xfrm>
            <a:off x="0" y="0"/>
            <a:ext cx="411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CC00CC"/>
                </a:solidFill>
              </a:rPr>
              <a:t>2. Bảng </a:t>
            </a:r>
            <a:r>
              <a:rPr lang="vi-VN" sz="2400" b="1" i="1">
                <a:solidFill>
                  <a:srgbClr val="CC00CC"/>
                </a:solidFill>
              </a:rPr>
              <a:t>đơ</a:t>
            </a:r>
            <a:r>
              <a:rPr lang="en-US" sz="2400" b="1" i="1">
                <a:solidFill>
                  <a:srgbClr val="CC00CC"/>
                </a:solidFill>
              </a:rPr>
              <a:t>n vị </a:t>
            </a:r>
            <a:r>
              <a:rPr lang="vi-VN" sz="2400" b="1" i="1">
                <a:solidFill>
                  <a:srgbClr val="CC00CC"/>
                </a:solidFill>
              </a:rPr>
              <a:t>đ</a:t>
            </a:r>
            <a:r>
              <a:rPr lang="en-US" sz="2400" b="1" i="1">
                <a:solidFill>
                  <a:srgbClr val="CC00CC"/>
                </a:solidFill>
              </a:rPr>
              <a:t>o diện tích</a:t>
            </a:r>
          </a:p>
        </p:txBody>
      </p:sp>
      <p:sp>
        <p:nvSpPr>
          <p:cNvPr id="37" name="Rectangle 39"/>
          <p:cNvSpPr>
            <a:spLocks noChangeArrowheads="1"/>
          </p:cNvSpPr>
          <p:nvPr/>
        </p:nvSpPr>
        <p:spPr bwMode="auto">
          <a:xfrm>
            <a:off x="3911599" y="3984625"/>
            <a:ext cx="1600201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=       dam</a:t>
            </a:r>
            <a:r>
              <a:rPr lang="en-US" sz="2000" baseline="30000" dirty="0" smtClean="0"/>
              <a:t>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  <p:bldP spid="75780" grpId="0"/>
      <p:bldP spid="75781" grpId="0"/>
      <p:bldP spid="75783" grpId="0"/>
      <p:bldP spid="75784" grpId="0"/>
      <p:bldP spid="75785" grpId="0"/>
      <p:bldP spid="3132" grpId="0"/>
      <p:bldP spid="3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0&quot;/&gt;&lt;/object&gt;&lt;object type=&quot;3&quot; unique_id=&quot;10005&quot;&gt;&lt;property id=&quot;20148&quot; value=&quot;5&quot;/&gt;&lt;property id=&quot;20300&quot; value=&quot;Slide 2&quot;/&gt;&lt;property id=&quot;20307&quot; value=&quot;297&quot;/&gt;&lt;/object&gt;&lt;object type=&quot;3&quot; unique_id=&quot;10006&quot;&gt;&lt;property id=&quot;20148&quot; value=&quot;5&quot;/&gt;&lt;property id=&quot;20300&quot; value=&quot;Slide 3&quot;/&gt;&lt;property id=&quot;20307&quot; value=&quot;286&quot;/&gt;&lt;/object&gt;&lt;object type=&quot;3&quot; unique_id=&quot;10007&quot;&gt;&lt;property id=&quot;20148&quot; value=&quot;5&quot;/&gt;&lt;property id=&quot;20300&quot; value=&quot;Slide 4&quot;/&gt;&lt;property id=&quot;20307&quot; value=&quot;289&quot;/&gt;&lt;/object&gt;&lt;object type=&quot;3&quot; unique_id=&quot;10008&quot;&gt;&lt;property id=&quot;20148&quot; value=&quot;5&quot;/&gt;&lt;property id=&quot;20300&quot; value=&quot;Slide 5&quot;/&gt;&lt;property id=&quot;20307&quot; value=&quot;291&quot;/&gt;&lt;/object&gt;&lt;object type=&quot;3&quot; unique_id=&quot;10009&quot;&gt;&lt;property id=&quot;20148&quot; value=&quot;5&quot;/&gt;&lt;property id=&quot;20300&quot; value=&quot;Slide 6&quot;/&gt;&lt;property id=&quot;20307&quot; value=&quot;273&quot;/&gt;&lt;/object&gt;&lt;object type=&quot;3&quot; unique_id=&quot;10010&quot;&gt;&lt;property id=&quot;20148&quot; value=&quot;5&quot;/&gt;&lt;property id=&quot;20300&quot; value=&quot;Slide 7&quot;/&gt;&lt;property id=&quot;20307&quot; value=&quot;299&quot;/&gt;&lt;/object&gt;&lt;object type=&quot;3&quot; unique_id=&quot;10011&quot;&gt;&lt;property id=&quot;20148&quot; value=&quot;5&quot;/&gt;&lt;property id=&quot;20300&quot; value=&quot;Slide 8&quot;/&gt;&lt;property id=&quot;20307&quot; value=&quot;295&quot;/&gt;&lt;/object&gt;&lt;object type=&quot;3&quot; unique_id=&quot;10012&quot;&gt;&lt;property id=&quot;20148&quot; value=&quot;5&quot;/&gt;&lt;property id=&quot;20300&quot; value=&quot;Slide 9&quot;/&gt;&lt;property id=&quot;20307&quot; value=&quot;324&quot;/&gt;&lt;/object&gt;&lt;object type=&quot;3&quot; unique_id=&quot;10013&quot;&gt;&lt;property id=&quot;20148&quot; value=&quot;5&quot;/&gt;&lt;property id=&quot;20300&quot; value=&quot;Slide 10&quot;/&gt;&lt;property id=&quot;20307&quot; value=&quot;301&quot;/&gt;&lt;/object&gt;&lt;object type=&quot;3&quot; unique_id=&quot;10014&quot;&gt;&lt;property id=&quot;20148&quot; value=&quot;5&quot;/&gt;&lt;property id=&quot;20300&quot; value=&quot;Slide 11&quot;/&gt;&lt;property id=&quot;20307&quot; value=&quot;327&quot;/&gt;&lt;/object&gt;&lt;object type=&quot;3&quot; unique_id=&quot;10015&quot;&gt;&lt;property id=&quot;20148&quot; value=&quot;5&quot;/&gt;&lt;property id=&quot;20300&quot; value=&quot;Slide 12&quot;/&gt;&lt;property id=&quot;20307&quot; value=&quot;328&quot;/&gt;&lt;/object&gt;&lt;object type=&quot;3&quot; unique_id=&quot;10016&quot;&gt;&lt;property id=&quot;20148&quot; value=&quot;5&quot;/&gt;&lt;property id=&quot;20300&quot; value=&quot;Slide 13&quot;/&gt;&lt;property id=&quot;20307&quot; value=&quot;329&quot;/&gt;&lt;/object&gt;&lt;object type=&quot;3&quot; unique_id=&quot;10017&quot;&gt;&lt;property id=&quot;20148&quot; value=&quot;5&quot;/&gt;&lt;property id=&quot;20300&quot; value=&quot;Slide 14&quot;/&gt;&lt;property id=&quot;20307&quot; value=&quot;330&quot;/&gt;&lt;/object&gt;&lt;object type=&quot;3&quot; unique_id=&quot;10018&quot;&gt;&lt;property id=&quot;20148&quot; value=&quot;5&quot;/&gt;&lt;property id=&quot;20300&quot; value=&quot;Slide 15&quot;/&gt;&lt;property id=&quot;20307&quot; value=&quot;32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</TotalTime>
  <Words>516</Words>
  <Application>Microsoft Office PowerPoint</Application>
  <PresentationFormat>On-screen Show (4:3)</PresentationFormat>
  <Paragraphs>149</Paragraphs>
  <Slides>16</Slides>
  <Notes>11</Notes>
  <HiddenSlides>0</HiddenSlides>
  <MMClips>4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Crayons</vt:lpstr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Duc Long</dc:creator>
  <cp:lastModifiedBy>Admin</cp:lastModifiedBy>
  <cp:revision>79</cp:revision>
  <dcterms:created xsi:type="dcterms:W3CDTF">2008-09-25T14:34:34Z</dcterms:created>
  <dcterms:modified xsi:type="dcterms:W3CDTF">2023-10-11T04:27:42Z</dcterms:modified>
</cp:coreProperties>
</file>