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82" r:id="rId1"/>
  </p:sldMasterIdLst>
  <p:notesMasterIdLst>
    <p:notesMasterId r:id="rId18"/>
  </p:notesMasterIdLst>
  <p:sldIdLst>
    <p:sldId id="352" r:id="rId2"/>
    <p:sldId id="258" r:id="rId3"/>
    <p:sldId id="273" r:id="rId4"/>
    <p:sldId id="259" r:id="rId5"/>
    <p:sldId id="260" r:id="rId6"/>
    <p:sldId id="261" r:id="rId7"/>
    <p:sldId id="357" r:id="rId8"/>
    <p:sldId id="359" r:id="rId9"/>
    <p:sldId id="358" r:id="rId10"/>
    <p:sldId id="350" r:id="rId11"/>
    <p:sldId id="351" r:id="rId12"/>
    <p:sldId id="360" r:id="rId13"/>
    <p:sldId id="355" r:id="rId14"/>
    <p:sldId id="347" r:id="rId15"/>
    <p:sldId id="348" r:id="rId16"/>
    <p:sldId id="341" r:id="rId17"/>
  </p:sldIdLst>
  <p:sldSz cx="12192000" cy="6858000"/>
  <p:notesSz cx="6858000" cy="9144000"/>
  <p:custDataLst>
    <p:tags r:id="rId1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6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FF9900"/>
    <a:srgbClr val="120060"/>
    <a:srgbClr val="06165A"/>
    <a:srgbClr val="FFFF00"/>
    <a:srgbClr val="00FF00"/>
    <a:srgbClr val="F6A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94660"/>
  </p:normalViewPr>
  <p:slideViewPr>
    <p:cSldViewPr snapToGrid="0">
      <p:cViewPr varScale="1">
        <p:scale>
          <a:sx n="65" d="100"/>
          <a:sy n="65" d="100"/>
        </p:scale>
        <p:origin x="-93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36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030617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4" name="Google Shape;2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9" name="Google Shape;25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341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1836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342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5426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918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54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181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678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679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283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253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99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984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442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593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024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4" Type="http://schemas.openxmlformats.org/officeDocument/2006/relationships/audio" Target="../media/audio4.wav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gif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microsoft.com/office/2007/relationships/media" Target="../media/media1.mp3"/><Relationship Id="rId16" Type="http://schemas.openxmlformats.org/officeDocument/2006/relationships/slide" Target="slide4.xml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20.gif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11" Type="http://schemas.openxmlformats.org/officeDocument/2006/relationships/image" Target="../media/image24.png"/><Relationship Id="rId5" Type="http://schemas.openxmlformats.org/officeDocument/2006/relationships/audio" Target="../media/audio3.wav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2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13.png"/><Relationship Id="rId5" Type="http://schemas.openxmlformats.org/officeDocument/2006/relationships/audio" Target="../media/audio3.wav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7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20.gif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11" Type="http://schemas.openxmlformats.org/officeDocument/2006/relationships/image" Target="../media/image13.png"/><Relationship Id="rId5" Type="http://schemas.openxmlformats.org/officeDocument/2006/relationships/audio" Target="../media/audio3.wav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30.pn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15" t="90521" b="291"/>
          <a:stretch>
            <a:fillRect/>
          </a:stretch>
        </p:blipFill>
        <p:spPr bwMode="auto">
          <a:xfrm>
            <a:off x="313336" y="2469058"/>
            <a:ext cx="228600" cy="403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" t="69281" r="90521"/>
          <a:stretch>
            <a:fillRect/>
          </a:stretch>
        </p:blipFill>
        <p:spPr bwMode="auto">
          <a:xfrm>
            <a:off x="416379" y="6393358"/>
            <a:ext cx="4191000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15" t="90521" b="291"/>
          <a:stretch>
            <a:fillRect/>
          </a:stretch>
        </p:blipFill>
        <p:spPr bwMode="auto">
          <a:xfrm>
            <a:off x="11560016" y="506632"/>
            <a:ext cx="228600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" t="69281" r="90521"/>
          <a:stretch>
            <a:fillRect/>
          </a:stretch>
        </p:blipFill>
        <p:spPr bwMode="auto">
          <a:xfrm>
            <a:off x="8950311" y="393125"/>
            <a:ext cx="2736851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653613" y="1578675"/>
            <a:ext cx="9032032" cy="2037471"/>
          </a:xfrm>
          <a:prstGeom prst="rect">
            <a:avLst/>
          </a:prstGeom>
          <a:noFill/>
        </p:spPr>
        <p:txBody>
          <a:bodyPr spcFirstLastPara="1" wrap="none" lIns="91438" tIns="45719" rIns="91438" bIns="45719" numCol="1">
            <a:prstTxWarp prst="textArchUp">
              <a:avLst>
                <a:gd name="adj" fmla="val 11072197"/>
              </a:avLst>
            </a:prstTxWarp>
            <a:spAutoFit/>
          </a:bodyPr>
          <a:lstStyle/>
          <a:p>
            <a:pPr algn="ctr" defTabSz="457189">
              <a:buClrTx/>
            </a:pPr>
            <a:r>
              <a:rPr lang="en-US" sz="16600" b="1" kern="120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n-US" sz="16600" b="1" kern="120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  <a:ea typeface="+mn-ea"/>
                <a:cs typeface="+mn-cs"/>
              </a:rPr>
              <a:t>                                                </a:t>
            </a:r>
            <a:endParaRPr lang="en-US" sz="16600" b="1" kern="1200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21627" y="829291"/>
            <a:ext cx="7197107" cy="615549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 defTabSz="457189">
              <a:spcBef>
                <a:spcPct val="0"/>
              </a:spcBef>
              <a:buClrTx/>
            </a:pPr>
            <a:r>
              <a:rPr lang="en-US" altLang="zh-CN" sz="3200" b="1" kern="120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TRƯỜNG </a:t>
            </a:r>
            <a:r>
              <a:rPr lang="en-US" altLang="zh-CN" sz="32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TIỂU HỌC </a:t>
            </a:r>
            <a:r>
              <a:rPr lang="en-US" altLang="zh-CN" sz="32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ĐẰNG HẢI</a:t>
            </a:r>
            <a:endParaRPr lang="en-US" altLang="zh-CN" sz="3200" b="1" kern="1200" dirty="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51564" y="3990110"/>
            <a:ext cx="4894573" cy="707884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algn="ctr" defTabSz="457189">
              <a:buClrTx/>
            </a:pPr>
            <a:r>
              <a:rPr lang="en-US" sz="4000" b="1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MÔN </a:t>
            </a:r>
            <a:r>
              <a:rPr lang="en-US" sz="4000" b="1" kern="120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TOÁN </a:t>
            </a:r>
            <a:r>
              <a:rPr lang="en-US" sz="4000" b="1" kern="120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3</a:t>
            </a:r>
            <a:endParaRPr lang="en-US" sz="4000" b="1" kern="1200" dirty="0" smtClean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41936" y="5628702"/>
            <a:ext cx="4887474" cy="615549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defTabSz="457189">
              <a:spcBef>
                <a:spcPct val="0"/>
              </a:spcBef>
              <a:buClrTx/>
            </a:pPr>
            <a:endParaRPr lang="en-US" altLang="zh-CN" sz="3200" b="1" i="1" kern="1200" dirty="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181074" y="2603432"/>
            <a:ext cx="11886880" cy="646329"/>
          </a:xfrm>
          <a:prstGeom prst="rect">
            <a:avLst/>
          </a:prstGeom>
          <a:noFill/>
        </p:spPr>
        <p:txBody>
          <a:bodyPr vert="horz" wrap="square" lIns="91438" tIns="45719" rIns="91438" bIns="45719" rtlCol="0">
            <a:spAutoFit/>
          </a:bodyPr>
          <a:lstStyle/>
          <a:p>
            <a:pPr marL="0" indent="0" algn="ctr">
              <a:buNone/>
            </a:pPr>
            <a:r>
              <a:rPr lang="en-US" sz="4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Tiết 25 - Bài 15 : GAM (Tiết 2)</a:t>
            </a:r>
            <a:endParaRPr lang="en-U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0403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80675" y="1785057"/>
            <a:ext cx="44721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buClrTx/>
            </a:pPr>
            <a:r>
              <a:rPr lang="en-US" sz="6600" kern="1200" dirty="0" err="1">
                <a:solidFill>
                  <a:srgbClr val="FF0000"/>
                </a:solidFill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lang="en-US" sz="6600" kern="1200" dirty="0">
                <a:solidFill>
                  <a:srgbClr val="FF0000"/>
                </a:solidFill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600" kern="1200" dirty="0" err="1">
                <a:solidFill>
                  <a:srgbClr val="FF0000"/>
                </a:solidFill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sức</a:t>
            </a:r>
            <a:r>
              <a:rPr lang="en-US" sz="6600" kern="1200" dirty="0">
                <a:solidFill>
                  <a:srgbClr val="FF0000"/>
                </a:solidFill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600" kern="1200" dirty="0" err="1">
                <a:solidFill>
                  <a:srgbClr val="FF0000"/>
                </a:solidFill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lang="en-US" sz="6600" kern="1200" dirty="0">
                <a:solidFill>
                  <a:srgbClr val="FF0000"/>
                </a:solidFill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600" kern="1200" dirty="0" err="1">
                <a:solidFill>
                  <a:srgbClr val="FF0000"/>
                </a:solidFill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đội</a:t>
            </a:r>
            <a:endParaRPr lang="en-US" sz="7200" kern="1200" dirty="0">
              <a:solidFill>
                <a:srgbClr val="FF0000"/>
              </a:solidFill>
              <a:latin typeface="Arial Black" panose="020B0A04020102020204" pitchFamily="34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" name="Group 33"/>
          <p:cNvGrpSpPr>
            <a:grpSpLocks/>
          </p:cNvGrpSpPr>
          <p:nvPr/>
        </p:nvGrpSpPr>
        <p:grpSpPr bwMode="auto">
          <a:xfrm>
            <a:off x="8422450" y="173839"/>
            <a:ext cx="3060101" cy="2974671"/>
            <a:chOff x="4813" y="2857"/>
            <a:chExt cx="1104" cy="1104"/>
          </a:xfrm>
        </p:grpSpPr>
        <p:sp>
          <p:nvSpPr>
            <p:cNvPr id="7" name="AutoShape 34"/>
            <p:cNvSpPr>
              <a:spLocks noChangeArrowheads="1"/>
            </p:cNvSpPr>
            <p:nvPr/>
          </p:nvSpPr>
          <p:spPr bwMode="auto">
            <a:xfrm>
              <a:off x="4813" y="2857"/>
              <a:ext cx="1104" cy="1104"/>
            </a:xfrm>
            <a:prstGeom prst="star32">
              <a:avLst>
                <a:gd name="adj" fmla="val 375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457189" eaLnBrk="1" hangingPunct="1">
                <a:buClrTx/>
              </a:pPr>
              <a:endParaRPr lang="en-US" altLang="en-US" sz="8800" b="1" kern="1200">
                <a:solidFill>
                  <a:srgbClr val="FF0066"/>
                </a:solidFill>
                <a:latin typeface=".VnHelvetInsH" pitchFamily="34" charset="0"/>
                <a:ea typeface="+mn-ea"/>
              </a:endParaRPr>
            </a:p>
          </p:txBody>
        </p:sp>
        <p:sp>
          <p:nvSpPr>
            <p:cNvPr id="8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5050" y="309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457189">
                <a:buClrTx/>
              </a:pPr>
              <a:r>
                <a:rPr lang="en-US" sz="54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</a:t>
              </a:r>
              <a:r>
                <a:rPr lang="en-US" sz="54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54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giờ</a:t>
              </a:r>
              <a:endParaRPr lang="en-US" sz="5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33" name="WordArt 36"/>
          <p:cNvSpPr>
            <a:spLocks noChangeArrowheads="1" noChangeShapeType="1" noTextEdit="1"/>
          </p:cNvSpPr>
          <p:nvPr/>
        </p:nvSpPr>
        <p:spPr bwMode="auto">
          <a:xfrm>
            <a:off x="9522871" y="3130042"/>
            <a:ext cx="1345719" cy="142187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189">
              <a:buClrTx/>
            </a:pPr>
            <a:r>
              <a:rPr lang="en-US" sz="72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34" name="WordArt 37"/>
          <p:cNvSpPr>
            <a:spLocks noChangeArrowheads="1" noChangeShapeType="1" noTextEdit="1"/>
          </p:cNvSpPr>
          <p:nvPr/>
        </p:nvSpPr>
        <p:spPr bwMode="auto">
          <a:xfrm>
            <a:off x="9522871" y="3130042"/>
            <a:ext cx="1269579" cy="143442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189">
              <a:buClrTx/>
            </a:pPr>
            <a:r>
              <a:rPr lang="en-US" sz="72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5" name="WordArt 38"/>
          <p:cNvSpPr>
            <a:spLocks noChangeArrowheads="1" noChangeShapeType="1" noTextEdit="1"/>
          </p:cNvSpPr>
          <p:nvPr/>
        </p:nvSpPr>
        <p:spPr bwMode="auto">
          <a:xfrm>
            <a:off x="9522871" y="3130042"/>
            <a:ext cx="1344887" cy="13367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189">
              <a:buClrTx/>
            </a:pPr>
            <a:r>
              <a:rPr lang="en-US" sz="72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6" name="WordArt 39"/>
          <p:cNvSpPr>
            <a:spLocks noChangeArrowheads="1" noChangeShapeType="1" noTextEdit="1"/>
          </p:cNvSpPr>
          <p:nvPr/>
        </p:nvSpPr>
        <p:spPr bwMode="auto">
          <a:xfrm>
            <a:off x="9522871" y="3130042"/>
            <a:ext cx="1305685" cy="13643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189">
              <a:buClrTx/>
            </a:pPr>
            <a:r>
              <a:rPr lang="en-US" sz="72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7" name="WordArt 40"/>
          <p:cNvSpPr>
            <a:spLocks noChangeArrowheads="1" noChangeShapeType="1" noTextEdit="1"/>
          </p:cNvSpPr>
          <p:nvPr/>
        </p:nvSpPr>
        <p:spPr bwMode="auto">
          <a:xfrm>
            <a:off x="9522871" y="3130042"/>
            <a:ext cx="1351343" cy="145517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7676"/>
              </a:avLst>
            </a:prstTxWarp>
          </a:bodyPr>
          <a:lstStyle/>
          <a:p>
            <a:pPr algn="ctr" defTabSz="457189">
              <a:buClrTx/>
            </a:pPr>
            <a:r>
              <a:rPr lang="en-US" sz="72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8" name="WordArt 41"/>
          <p:cNvSpPr>
            <a:spLocks noChangeArrowheads="1" noChangeShapeType="1" noTextEdit="1"/>
          </p:cNvSpPr>
          <p:nvPr/>
        </p:nvSpPr>
        <p:spPr bwMode="auto">
          <a:xfrm>
            <a:off x="9522871" y="3130042"/>
            <a:ext cx="1243813" cy="14956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189">
              <a:buClrTx/>
            </a:pPr>
            <a:r>
              <a:rPr lang="en-US" sz="72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9" name="WordArt 42"/>
          <p:cNvSpPr>
            <a:spLocks noChangeArrowheads="1" noChangeShapeType="1" noTextEdit="1"/>
          </p:cNvSpPr>
          <p:nvPr/>
        </p:nvSpPr>
        <p:spPr bwMode="auto">
          <a:xfrm>
            <a:off x="9522871" y="3130042"/>
            <a:ext cx="1389493" cy="15496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7769"/>
              </a:avLst>
            </a:prstTxWarp>
          </a:bodyPr>
          <a:lstStyle/>
          <a:p>
            <a:pPr algn="ctr" defTabSz="457189">
              <a:buClrTx/>
            </a:pPr>
            <a:r>
              <a:rPr lang="en-US" sz="72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40" name="WordArt 43"/>
          <p:cNvSpPr>
            <a:spLocks noChangeArrowheads="1" noChangeShapeType="1" noTextEdit="1"/>
          </p:cNvSpPr>
          <p:nvPr/>
        </p:nvSpPr>
        <p:spPr bwMode="auto">
          <a:xfrm>
            <a:off x="9522871" y="3130042"/>
            <a:ext cx="1281816" cy="154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189">
              <a:buClrTx/>
            </a:pPr>
            <a:r>
              <a:rPr lang="en-US" sz="72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41" name="WordArt 44"/>
          <p:cNvSpPr>
            <a:spLocks noChangeArrowheads="1" noChangeShapeType="1" noTextEdit="1"/>
          </p:cNvSpPr>
          <p:nvPr/>
        </p:nvSpPr>
        <p:spPr bwMode="auto">
          <a:xfrm>
            <a:off x="9522871" y="3130042"/>
            <a:ext cx="1288460" cy="14089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189">
              <a:buClrTx/>
            </a:pPr>
            <a:r>
              <a:rPr lang="en-US" sz="72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42" name="WordArt 45"/>
          <p:cNvSpPr>
            <a:spLocks noChangeArrowheads="1" noChangeShapeType="1" noTextEdit="1"/>
          </p:cNvSpPr>
          <p:nvPr/>
        </p:nvSpPr>
        <p:spPr bwMode="auto">
          <a:xfrm>
            <a:off x="9522871" y="3130042"/>
            <a:ext cx="1375207" cy="155734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189">
              <a:buClrTx/>
            </a:pPr>
            <a:r>
              <a:rPr lang="en-US" sz="72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43" name="WordArt 46"/>
          <p:cNvSpPr>
            <a:spLocks noChangeArrowheads="1" noChangeShapeType="1" noTextEdit="1"/>
          </p:cNvSpPr>
          <p:nvPr/>
        </p:nvSpPr>
        <p:spPr bwMode="auto">
          <a:xfrm>
            <a:off x="9522871" y="3130042"/>
            <a:ext cx="1419169" cy="155734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189">
              <a:buClrTx/>
            </a:pPr>
            <a:r>
              <a:rPr lang="en-US" sz="72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44" name="WordArt 46"/>
          <p:cNvSpPr>
            <a:spLocks noChangeArrowheads="1" noChangeShapeType="1" noTextEdit="1"/>
          </p:cNvSpPr>
          <p:nvPr/>
        </p:nvSpPr>
        <p:spPr bwMode="auto">
          <a:xfrm>
            <a:off x="9522871" y="3130042"/>
            <a:ext cx="1419169" cy="155734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189">
              <a:buClrTx/>
            </a:pPr>
            <a:r>
              <a:rPr lang="en-US" sz="72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ea typeface="+mn-ea"/>
                <a:cs typeface="+mn-cs"/>
              </a:rPr>
              <a:t>20</a:t>
            </a:r>
          </a:p>
        </p:txBody>
      </p:sp>
      <p:sp>
        <p:nvSpPr>
          <p:cNvPr id="45" name="WordArt 46"/>
          <p:cNvSpPr>
            <a:spLocks noChangeArrowheads="1" noChangeShapeType="1" noTextEdit="1"/>
          </p:cNvSpPr>
          <p:nvPr/>
        </p:nvSpPr>
        <p:spPr bwMode="auto">
          <a:xfrm>
            <a:off x="9522871" y="3130042"/>
            <a:ext cx="1419169" cy="155734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189">
              <a:buClrTx/>
            </a:pPr>
            <a:r>
              <a:rPr lang="en-US" sz="72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ea typeface="+mn-ea"/>
                <a:cs typeface="+mn-cs"/>
              </a:rPr>
              <a:t>19</a:t>
            </a:r>
          </a:p>
        </p:txBody>
      </p:sp>
      <p:sp>
        <p:nvSpPr>
          <p:cNvPr id="46" name="WordArt 46"/>
          <p:cNvSpPr>
            <a:spLocks noChangeArrowheads="1" noChangeShapeType="1" noTextEdit="1"/>
          </p:cNvSpPr>
          <p:nvPr/>
        </p:nvSpPr>
        <p:spPr bwMode="auto">
          <a:xfrm>
            <a:off x="9522871" y="3130042"/>
            <a:ext cx="1419169" cy="155734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189">
              <a:buClrTx/>
            </a:pPr>
            <a:r>
              <a:rPr lang="en-US" sz="72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ea typeface="+mn-ea"/>
                <a:cs typeface="+mn-cs"/>
              </a:rPr>
              <a:t>18</a:t>
            </a:r>
          </a:p>
        </p:txBody>
      </p:sp>
      <p:sp>
        <p:nvSpPr>
          <p:cNvPr id="47" name="WordArt 46"/>
          <p:cNvSpPr>
            <a:spLocks noChangeArrowheads="1" noChangeShapeType="1" noTextEdit="1"/>
          </p:cNvSpPr>
          <p:nvPr/>
        </p:nvSpPr>
        <p:spPr bwMode="auto">
          <a:xfrm>
            <a:off x="9522871" y="3130042"/>
            <a:ext cx="1419169" cy="155734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189">
              <a:buClrTx/>
            </a:pPr>
            <a:r>
              <a:rPr lang="en-US" sz="72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ea typeface="+mn-ea"/>
                <a:cs typeface="+mn-cs"/>
              </a:rPr>
              <a:t>17</a:t>
            </a:r>
          </a:p>
        </p:txBody>
      </p:sp>
      <p:sp>
        <p:nvSpPr>
          <p:cNvPr id="48" name="WordArt 46"/>
          <p:cNvSpPr>
            <a:spLocks noChangeArrowheads="1" noChangeShapeType="1" noTextEdit="1"/>
          </p:cNvSpPr>
          <p:nvPr/>
        </p:nvSpPr>
        <p:spPr bwMode="auto">
          <a:xfrm>
            <a:off x="9522871" y="3130042"/>
            <a:ext cx="1419169" cy="155734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189">
              <a:buClrTx/>
            </a:pPr>
            <a:r>
              <a:rPr lang="en-US" sz="72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ea typeface="+mn-ea"/>
                <a:cs typeface="+mn-cs"/>
              </a:rPr>
              <a:t>16</a:t>
            </a:r>
          </a:p>
        </p:txBody>
      </p:sp>
      <p:sp>
        <p:nvSpPr>
          <p:cNvPr id="49" name="WordArt 46"/>
          <p:cNvSpPr>
            <a:spLocks noChangeArrowheads="1" noChangeShapeType="1" noTextEdit="1"/>
          </p:cNvSpPr>
          <p:nvPr/>
        </p:nvSpPr>
        <p:spPr bwMode="auto">
          <a:xfrm>
            <a:off x="9522871" y="3130042"/>
            <a:ext cx="1419169" cy="155734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189">
              <a:buClrTx/>
            </a:pPr>
            <a:r>
              <a:rPr lang="en-US" sz="72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ea typeface="+mn-ea"/>
                <a:cs typeface="+mn-cs"/>
              </a:rPr>
              <a:t>15</a:t>
            </a:r>
          </a:p>
        </p:txBody>
      </p:sp>
      <p:sp>
        <p:nvSpPr>
          <p:cNvPr id="50" name="WordArt 46"/>
          <p:cNvSpPr>
            <a:spLocks noChangeArrowheads="1" noChangeShapeType="1" noTextEdit="1"/>
          </p:cNvSpPr>
          <p:nvPr/>
        </p:nvSpPr>
        <p:spPr bwMode="auto">
          <a:xfrm>
            <a:off x="9522871" y="3130042"/>
            <a:ext cx="1419169" cy="155734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189">
              <a:buClrTx/>
            </a:pPr>
            <a:r>
              <a:rPr lang="en-US" sz="72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ea typeface="+mn-ea"/>
                <a:cs typeface="+mn-cs"/>
              </a:rPr>
              <a:t>14</a:t>
            </a:r>
          </a:p>
        </p:txBody>
      </p:sp>
      <p:sp>
        <p:nvSpPr>
          <p:cNvPr id="51" name="WordArt 46"/>
          <p:cNvSpPr>
            <a:spLocks noChangeArrowheads="1" noChangeShapeType="1" noTextEdit="1"/>
          </p:cNvSpPr>
          <p:nvPr/>
        </p:nvSpPr>
        <p:spPr bwMode="auto">
          <a:xfrm>
            <a:off x="9522871" y="3130042"/>
            <a:ext cx="1419169" cy="155734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189">
              <a:buClrTx/>
            </a:pPr>
            <a:r>
              <a:rPr lang="en-US" sz="72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ea typeface="+mn-ea"/>
                <a:cs typeface="+mn-cs"/>
              </a:rPr>
              <a:t>13</a:t>
            </a:r>
          </a:p>
        </p:txBody>
      </p:sp>
      <p:sp>
        <p:nvSpPr>
          <p:cNvPr id="52" name="WordArt 46"/>
          <p:cNvSpPr>
            <a:spLocks noChangeArrowheads="1" noChangeShapeType="1" noTextEdit="1"/>
          </p:cNvSpPr>
          <p:nvPr/>
        </p:nvSpPr>
        <p:spPr bwMode="auto">
          <a:xfrm>
            <a:off x="9522871" y="3130042"/>
            <a:ext cx="1419169" cy="155734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189">
              <a:buClrTx/>
            </a:pPr>
            <a:r>
              <a:rPr lang="en-US" sz="72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ea typeface="+mn-ea"/>
                <a:cs typeface="+mn-cs"/>
              </a:rPr>
              <a:t>12</a:t>
            </a:r>
          </a:p>
        </p:txBody>
      </p:sp>
      <p:sp>
        <p:nvSpPr>
          <p:cNvPr id="53" name="WordArt 46"/>
          <p:cNvSpPr>
            <a:spLocks noChangeArrowheads="1" noChangeShapeType="1" noTextEdit="1"/>
          </p:cNvSpPr>
          <p:nvPr/>
        </p:nvSpPr>
        <p:spPr bwMode="auto">
          <a:xfrm>
            <a:off x="9522871" y="3130042"/>
            <a:ext cx="1419169" cy="155734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189">
              <a:buClrTx/>
            </a:pPr>
            <a:r>
              <a:rPr lang="en-US" sz="72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ea typeface="+mn-ea"/>
                <a:cs typeface="+mn-cs"/>
              </a:rPr>
              <a:t>11</a:t>
            </a:r>
          </a:p>
        </p:txBody>
      </p:sp>
      <p:sp>
        <p:nvSpPr>
          <p:cNvPr id="54" name="WordArt 46"/>
          <p:cNvSpPr>
            <a:spLocks noChangeArrowheads="1" noChangeShapeType="1" noTextEdit="1"/>
          </p:cNvSpPr>
          <p:nvPr/>
        </p:nvSpPr>
        <p:spPr bwMode="auto">
          <a:xfrm>
            <a:off x="9522871" y="3130042"/>
            <a:ext cx="1419169" cy="155734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189">
              <a:buClrTx/>
            </a:pPr>
            <a:r>
              <a:rPr lang="en-US" sz="7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ea typeface="+mn-ea"/>
                <a:cs typeface="+mn-cs"/>
              </a:rPr>
              <a:t>21</a:t>
            </a:r>
            <a:endParaRPr lang="en-US" sz="7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55" name="WordArt 46"/>
          <p:cNvSpPr>
            <a:spLocks noChangeArrowheads="1" noChangeShapeType="1" noTextEdit="1"/>
          </p:cNvSpPr>
          <p:nvPr/>
        </p:nvSpPr>
        <p:spPr bwMode="auto">
          <a:xfrm>
            <a:off x="9522871" y="3130042"/>
            <a:ext cx="1419169" cy="155734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189">
              <a:buClrTx/>
            </a:pPr>
            <a:r>
              <a:rPr lang="en-US" sz="7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ea typeface="+mn-ea"/>
                <a:cs typeface="+mn-cs"/>
              </a:rPr>
              <a:t>22</a:t>
            </a:r>
            <a:endParaRPr lang="en-US" sz="7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56" name="WordArt 46"/>
          <p:cNvSpPr>
            <a:spLocks noChangeArrowheads="1" noChangeShapeType="1" noTextEdit="1"/>
          </p:cNvSpPr>
          <p:nvPr/>
        </p:nvSpPr>
        <p:spPr bwMode="auto">
          <a:xfrm>
            <a:off x="9522871" y="3130042"/>
            <a:ext cx="1419169" cy="155734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189">
              <a:buClrTx/>
            </a:pPr>
            <a:r>
              <a:rPr lang="en-US" sz="7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ea typeface="+mn-ea"/>
                <a:cs typeface="+mn-cs"/>
              </a:rPr>
              <a:t>23</a:t>
            </a:r>
            <a:endParaRPr lang="en-US" sz="7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57" name="WordArt 46"/>
          <p:cNvSpPr>
            <a:spLocks noChangeArrowheads="1" noChangeShapeType="1" noTextEdit="1"/>
          </p:cNvSpPr>
          <p:nvPr/>
        </p:nvSpPr>
        <p:spPr bwMode="auto">
          <a:xfrm>
            <a:off x="9522871" y="3130042"/>
            <a:ext cx="1419169" cy="155734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189">
              <a:buClrTx/>
            </a:pPr>
            <a:r>
              <a:rPr lang="en-US" sz="7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ea typeface="+mn-ea"/>
                <a:cs typeface="+mn-cs"/>
              </a:rPr>
              <a:t>24</a:t>
            </a:r>
            <a:endParaRPr lang="en-US" sz="7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58" name="WordArt 46"/>
          <p:cNvSpPr>
            <a:spLocks noChangeArrowheads="1" noChangeShapeType="1" noTextEdit="1"/>
          </p:cNvSpPr>
          <p:nvPr/>
        </p:nvSpPr>
        <p:spPr bwMode="auto">
          <a:xfrm>
            <a:off x="9522871" y="3130042"/>
            <a:ext cx="1419169" cy="155734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189">
              <a:buClrTx/>
            </a:pPr>
            <a:r>
              <a:rPr lang="en-US" sz="7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ea typeface="+mn-ea"/>
                <a:cs typeface="+mn-cs"/>
              </a:rPr>
              <a:t>25</a:t>
            </a:r>
            <a:endParaRPr lang="en-US" sz="7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59" name="WordArt 46"/>
          <p:cNvSpPr>
            <a:spLocks noChangeArrowheads="1" noChangeShapeType="1" noTextEdit="1"/>
          </p:cNvSpPr>
          <p:nvPr/>
        </p:nvSpPr>
        <p:spPr bwMode="auto">
          <a:xfrm>
            <a:off x="9522871" y="3130042"/>
            <a:ext cx="1419169" cy="155734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189">
              <a:buClrTx/>
            </a:pPr>
            <a:r>
              <a:rPr lang="en-US" sz="7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ea typeface="+mn-ea"/>
                <a:cs typeface="+mn-cs"/>
              </a:rPr>
              <a:t>26</a:t>
            </a:r>
            <a:endParaRPr lang="en-US" sz="7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60" name="WordArt 46"/>
          <p:cNvSpPr>
            <a:spLocks noChangeArrowheads="1" noChangeShapeType="1" noTextEdit="1"/>
          </p:cNvSpPr>
          <p:nvPr/>
        </p:nvSpPr>
        <p:spPr bwMode="auto">
          <a:xfrm>
            <a:off x="9522871" y="3130042"/>
            <a:ext cx="1419169" cy="155734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189">
              <a:buClrTx/>
            </a:pPr>
            <a:r>
              <a:rPr lang="en-US" sz="7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ea typeface="+mn-ea"/>
                <a:cs typeface="+mn-cs"/>
              </a:rPr>
              <a:t>27</a:t>
            </a:r>
            <a:endParaRPr lang="en-US" sz="7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61" name="WordArt 46"/>
          <p:cNvSpPr>
            <a:spLocks noChangeArrowheads="1" noChangeShapeType="1" noTextEdit="1"/>
          </p:cNvSpPr>
          <p:nvPr/>
        </p:nvSpPr>
        <p:spPr bwMode="auto">
          <a:xfrm>
            <a:off x="9522871" y="3130042"/>
            <a:ext cx="1419169" cy="155734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189">
              <a:buClrTx/>
            </a:pPr>
            <a:r>
              <a:rPr lang="en-US" sz="7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ea typeface="+mn-ea"/>
                <a:cs typeface="+mn-cs"/>
              </a:rPr>
              <a:t>28</a:t>
            </a:r>
            <a:endParaRPr lang="en-US" sz="7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62" name="WordArt 46"/>
          <p:cNvSpPr>
            <a:spLocks noChangeArrowheads="1" noChangeShapeType="1" noTextEdit="1"/>
          </p:cNvSpPr>
          <p:nvPr/>
        </p:nvSpPr>
        <p:spPr bwMode="auto">
          <a:xfrm>
            <a:off x="9522871" y="3130042"/>
            <a:ext cx="1419169" cy="155734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189">
              <a:buClrTx/>
            </a:pPr>
            <a:r>
              <a:rPr lang="en-US" sz="7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ea typeface="+mn-ea"/>
                <a:cs typeface="+mn-cs"/>
              </a:rPr>
              <a:t>29</a:t>
            </a:r>
            <a:endParaRPr lang="en-US" sz="7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63" name="WordArt 46"/>
          <p:cNvSpPr>
            <a:spLocks noChangeArrowheads="1" noChangeShapeType="1" noTextEdit="1"/>
          </p:cNvSpPr>
          <p:nvPr/>
        </p:nvSpPr>
        <p:spPr bwMode="auto">
          <a:xfrm>
            <a:off x="9522871" y="3130042"/>
            <a:ext cx="1419169" cy="155734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189">
              <a:buClrTx/>
            </a:pPr>
            <a:r>
              <a:rPr lang="en-US" sz="7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ea typeface="+mn-ea"/>
                <a:cs typeface="+mn-cs"/>
              </a:rPr>
              <a:t>30</a:t>
            </a:r>
            <a:endParaRPr lang="en-US" sz="7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2" name="The Whistler's S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2551" y="628797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8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500"/>
                            </p:stCondLst>
                            <p:childTnLst>
                              <p:par>
                                <p:cTn id="8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0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500"/>
                            </p:stCondLst>
                            <p:childTnLst>
                              <p:par>
                                <p:cTn id="9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000"/>
                            </p:stCondLst>
                            <p:childTnLst>
                              <p:par>
                                <p:cTn id="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500"/>
                            </p:stCondLst>
                            <p:childTnLst>
                              <p:par>
                                <p:cTn id="10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0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500"/>
                            </p:stCondLst>
                            <p:childTnLst>
                              <p:par>
                                <p:cTn id="11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9500"/>
                            </p:stCondLst>
                            <p:childTnLst>
                              <p:par>
                                <p:cTn id="12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0"/>
                            </p:stCondLst>
                            <p:childTnLst>
                              <p:par>
                                <p:cTn id="15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3500"/>
                            </p:stCondLst>
                            <p:childTnLst>
                              <p:par>
                                <p:cTn id="16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7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5500"/>
                            </p:stCondLst>
                            <p:childTnLst>
                              <p:par>
                                <p:cTn id="18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6500"/>
                            </p:stCondLst>
                            <p:childTnLst>
                              <p:par>
                                <p:cTn id="19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7500"/>
                            </p:stCondLst>
                            <p:childTnLst>
                              <p:par>
                                <p:cTn id="20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8000"/>
                            </p:stCondLst>
                            <p:childTnLst>
                              <p:par>
                                <p:cTn id="2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8500"/>
                            </p:stCondLst>
                            <p:childTnLst>
                              <p:par>
                                <p:cTn id="21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9000"/>
                            </p:stCondLst>
                            <p:childTnLst>
                              <p:par>
                                <p:cTn id="2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9500"/>
                            </p:stCondLst>
                            <p:childTnLst>
                              <p:par>
                                <p:cTn id="22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0000"/>
                            </p:stCondLst>
                            <p:childTnLst>
                              <p:par>
                                <p:cTn id="2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0500"/>
                            </p:stCondLst>
                            <p:childTnLst>
                              <p:par>
                                <p:cTn id="23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21000"/>
                            </p:stCondLst>
                            <p:childTnLst>
                              <p:par>
                                <p:cTn id="2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21500"/>
                            </p:stCondLst>
                            <p:childTnLst>
                              <p:par>
                                <p:cTn id="24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2000"/>
                            </p:stCondLst>
                            <p:childTnLst>
                              <p:par>
                                <p:cTn id="2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22500"/>
                            </p:stCondLst>
                            <p:childTnLst>
                              <p:par>
                                <p:cTn id="25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23000"/>
                            </p:stCondLst>
                            <p:childTnLst>
                              <p:par>
                                <p:cTn id="2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23500"/>
                            </p:stCondLst>
                            <p:childTnLst>
                              <p:par>
                                <p:cTn id="26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24000"/>
                            </p:stCondLst>
                            <p:childTnLst>
                              <p:par>
                                <p:cTn id="2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24500"/>
                            </p:stCondLst>
                            <p:childTnLst>
                              <p:par>
                                <p:cTn id="27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25000"/>
                            </p:stCondLst>
                            <p:childTnLst>
                              <p:par>
                                <p:cTn id="27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25500"/>
                            </p:stCondLst>
                            <p:childTnLst>
                              <p:par>
                                <p:cTn id="2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26000"/>
                            </p:stCondLst>
                            <p:childTnLst>
                              <p:par>
                                <p:cTn id="28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26500"/>
                            </p:stCondLst>
                            <p:childTnLst>
                              <p:par>
                                <p:cTn id="29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7000"/>
                            </p:stCondLst>
                            <p:childTnLst>
                              <p:par>
                                <p:cTn id="29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27500"/>
                            </p:stCondLst>
                            <p:childTnLst>
                              <p:par>
                                <p:cTn id="30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28000"/>
                            </p:stCondLst>
                            <p:childTnLst>
                              <p:par>
                                <p:cTn id="30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28500"/>
                            </p:stCondLst>
                            <p:childTnLst>
                              <p:par>
                                <p:cTn id="31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29000"/>
                            </p:stCondLst>
                            <p:childTnLst>
                              <p:par>
                                <p:cTn id="3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29500"/>
                            </p:stCondLst>
                            <p:childTnLst>
                              <p:par>
                                <p:cTn id="32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30000"/>
                            </p:stCondLst>
                            <p:childTnLst>
                              <p:par>
                                <p:cTn id="3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30500"/>
                            </p:stCondLst>
                            <p:childTnLst>
                              <p:par>
                                <p:cTn id="33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31000"/>
                            </p:stCondLst>
                            <p:childTnLst>
                              <p:par>
                                <p:cTn id="342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3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833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922703" y="4348"/>
            <a:ext cx="4163319" cy="720368"/>
            <a:chOff x="4539228" y="172432"/>
            <a:chExt cx="5464357" cy="961711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464357" cy="961711"/>
              <a:chOff x="4539228" y="172432"/>
              <a:chExt cx="5464357" cy="961711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464357" cy="5541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97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7" y="641502"/>
                <a:ext cx="1117614" cy="4926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798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 Box 14">
            <a:extLst>
              <a:ext uri="{FF2B5EF4-FFF2-40B4-BE49-F238E27FC236}">
                <a16:creationId xmlns:a16="http://schemas.microsoft.com/office/drawing/2014/main" xmlns="" id="{5680130B-6BA9-AC6D-85A1-BE0C5321E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9002" y="708115"/>
            <a:ext cx="5263107" cy="431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097" b="1">
                <a:solidFill>
                  <a:srgbClr val="0000CC"/>
                </a:solidFill>
                <a:latin typeface="Times New Roman" pitchFamily="18" charset="0"/>
              </a:rPr>
              <a:t>Bài 15: GAM (T2)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7BA9EA1-D661-D598-18BF-55967D5E4A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20" t="17051" r="7215"/>
          <a:stretch/>
        </p:blipFill>
        <p:spPr>
          <a:xfrm>
            <a:off x="2443038" y="2401605"/>
            <a:ext cx="8076472" cy="42641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7B376FC-73D6-58A4-3088-DAA5AF40E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479" y="1172339"/>
            <a:ext cx="11301781" cy="127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8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057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5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5387975"/>
            <a:ext cx="2400300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nip Diagonal Corner Rectangle 18"/>
          <p:cNvSpPr/>
          <p:nvPr/>
        </p:nvSpPr>
        <p:spPr>
          <a:xfrm>
            <a:off x="858172" y="305210"/>
            <a:ext cx="10523538" cy="2228850"/>
          </a:xfrm>
          <a:prstGeom prst="snip2Diag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6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6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6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6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6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6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pháo</a:t>
            </a:r>
            <a:r>
              <a:rPr lang="en-US" sz="6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6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6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232" y="2843366"/>
            <a:ext cx="3952568" cy="370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90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nip Diagonal Corner Rectangle 49"/>
          <p:cNvSpPr/>
          <p:nvPr/>
        </p:nvSpPr>
        <p:spPr>
          <a:xfrm>
            <a:off x="858172" y="305210"/>
            <a:ext cx="10523538" cy="2228850"/>
          </a:xfrm>
          <a:prstGeom prst="snip2Diag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6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6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6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6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6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6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6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6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endParaRPr lang="en-US" sz="6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4" name="Picture 45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5387975"/>
            <a:ext cx="2400300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114" y="2703871"/>
            <a:ext cx="3864171" cy="384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96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27123" y="3311464"/>
            <a:ext cx="8504903" cy="167349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85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" descr="C:\Users\ADMIN\Desktop\Bach tuyet\54774f4bc8287c7337fadd5fbb419da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" descr="C:\Users\ADMIN\Desktop\Bach tuyet\Snow_white_transparent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78400" y="2722179"/>
            <a:ext cx="1243539" cy="2680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" descr="C:\Users\ADMIN\Desktop\Bach tuyet\43ebd44d263606f876d42fd2f199ea61 (4)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338519">
            <a:off x="10592437" y="4662277"/>
            <a:ext cx="1880249" cy="2689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" descr="C:\Users\ADMIN\Desktop\Bach tuyet\43ebd44d263606f876d42fd2f199ea61 (7)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7148075" y="4667665"/>
            <a:ext cx="1913197" cy="25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" descr="C:\Users\ADMIN\Desktop\Bach tuyet\RjAwOTQ4MTUyNEI3QjJCRTc2RjA6ZDA1ZjJmYTY2MjBkNDYzY2ZlZDNiOTA1Y2YxYTk1NzA6Ojo6OjA=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006265">
            <a:off x="9011" y="4789835"/>
            <a:ext cx="2123621" cy="2411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" descr="C:\Users\ADMIN\Desktop\Bach tuyet\43ebd44d263606f876d42fd2f199ea61 (2)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427022">
            <a:off x="7736843" y="4957294"/>
            <a:ext cx="1831975" cy="2476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" descr="C:\Users\ADMIN\Desktop\Bach tuyet\43ebd44d263606f876d42fd2f199ea61 (3)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082524" y="5232399"/>
            <a:ext cx="2212453" cy="2033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" descr="C:\Users\ADMIN\Desktop\Bach tuyet\43ebd44d263606f876d42fd2f199ea61 (5).jp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1608799">
            <a:off x="1408602" y="4577567"/>
            <a:ext cx="1656967" cy="264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" descr="C:\Users\ADMIN\Desktop\Bach tuyet\43ebd44d263606f876d42fd2f199ea61 (8)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448800" y="4363395"/>
            <a:ext cx="2111365" cy="2902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" descr="C:\Users\ADMIN\Desktop\Bach tuyet\511929473-photo-clip-tree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775200" y="-2947963"/>
            <a:ext cx="9770739" cy="10307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" descr="C:\Users\ADMIN\Desktop\Bach tuyet\511929473-photo-clip-tree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1219199" y="-2825162"/>
            <a:ext cx="6078553" cy="10307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" descr="C:\Users\ADMIN\Desktop\Tai nguyen thiet ke tro choi\Bảng gỗ\wooden-blank-sign-clipart-1.jp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784883" y="-1955800"/>
            <a:ext cx="9187917" cy="407987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CHƠI TRỐN TÌM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CÙNG BẠCH TUYẾT VÀ 7 CHÚ LÙN</a:t>
            </a:r>
            <a:endParaRPr dirty="0"/>
          </a:p>
        </p:txBody>
      </p:sp>
      <p:pic>
        <p:nvPicPr>
          <p:cNvPr id="210" name="Google Shape;210;p3" descr="C:\Users\ADMIN\Desktop\Tai nguyen thiet ke tro choi\Angry birds epic birds\1505573783630 (2).png">
            <a:hlinkClick r:id="rId16" action="ppaction://hlinksldjump"/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5600170" y="5901542"/>
            <a:ext cx="1426197" cy="780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5751695" y="-85725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monkeys-spinning-monkeys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550.3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338093" y="624304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9;p2"/>
          <p:cNvSpPr txBox="1"/>
          <p:nvPr/>
        </p:nvSpPr>
        <p:spPr>
          <a:xfrm>
            <a:off x="4549966" y="244254"/>
            <a:ext cx="377588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LUẬT CHƠI</a:t>
            </a:r>
            <a:endParaRPr sz="4400" b="1" i="0" u="none" strike="noStrike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文本占位符 1">
            <a:extLst>
              <a:ext uri="{FF2B5EF4-FFF2-40B4-BE49-F238E27FC236}">
                <a16:creationId xmlns:a16="http://schemas.microsoft.com/office/drawing/2014/main" xmlns="" id="{1D4D8A0C-1924-4738-A40D-C717DD049076}"/>
              </a:ext>
            </a:extLst>
          </p:cNvPr>
          <p:cNvSpPr txBox="1">
            <a:spLocks/>
          </p:cNvSpPr>
          <p:nvPr/>
        </p:nvSpPr>
        <p:spPr>
          <a:xfrm>
            <a:off x="789406" y="2031332"/>
            <a:ext cx="10189050" cy="29357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chú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lùn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đang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trốn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rừng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Công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chúa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Bạch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Tuyết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nhiệm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vụ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tìm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chú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lùn</a:t>
            </a:r>
            <a:r>
              <a:rPr lang="en-US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Muốn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tìm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chú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lùn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Bạch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tuyết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phải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trả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lời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đúng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câu</a:t>
            </a:r>
            <a:r>
              <a:rPr lang="en-US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hỏi</a:t>
            </a:r>
            <a:r>
              <a:rPr lang="en-US" altLang="zh-CN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altLang="zh-CN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Thời</a:t>
            </a:r>
            <a:r>
              <a:rPr lang="en-US" altLang="zh-CN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gian</a:t>
            </a:r>
            <a:r>
              <a:rPr lang="en-US" altLang="zh-CN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dành</a:t>
            </a:r>
            <a:r>
              <a:rPr lang="en-US" altLang="zh-CN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cho</a:t>
            </a:r>
            <a:r>
              <a:rPr lang="en-US" altLang="zh-CN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mỗi</a:t>
            </a:r>
            <a:r>
              <a:rPr lang="en-US" altLang="zh-CN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câu</a:t>
            </a:r>
            <a:r>
              <a:rPr lang="en-US" altLang="zh-CN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hỏi</a:t>
            </a:r>
            <a:r>
              <a:rPr lang="en-US" altLang="zh-CN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altLang="zh-CN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10 </a:t>
            </a:r>
            <a:r>
              <a:rPr lang="en-US" altLang="zh-CN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giây</a:t>
            </a:r>
            <a:r>
              <a:rPr lang="en-US" altLang="zh-CN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zh-CN" alt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1891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4" descr="C:\Users\ADMIN\Desktop\Bach tuyet\ a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1"/>
            <a:ext cx="12192000" cy="6861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4" descr="C:\Users\ADMIN\Desktop\Bach tuyet\esquilo001.gif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128333" flipH="1">
            <a:off x="5085415" y="4860489"/>
            <a:ext cx="1320800" cy="144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4" descr="C:\Users\ADMIN\Desktop\Bach tuyet\767e08fbae2de8679fbba6d8cecba19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247476" flipH="1">
            <a:off x="2470377" y="4994982"/>
            <a:ext cx="1092200" cy="152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4" descr="C:\Users\ADMIN\Desktop\Bach tuyet\Doc23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827354">
            <a:off x="10020325" y="4028629"/>
            <a:ext cx="1543159" cy="228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4" descr="C:\Users\ADMIN\Desktop\Bach tuyet\arbre-majestueux-42629281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792460" y="-627920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4" descr="C:\Users\ADMIN\Desktop\Bach tuyet\arbre-majestueux-42629281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364830" y="-627920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4" descr="C:\Users\ADMIN\Desktop\Bach tuyet\511929473-photo-clip-tree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115254" y="-627920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4" descr="C:\Users\ADMIN\Desktop\Bach tuyet\511929473-photo-clip-tree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755771" y="-1061115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4" descr="C:\Users\ADMIN\Desktop\Bach tuyet\Snow_white_transparent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-118239" y="3073969"/>
            <a:ext cx="1825347" cy="3934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4" descr="C:\Users\ADMIN\Desktop\Tai nguyen thiet ke tro choi\Bảng gỗ\wooden-blank-sign-clipart-1.jpg"/>
          <p:cNvPicPr preferRelativeResize="0"/>
          <p:nvPr/>
        </p:nvPicPr>
        <p:blipFill rotWithShape="1">
          <a:blip r:embed="rId14">
            <a:alphaModFix/>
          </a:blip>
          <a:srcRect t="46537"/>
          <a:stretch/>
        </p:blipFill>
        <p:spPr>
          <a:xfrm>
            <a:off x="2542862" y="0"/>
            <a:ext cx="7921939" cy="218122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4"/>
          <p:cNvSpPr/>
          <p:nvPr/>
        </p:nvSpPr>
        <p:spPr>
          <a:xfrm>
            <a:off x="1597917" y="2471837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A. </a:t>
            </a:r>
            <a:r>
              <a:rPr lang="en-US" sz="4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10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8" name="Google Shape;228;p4"/>
          <p:cNvSpPr/>
          <p:nvPr/>
        </p:nvSpPr>
        <p:spPr>
          <a:xfrm>
            <a:off x="4977740" y="2486297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B.100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0" name="Google Shape;230;p4"/>
          <p:cNvSpPr/>
          <p:nvPr/>
        </p:nvSpPr>
        <p:spPr>
          <a:xfrm>
            <a:off x="8272414" y="2445977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C. </a:t>
            </a:r>
            <a:r>
              <a:rPr lang="en-US" sz="4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1000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1" name="Google Shape;231;p4"/>
          <p:cNvSpPr txBox="1"/>
          <p:nvPr/>
        </p:nvSpPr>
        <p:spPr>
          <a:xfrm>
            <a:off x="4225384" y="921633"/>
            <a:ext cx="487172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1kg </a:t>
            </a:r>
            <a:r>
              <a:rPr lang="en-US" sz="5400" b="1" i="0" u="none" strike="noStrike" cap="none" dirty="0" smtClean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= ? g</a:t>
            </a: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WordArt 33"/>
          <p:cNvSpPr>
            <a:spLocks noChangeArrowheads="1" noChangeShapeType="1" noTextEdit="1"/>
          </p:cNvSpPr>
          <p:nvPr/>
        </p:nvSpPr>
        <p:spPr bwMode="auto">
          <a:xfrm>
            <a:off x="519037" y="415062"/>
            <a:ext cx="1005086" cy="14047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33" name="WordArt 34"/>
          <p:cNvSpPr>
            <a:spLocks noChangeArrowheads="1" noChangeShapeType="1" noTextEdit="1"/>
          </p:cNvSpPr>
          <p:nvPr/>
        </p:nvSpPr>
        <p:spPr bwMode="auto">
          <a:xfrm>
            <a:off x="519037" y="415062"/>
            <a:ext cx="1005086" cy="14047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34" name="WordArt 35"/>
          <p:cNvSpPr>
            <a:spLocks noChangeArrowheads="1" noChangeShapeType="1" noTextEdit="1"/>
          </p:cNvSpPr>
          <p:nvPr/>
        </p:nvSpPr>
        <p:spPr bwMode="auto">
          <a:xfrm>
            <a:off x="521400" y="388074"/>
            <a:ext cx="1007484" cy="140174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35" name="WordArt 36"/>
          <p:cNvSpPr>
            <a:spLocks noChangeArrowheads="1" noChangeShapeType="1" noTextEdit="1"/>
          </p:cNvSpPr>
          <p:nvPr/>
        </p:nvSpPr>
        <p:spPr bwMode="auto">
          <a:xfrm>
            <a:off x="519037" y="415062"/>
            <a:ext cx="1005086" cy="14047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36" name="WordArt 37"/>
          <p:cNvSpPr>
            <a:spLocks noChangeArrowheads="1" noChangeShapeType="1" noTextEdit="1"/>
          </p:cNvSpPr>
          <p:nvPr/>
        </p:nvSpPr>
        <p:spPr bwMode="auto">
          <a:xfrm>
            <a:off x="532513" y="388074"/>
            <a:ext cx="1007484" cy="14047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37" name="WordArt 38"/>
          <p:cNvSpPr>
            <a:spLocks noChangeArrowheads="1" noChangeShapeType="1" noTextEdit="1"/>
          </p:cNvSpPr>
          <p:nvPr/>
        </p:nvSpPr>
        <p:spPr bwMode="auto">
          <a:xfrm>
            <a:off x="530113" y="415062"/>
            <a:ext cx="1009884" cy="14047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38" name="WordArt 39"/>
          <p:cNvSpPr>
            <a:spLocks noChangeArrowheads="1" noChangeShapeType="1" noTextEdit="1"/>
          </p:cNvSpPr>
          <p:nvPr/>
        </p:nvSpPr>
        <p:spPr bwMode="auto">
          <a:xfrm>
            <a:off x="519037" y="415062"/>
            <a:ext cx="1005086" cy="14047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39" name="WordArt 40"/>
          <p:cNvSpPr>
            <a:spLocks noChangeArrowheads="1" noChangeShapeType="1" noTextEdit="1"/>
          </p:cNvSpPr>
          <p:nvPr/>
        </p:nvSpPr>
        <p:spPr bwMode="auto">
          <a:xfrm>
            <a:off x="519037" y="415062"/>
            <a:ext cx="1005086" cy="14047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40" name="WordArt 42"/>
          <p:cNvSpPr>
            <a:spLocks noChangeArrowheads="1" noChangeShapeType="1" noTextEdit="1"/>
          </p:cNvSpPr>
          <p:nvPr/>
        </p:nvSpPr>
        <p:spPr bwMode="auto">
          <a:xfrm>
            <a:off x="519037" y="415062"/>
            <a:ext cx="1005086" cy="14047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41" name="WordArt 43"/>
          <p:cNvSpPr>
            <a:spLocks noChangeArrowheads="1" noChangeShapeType="1" noTextEdit="1"/>
          </p:cNvSpPr>
          <p:nvPr/>
        </p:nvSpPr>
        <p:spPr bwMode="auto">
          <a:xfrm>
            <a:off x="519037" y="415062"/>
            <a:ext cx="1005086" cy="14047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42" name="Group 49"/>
          <p:cNvGrpSpPr>
            <a:grpSpLocks/>
          </p:cNvGrpSpPr>
          <p:nvPr/>
        </p:nvGrpSpPr>
        <p:grpSpPr bwMode="auto">
          <a:xfrm>
            <a:off x="203269" y="478131"/>
            <a:ext cx="2495945" cy="1366791"/>
            <a:chOff x="4320" y="2928"/>
            <a:chExt cx="1104" cy="1104"/>
          </a:xfrm>
        </p:grpSpPr>
        <p:sp>
          <p:nvSpPr>
            <p:cNvPr id="43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6000">
                <a:solidFill>
                  <a:srgbClr val="FF0066"/>
                </a:solidFill>
                <a:latin typeface=".VnHelvetInsH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"/>
                            </p:stCondLst>
                            <p:childTnLst>
                              <p:par>
                                <p:cTn id="8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500"/>
                            </p:stCondLst>
                            <p:childTnLst>
                              <p:par>
                                <p:cTn id="8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000"/>
                            </p:stCondLst>
                            <p:childTnLst>
                              <p:par>
                                <p:cTn id="9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500"/>
                            </p:stCondLst>
                            <p:childTnLst>
                              <p:par>
                                <p:cTn id="9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500"/>
                            </p:stCondLst>
                            <p:childTnLst>
                              <p:par>
                                <p:cTn id="10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9000"/>
                            </p:stCondLst>
                            <p:childTnLst>
                              <p:par>
                                <p:cTn id="1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9500"/>
                            </p:stCondLst>
                            <p:childTnLst>
                              <p:par>
                                <p:cTn id="11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" grpId="0" animBg="1"/>
      <p:bldP spid="228" grpId="0" animBg="1"/>
      <p:bldP spid="230" grpId="0" animBg="1"/>
      <p:bldP spid="230" grpId="1" animBg="1"/>
      <p:bldP spid="2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5" descr="C:\Users\ADMIN\Desktop\Bach tuyet\54774f4bc8287c7337fadd5fbb419da6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5" descr="C:\Users\ADMIN\Desktop\Bach tuyet\Bambi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244661" flipH="1">
            <a:off x="3278445" y="3823499"/>
            <a:ext cx="132080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5" descr="C:\Users\ADMIN\Desktop\Bach tuyet\767e08fbae2de8679fbba6d8cecba19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247476" flipH="1">
            <a:off x="8504048" y="4385149"/>
            <a:ext cx="1092200" cy="152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5" descr="C:\Users\ADMIN\Desktop\Bach tuyet\43ebd44d263606f876d42fd2f199ea61 (7)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116409" flipH="1">
            <a:off x="5873242" y="3818719"/>
            <a:ext cx="1789713" cy="2413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5" descr="C:\Users\ADMIN\Desktop\Bach tuyet\arbre-majestueux-42629281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839457" y="-662471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5" descr="C:\Users\ADMIN\Desktop\Bach tuyet\511929473-photo-clip-tree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950681" y="-1297726"/>
            <a:ext cx="7213600" cy="8309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5" descr="C:\Users\ADMIN\Desktop\Bach tuyet\511929473-photo-clip-tree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338864" y="-807889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5" descr="C:\Users\ADMIN\Desktop\Bach tuyet\arbre-majestueux-42629281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71168" y="-444344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5" descr="C:\Users\ADMIN\Desktop\Tai nguyen thiet ke tro choi\Bảng gỗ\wooden-blank-sign-clipart-1.jpg"/>
          <p:cNvPicPr preferRelativeResize="0"/>
          <p:nvPr/>
        </p:nvPicPr>
        <p:blipFill rotWithShape="1">
          <a:blip r:embed="rId13">
            <a:alphaModFix/>
          </a:blip>
          <a:srcRect t="47938"/>
          <a:stretch/>
        </p:blipFill>
        <p:spPr>
          <a:xfrm>
            <a:off x="2593645" y="112429"/>
            <a:ext cx="7921939" cy="2124075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5"/>
          <p:cNvSpPr txBox="1"/>
          <p:nvPr/>
        </p:nvSpPr>
        <p:spPr>
          <a:xfrm>
            <a:off x="3527406" y="862933"/>
            <a:ext cx="5892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54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1000g</a:t>
            </a:r>
            <a:r>
              <a:rPr lang="en-US" sz="5400" b="1" i="0" u="none" strike="noStrike" cap="none" dirty="0" smtClean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5400" b="1" i="0" u="none" strike="noStrike" cap="none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= </a:t>
            </a:r>
            <a:r>
              <a:rPr lang="en-US" sz="5400" b="1" i="0" u="none" strike="noStrike" cap="none" dirty="0" smtClean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?kg</a:t>
            </a:r>
            <a:endParaRPr sz="5400" b="1" i="0" u="none" strike="noStrike" cap="none" dirty="0">
              <a:solidFill>
                <a:srgbClr val="FFFF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51" name="Google Shape;251;p5"/>
          <p:cNvSpPr/>
          <p:nvPr/>
        </p:nvSpPr>
        <p:spPr>
          <a:xfrm>
            <a:off x="2348128" y="2403163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A. 10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2" name="Google Shape;252;p5"/>
          <p:cNvSpPr/>
          <p:nvPr/>
        </p:nvSpPr>
        <p:spPr>
          <a:xfrm>
            <a:off x="8543135" y="2334794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C. </a:t>
            </a:r>
            <a:r>
              <a:rPr lang="en-US" sz="5335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100</a:t>
            </a:r>
            <a:endParaRPr sz="5335" b="0" i="0" u="none" strike="noStrike" cap="none" dirty="0">
              <a:solidFill>
                <a:srgbClr val="0000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53" name="Google Shape;253;p5"/>
          <p:cNvSpPr/>
          <p:nvPr/>
        </p:nvSpPr>
        <p:spPr>
          <a:xfrm>
            <a:off x="5435344" y="2418986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B.1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5" name="Google Shape;255;p5" descr="C:\Users\ADMIN\Desktop\Bach tuyet\Blanca_Nieves.8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-150437" y="3285301"/>
            <a:ext cx="2287981" cy="396985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WordArt 33"/>
          <p:cNvSpPr>
            <a:spLocks noChangeArrowheads="1" noChangeShapeType="1" noTextEdit="1"/>
          </p:cNvSpPr>
          <p:nvPr/>
        </p:nvSpPr>
        <p:spPr bwMode="auto">
          <a:xfrm>
            <a:off x="703310" y="642648"/>
            <a:ext cx="1561533" cy="13552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22" name="WordArt 34"/>
          <p:cNvSpPr>
            <a:spLocks noChangeArrowheads="1" noChangeShapeType="1" noTextEdit="1"/>
          </p:cNvSpPr>
          <p:nvPr/>
        </p:nvSpPr>
        <p:spPr bwMode="auto">
          <a:xfrm>
            <a:off x="703310" y="642648"/>
            <a:ext cx="1561533" cy="13552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23" name="WordArt 35"/>
          <p:cNvSpPr>
            <a:spLocks noChangeArrowheads="1" noChangeShapeType="1" noTextEdit="1"/>
          </p:cNvSpPr>
          <p:nvPr/>
        </p:nvSpPr>
        <p:spPr bwMode="auto">
          <a:xfrm>
            <a:off x="706484" y="616968"/>
            <a:ext cx="1565259" cy="135234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24" name="WordArt 36"/>
          <p:cNvSpPr>
            <a:spLocks noChangeArrowheads="1" noChangeShapeType="1" noTextEdit="1"/>
          </p:cNvSpPr>
          <p:nvPr/>
        </p:nvSpPr>
        <p:spPr bwMode="auto">
          <a:xfrm>
            <a:off x="703310" y="642648"/>
            <a:ext cx="1561533" cy="13552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25" name="WordArt 37"/>
          <p:cNvSpPr>
            <a:spLocks noChangeArrowheads="1" noChangeShapeType="1" noTextEdit="1"/>
          </p:cNvSpPr>
          <p:nvPr/>
        </p:nvSpPr>
        <p:spPr bwMode="auto">
          <a:xfrm>
            <a:off x="717597" y="615660"/>
            <a:ext cx="1565259" cy="13552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26" name="WordArt 38"/>
          <p:cNvSpPr>
            <a:spLocks noChangeArrowheads="1" noChangeShapeType="1" noTextEdit="1"/>
          </p:cNvSpPr>
          <p:nvPr/>
        </p:nvSpPr>
        <p:spPr bwMode="auto">
          <a:xfrm>
            <a:off x="716009" y="642648"/>
            <a:ext cx="1568987" cy="13552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27" name="WordArt 39"/>
          <p:cNvSpPr>
            <a:spLocks noChangeArrowheads="1" noChangeShapeType="1" noTextEdit="1"/>
          </p:cNvSpPr>
          <p:nvPr/>
        </p:nvSpPr>
        <p:spPr bwMode="auto">
          <a:xfrm>
            <a:off x="703310" y="642648"/>
            <a:ext cx="1561533" cy="13552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28" name="WordArt 40"/>
          <p:cNvSpPr>
            <a:spLocks noChangeArrowheads="1" noChangeShapeType="1" noTextEdit="1"/>
          </p:cNvSpPr>
          <p:nvPr/>
        </p:nvSpPr>
        <p:spPr bwMode="auto">
          <a:xfrm>
            <a:off x="703310" y="642648"/>
            <a:ext cx="1561533" cy="13552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29" name="WordArt 42"/>
          <p:cNvSpPr>
            <a:spLocks noChangeArrowheads="1" noChangeShapeType="1" noTextEdit="1"/>
          </p:cNvSpPr>
          <p:nvPr/>
        </p:nvSpPr>
        <p:spPr bwMode="auto">
          <a:xfrm>
            <a:off x="703310" y="642648"/>
            <a:ext cx="1561533" cy="13552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30" name="WordArt 43"/>
          <p:cNvSpPr>
            <a:spLocks noChangeArrowheads="1" noChangeShapeType="1" noTextEdit="1"/>
          </p:cNvSpPr>
          <p:nvPr/>
        </p:nvSpPr>
        <p:spPr bwMode="auto">
          <a:xfrm>
            <a:off x="703310" y="642648"/>
            <a:ext cx="1561533" cy="13552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31" name="Group 49"/>
          <p:cNvGrpSpPr>
            <a:grpSpLocks/>
          </p:cNvGrpSpPr>
          <p:nvPr/>
        </p:nvGrpSpPr>
        <p:grpSpPr bwMode="auto">
          <a:xfrm>
            <a:off x="103790" y="355491"/>
            <a:ext cx="2792871" cy="1972254"/>
            <a:chOff x="4320" y="2928"/>
            <a:chExt cx="1104" cy="1104"/>
          </a:xfrm>
        </p:grpSpPr>
        <p:sp>
          <p:nvSpPr>
            <p:cNvPr id="32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6000">
                <a:solidFill>
                  <a:srgbClr val="FF0066"/>
                </a:solidFill>
                <a:latin typeface=".VnHelvetInsH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"/>
                            </p:stCondLst>
                            <p:childTnLst>
                              <p:par>
                                <p:cTn id="8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500"/>
                            </p:stCondLst>
                            <p:childTnLst>
                              <p:par>
                                <p:cTn id="8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000"/>
                            </p:stCondLst>
                            <p:childTnLst>
                              <p:par>
                                <p:cTn id="9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500"/>
                            </p:stCondLst>
                            <p:childTnLst>
                              <p:par>
                                <p:cTn id="9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500"/>
                            </p:stCondLst>
                            <p:childTnLst>
                              <p:par>
                                <p:cTn id="10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9000"/>
                            </p:stCondLst>
                            <p:childTnLst>
                              <p:par>
                                <p:cTn id="1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9500"/>
                            </p:stCondLst>
                            <p:childTnLst>
                              <p:par>
                                <p:cTn id="11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" grpId="0"/>
      <p:bldP spid="251" grpId="0" animBg="1"/>
      <p:bldP spid="252" grpId="0" animBg="1"/>
      <p:bldP spid="253" grpId="0" animBg="1"/>
      <p:bldP spid="25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6" descr="C:\Users\ADMIN\Desktop\Bach tuyet\b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6" descr="C:\Users\ADMIN\Desktop\Bach tuyet\esquilo001.gif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128333" flipH="1">
            <a:off x="7340875" y="4702316"/>
            <a:ext cx="1320800" cy="144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6" descr="C:\Users\ADMIN\Desktop\Bach tuyet\767e08fbae2de8679fbba6d8cecba19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247476" flipH="1">
            <a:off x="4768623" y="4677444"/>
            <a:ext cx="1092200" cy="152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6" descr="C:\Users\ADMIN\Desktop\Bach tuyet\43ebd44d263606f876d42fd2f199ea61 (2)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188953">
            <a:off x="2218663" y="3854845"/>
            <a:ext cx="2076448" cy="2807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6" descr="C:\Users\ADMIN\Desktop\Bach tuyet\arbre-majestueux-42629281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395634" y="-565105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6" descr="C:\Users\ADMIN\Desktop\Bach tuyet\511929473-photo-clip-tree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74168" y="-678796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6" descr="C:\Users\ADMIN\Desktop\Bach tuyet\511929473-photo-clip-tree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058834" y="-634494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6" descr="C:\Users\ADMIN\Desktop\Bach tuyet\arbre-majestueux-42629281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642443" y="-486466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6" descr="C:\Users\ADMIN\Desktop\Tai nguyen thiet ke tro choi\Bảng gỗ\wooden-blank-sign-clipart-1.jpg"/>
          <p:cNvPicPr preferRelativeResize="0"/>
          <p:nvPr/>
        </p:nvPicPr>
        <p:blipFill rotWithShape="1">
          <a:blip r:embed="rId13">
            <a:alphaModFix/>
          </a:blip>
          <a:srcRect t="42558"/>
          <a:stretch/>
        </p:blipFill>
        <p:spPr>
          <a:xfrm>
            <a:off x="2099076" y="-72189"/>
            <a:ext cx="7921939" cy="2343581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6"/>
          <p:cNvSpPr txBox="1"/>
          <p:nvPr/>
        </p:nvSpPr>
        <p:spPr>
          <a:xfrm>
            <a:off x="3299835" y="837961"/>
            <a:ext cx="5892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54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1000g – 500g</a:t>
            </a:r>
            <a:r>
              <a:rPr lang="en-US" sz="5400" b="1" i="0" u="none" strike="noStrike" cap="none" dirty="0" smtClean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5400" b="1" i="0" u="none" strike="noStrike" cap="none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= </a:t>
            </a:r>
            <a:r>
              <a:rPr lang="en-US" sz="5400" b="1" i="0" u="none" strike="noStrike" cap="none" dirty="0" smtClean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?g</a:t>
            </a:r>
            <a:endParaRPr sz="5400" b="1" i="0" u="none" strike="noStrike" cap="none" dirty="0">
              <a:solidFill>
                <a:srgbClr val="FFFF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74" name="Google Shape;274;p6"/>
          <p:cNvSpPr/>
          <p:nvPr/>
        </p:nvSpPr>
        <p:spPr>
          <a:xfrm>
            <a:off x="1828800" y="2514646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A. </a:t>
            </a:r>
            <a:r>
              <a:rPr lang="en-US" sz="4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500</a:t>
            </a:r>
            <a:endParaRPr sz="4800" b="0" i="0" u="none" strike="noStrike" cap="none" dirty="0">
              <a:solidFill>
                <a:srgbClr val="0000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75" name="Google Shape;275;p6"/>
          <p:cNvSpPr/>
          <p:nvPr/>
        </p:nvSpPr>
        <p:spPr>
          <a:xfrm>
            <a:off x="4876800" y="2548378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B. </a:t>
            </a:r>
            <a:r>
              <a:rPr lang="en-US" sz="5335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400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" name="Google Shape;276;p6"/>
          <p:cNvSpPr/>
          <p:nvPr/>
        </p:nvSpPr>
        <p:spPr>
          <a:xfrm>
            <a:off x="8014154" y="2548378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C. </a:t>
            </a:r>
            <a:r>
              <a:rPr lang="en-US" sz="5335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50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9" name="Google Shape;279;p6" descr="C:\Users\ADMIN\Desktop\Bach tuyet\43ebd44d263606f876d42fd2f199ea61 (6).jp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-304800" y="3077075"/>
            <a:ext cx="2705608" cy="3853114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WordArt 33"/>
          <p:cNvSpPr>
            <a:spLocks noChangeArrowheads="1" noChangeShapeType="1" noTextEdit="1"/>
          </p:cNvSpPr>
          <p:nvPr/>
        </p:nvSpPr>
        <p:spPr bwMode="auto">
          <a:xfrm>
            <a:off x="165050" y="303123"/>
            <a:ext cx="1305699" cy="11599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34" name="WordArt 34"/>
          <p:cNvSpPr>
            <a:spLocks noChangeArrowheads="1" noChangeShapeType="1" noTextEdit="1"/>
          </p:cNvSpPr>
          <p:nvPr/>
        </p:nvSpPr>
        <p:spPr bwMode="auto">
          <a:xfrm>
            <a:off x="165050" y="303123"/>
            <a:ext cx="1305699" cy="11599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35" name="WordArt 35"/>
          <p:cNvSpPr>
            <a:spLocks noChangeArrowheads="1" noChangeShapeType="1" noTextEdit="1"/>
          </p:cNvSpPr>
          <p:nvPr/>
        </p:nvSpPr>
        <p:spPr bwMode="auto">
          <a:xfrm>
            <a:off x="168225" y="277026"/>
            <a:ext cx="1308815" cy="11574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36" name="WordArt 36"/>
          <p:cNvSpPr>
            <a:spLocks noChangeArrowheads="1" noChangeShapeType="1" noTextEdit="1"/>
          </p:cNvSpPr>
          <p:nvPr/>
        </p:nvSpPr>
        <p:spPr bwMode="auto">
          <a:xfrm>
            <a:off x="165050" y="303123"/>
            <a:ext cx="1305699" cy="11599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37" name="WordArt 37"/>
          <p:cNvSpPr>
            <a:spLocks noChangeArrowheads="1" noChangeShapeType="1" noTextEdit="1"/>
          </p:cNvSpPr>
          <p:nvPr/>
        </p:nvSpPr>
        <p:spPr bwMode="auto">
          <a:xfrm>
            <a:off x="179338" y="276135"/>
            <a:ext cx="1308815" cy="11599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38" name="WordArt 38"/>
          <p:cNvSpPr>
            <a:spLocks noChangeArrowheads="1" noChangeShapeType="1" noTextEdit="1"/>
          </p:cNvSpPr>
          <p:nvPr/>
        </p:nvSpPr>
        <p:spPr bwMode="auto">
          <a:xfrm>
            <a:off x="177750" y="303123"/>
            <a:ext cx="1311932" cy="11599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39" name="WordArt 39"/>
          <p:cNvSpPr>
            <a:spLocks noChangeArrowheads="1" noChangeShapeType="1" noTextEdit="1"/>
          </p:cNvSpPr>
          <p:nvPr/>
        </p:nvSpPr>
        <p:spPr bwMode="auto">
          <a:xfrm>
            <a:off x="165050" y="303123"/>
            <a:ext cx="1305699" cy="11599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40" name="WordArt 40"/>
          <p:cNvSpPr>
            <a:spLocks noChangeArrowheads="1" noChangeShapeType="1" noTextEdit="1"/>
          </p:cNvSpPr>
          <p:nvPr/>
        </p:nvSpPr>
        <p:spPr bwMode="auto">
          <a:xfrm>
            <a:off x="165050" y="303123"/>
            <a:ext cx="1305699" cy="11599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41" name="WordArt 42"/>
          <p:cNvSpPr>
            <a:spLocks noChangeArrowheads="1" noChangeShapeType="1" noTextEdit="1"/>
          </p:cNvSpPr>
          <p:nvPr/>
        </p:nvSpPr>
        <p:spPr bwMode="auto">
          <a:xfrm>
            <a:off x="165050" y="303123"/>
            <a:ext cx="1305699" cy="11599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42" name="WordArt 43"/>
          <p:cNvSpPr>
            <a:spLocks noChangeArrowheads="1" noChangeShapeType="1" noTextEdit="1"/>
          </p:cNvSpPr>
          <p:nvPr/>
        </p:nvSpPr>
        <p:spPr bwMode="auto">
          <a:xfrm>
            <a:off x="165050" y="303123"/>
            <a:ext cx="1305699" cy="11599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43" name="Group 49"/>
          <p:cNvGrpSpPr>
            <a:grpSpLocks/>
          </p:cNvGrpSpPr>
          <p:nvPr/>
        </p:nvGrpSpPr>
        <p:grpSpPr bwMode="auto">
          <a:xfrm>
            <a:off x="6717" y="-29001"/>
            <a:ext cx="2580110" cy="1733924"/>
            <a:chOff x="4320" y="2928"/>
            <a:chExt cx="1104" cy="1104"/>
          </a:xfrm>
        </p:grpSpPr>
        <p:sp>
          <p:nvSpPr>
            <p:cNvPr id="44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6000">
                <a:solidFill>
                  <a:srgbClr val="FF0066"/>
                </a:solidFill>
                <a:latin typeface=".VnHelvetInsH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"/>
                            </p:stCondLst>
                            <p:childTnLst>
                              <p:par>
                                <p:cTn id="8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500"/>
                            </p:stCondLst>
                            <p:childTnLst>
                              <p:par>
                                <p:cTn id="8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000"/>
                            </p:stCondLst>
                            <p:childTnLst>
                              <p:par>
                                <p:cTn id="9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500"/>
                            </p:stCondLst>
                            <p:childTnLst>
                              <p:par>
                                <p:cTn id="9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500"/>
                            </p:stCondLst>
                            <p:childTnLst>
                              <p:par>
                                <p:cTn id="10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9000"/>
                            </p:stCondLst>
                            <p:childTnLst>
                              <p:par>
                                <p:cTn id="1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9500"/>
                            </p:stCondLst>
                            <p:childTnLst>
                              <p:par>
                                <p:cTn id="11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" grpId="0"/>
      <p:bldP spid="274" grpId="0" animBg="1"/>
      <p:bldP spid="274" grpId="1" animBg="1"/>
      <p:bldP spid="275" grpId="0" animBg="1"/>
      <p:bldP spid="27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922703" y="4348"/>
            <a:ext cx="4163319" cy="720368"/>
            <a:chOff x="4539228" y="172432"/>
            <a:chExt cx="5464357" cy="961711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464357" cy="961711"/>
              <a:chOff x="4539228" y="172432"/>
              <a:chExt cx="5464357" cy="961711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464357" cy="5541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97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7" y="641502"/>
                <a:ext cx="1117614" cy="4926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798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356279" y="677094"/>
            <a:ext cx="5263107" cy="431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097" b="1">
                <a:solidFill>
                  <a:srgbClr val="0000CC"/>
                </a:solidFill>
                <a:latin typeface="Times New Roman" pitchFamily="18" charset="0"/>
              </a:rPr>
              <a:t>Bài 15: GAM (T2)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xmlns="" id="{929F8E8F-E083-AB7F-C476-4083E38A05D0}"/>
              </a:ext>
            </a:extLst>
          </p:cNvPr>
          <p:cNvSpPr/>
          <p:nvPr/>
        </p:nvSpPr>
        <p:spPr>
          <a:xfrm>
            <a:off x="2956735" y="2257324"/>
            <a:ext cx="1712326" cy="799086"/>
          </a:xfrm>
          <a:prstGeom prst="wedgeEllipseCallout">
            <a:avLst>
              <a:gd name="adj1" fmla="val 50058"/>
              <a:gd name="adj2" fmla="val 5924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96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Speech Bubble: Oval 57">
            <a:extLst>
              <a:ext uri="{FF2B5EF4-FFF2-40B4-BE49-F238E27FC236}">
                <a16:creationId xmlns:a16="http://schemas.microsoft.com/office/drawing/2014/main" xmlns="" id="{C2462B74-D607-8AAB-5E0C-6063F687F670}"/>
              </a:ext>
            </a:extLst>
          </p:cNvPr>
          <p:cNvSpPr/>
          <p:nvPr/>
        </p:nvSpPr>
        <p:spPr>
          <a:xfrm>
            <a:off x="1815185" y="2983187"/>
            <a:ext cx="1712326" cy="818404"/>
          </a:xfrm>
          <a:prstGeom prst="wedgeEllipseCallout">
            <a:avLst>
              <a:gd name="adj1" fmla="val 46098"/>
              <a:gd name="adj2" fmla="val 585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96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Speech Bubble: Oval 58">
            <a:extLst>
              <a:ext uri="{FF2B5EF4-FFF2-40B4-BE49-F238E27FC236}">
                <a16:creationId xmlns:a16="http://schemas.microsoft.com/office/drawing/2014/main" xmlns="" id="{A4F7D7A7-BA9F-D328-3853-ADC8A5E1BB70}"/>
              </a:ext>
            </a:extLst>
          </p:cNvPr>
          <p:cNvSpPr/>
          <p:nvPr/>
        </p:nvSpPr>
        <p:spPr>
          <a:xfrm>
            <a:off x="6907059" y="2276642"/>
            <a:ext cx="1712326" cy="752815"/>
          </a:xfrm>
          <a:prstGeom prst="wedgeEllipseCallout">
            <a:avLst>
              <a:gd name="adj1" fmla="val -41030"/>
              <a:gd name="adj2" fmla="val 7366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96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Speech Bubble: Oval 65">
            <a:extLst>
              <a:ext uri="{FF2B5EF4-FFF2-40B4-BE49-F238E27FC236}">
                <a16:creationId xmlns:a16="http://schemas.microsoft.com/office/drawing/2014/main" xmlns="" id="{B28F6EFF-7085-C876-2C25-5A35A6B2B361}"/>
              </a:ext>
            </a:extLst>
          </p:cNvPr>
          <p:cNvSpPr/>
          <p:nvPr/>
        </p:nvSpPr>
        <p:spPr>
          <a:xfrm>
            <a:off x="8653758" y="2572837"/>
            <a:ext cx="1712326" cy="799086"/>
          </a:xfrm>
          <a:prstGeom prst="wedgeEllipseCallout">
            <a:avLst>
              <a:gd name="adj1" fmla="val -44594"/>
              <a:gd name="adj2" fmla="val 673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96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BEC642A-64E6-F5D3-DF1A-3840524A6F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160" t="12225" r="3091" b="15667"/>
          <a:stretch/>
        </p:blipFill>
        <p:spPr>
          <a:xfrm>
            <a:off x="8728952" y="978691"/>
            <a:ext cx="3139265" cy="22260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415C705-715A-C63C-B7AA-519463DE43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634" y="1374209"/>
            <a:ext cx="712370" cy="71749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482EB91-6271-DC05-C1A9-F03D1F0C5449}"/>
              </a:ext>
            </a:extLst>
          </p:cNvPr>
          <p:cNvSpPr txBox="1"/>
          <p:nvPr/>
        </p:nvSpPr>
        <p:spPr>
          <a:xfrm>
            <a:off x="1386004" y="1488021"/>
            <a:ext cx="7485069" cy="1751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96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hai quả đu đủ, quả thứ nhất cân nặng 1kg, quả thứ hai nhẹ hơn quả thứ nhất 100g. Hỏi quả đu đủ thứ hai cân nặng bao nhiêu gam?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E6E121C-4DFA-F2AF-3BDA-A9BE9F1A92F4}"/>
              </a:ext>
            </a:extLst>
          </p:cNvPr>
          <p:cNvSpPr txBox="1"/>
          <p:nvPr/>
        </p:nvSpPr>
        <p:spPr>
          <a:xfrm>
            <a:off x="2488612" y="3309094"/>
            <a:ext cx="1435008" cy="5071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96" b="1" u="sng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 tắt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1A79548-87E5-7F68-6C1E-F3329326F26E}"/>
              </a:ext>
            </a:extLst>
          </p:cNvPr>
          <p:cNvSpPr txBox="1"/>
          <p:nvPr/>
        </p:nvSpPr>
        <p:spPr>
          <a:xfrm>
            <a:off x="1118142" y="3896740"/>
            <a:ext cx="4977859" cy="1798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99"/>
              </a:spcBef>
              <a:spcAft>
                <a:spcPts val="899"/>
              </a:spcAft>
            </a:pPr>
            <a:r>
              <a:rPr lang="en-US" sz="2696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Quả thứ nhất: 1kg.</a:t>
            </a:r>
          </a:p>
          <a:p>
            <a:pPr>
              <a:spcBef>
                <a:spcPts val="899"/>
              </a:spcBef>
              <a:spcAft>
                <a:spcPts val="899"/>
              </a:spcAft>
            </a:pPr>
            <a:r>
              <a:rPr lang="en-US" sz="2696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Quả thứ hai : nhẹ hơn 100g. </a:t>
            </a:r>
          </a:p>
          <a:p>
            <a:pPr>
              <a:spcBef>
                <a:spcPts val="899"/>
              </a:spcBef>
              <a:spcAft>
                <a:spcPts val="899"/>
              </a:spcAft>
            </a:pPr>
            <a:r>
              <a:rPr lang="en-US" sz="2696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Quả thứ hai:? gam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5279B12A-2EA1-1248-8636-680C086A895B}"/>
              </a:ext>
            </a:extLst>
          </p:cNvPr>
          <p:cNvCxnSpPr/>
          <p:nvPr/>
        </p:nvCxnSpPr>
        <p:spPr>
          <a:xfrm>
            <a:off x="6015765" y="3309094"/>
            <a:ext cx="0" cy="3239662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13AAC8B-D8AD-62BB-7A08-EF74C9A8FADB}"/>
              </a:ext>
            </a:extLst>
          </p:cNvPr>
          <p:cNvSpPr txBox="1"/>
          <p:nvPr/>
        </p:nvSpPr>
        <p:spPr>
          <a:xfrm>
            <a:off x="7808326" y="3086535"/>
            <a:ext cx="1415772" cy="5071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96" b="1" u="sng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6CB0EDF-E67F-C45B-0562-C1CFB282BAB1}"/>
              </a:ext>
            </a:extLst>
          </p:cNvPr>
          <p:cNvSpPr txBox="1"/>
          <p:nvPr/>
        </p:nvSpPr>
        <p:spPr>
          <a:xfrm>
            <a:off x="6066683" y="3826744"/>
            <a:ext cx="5813408" cy="2469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96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 1kg = 1000g</a:t>
            </a:r>
          </a:p>
          <a:p>
            <a:pPr algn="ctr">
              <a:spcBef>
                <a:spcPts val="1348"/>
              </a:spcBef>
              <a:spcAft>
                <a:spcPts val="1348"/>
              </a:spcAft>
            </a:pPr>
            <a:r>
              <a:rPr lang="en-US" sz="2696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 thứ hai cân nặng số gam là:</a:t>
            </a:r>
          </a:p>
          <a:p>
            <a:pPr algn="ctr">
              <a:spcBef>
                <a:spcPts val="1348"/>
              </a:spcBef>
              <a:spcAft>
                <a:spcPts val="1348"/>
              </a:spcAft>
            </a:pPr>
            <a:r>
              <a:rPr lang="en-US" sz="2696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1000 – 100 = 900 (gam)</a:t>
            </a:r>
          </a:p>
          <a:p>
            <a:pPr algn="ctr">
              <a:spcBef>
                <a:spcPts val="449"/>
              </a:spcBef>
              <a:spcAft>
                <a:spcPts val="1348"/>
              </a:spcAft>
            </a:pPr>
            <a:r>
              <a:rPr lang="en-US" sz="2696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Đáp số: 900 gam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6A279E40-1D1B-24E4-225C-594433853B19}"/>
              </a:ext>
            </a:extLst>
          </p:cNvPr>
          <p:cNvCxnSpPr/>
          <p:nvPr/>
        </p:nvCxnSpPr>
        <p:spPr>
          <a:xfrm>
            <a:off x="4305661" y="1908821"/>
            <a:ext cx="17101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7D981A08-D741-5C6F-E860-E4679FFFBA0E}"/>
              </a:ext>
            </a:extLst>
          </p:cNvPr>
          <p:cNvCxnSpPr>
            <a:cxnSpLocks/>
          </p:cNvCxnSpPr>
          <p:nvPr/>
        </p:nvCxnSpPr>
        <p:spPr>
          <a:xfrm>
            <a:off x="6780930" y="1887906"/>
            <a:ext cx="12557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01B7BEC3-5401-6B9B-D74C-AFF7D2EAC7C0}"/>
              </a:ext>
            </a:extLst>
          </p:cNvPr>
          <p:cNvCxnSpPr>
            <a:cxnSpLocks/>
          </p:cNvCxnSpPr>
          <p:nvPr/>
        </p:nvCxnSpPr>
        <p:spPr>
          <a:xfrm flipV="1">
            <a:off x="5160713" y="2276642"/>
            <a:ext cx="2019760" cy="130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86DDCD3A-278B-8378-6FC3-BC092B805189}"/>
              </a:ext>
            </a:extLst>
          </p:cNvPr>
          <p:cNvCxnSpPr>
            <a:cxnSpLocks/>
          </p:cNvCxnSpPr>
          <p:nvPr/>
        </p:nvCxnSpPr>
        <p:spPr>
          <a:xfrm flipV="1">
            <a:off x="2209389" y="2296739"/>
            <a:ext cx="2197298" cy="653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426785DB-F148-8D88-F232-4D3D0FB0E7FB}"/>
              </a:ext>
            </a:extLst>
          </p:cNvPr>
          <p:cNvCxnSpPr>
            <a:cxnSpLocks/>
          </p:cNvCxnSpPr>
          <p:nvPr/>
        </p:nvCxnSpPr>
        <p:spPr>
          <a:xfrm flipV="1">
            <a:off x="1519997" y="2734551"/>
            <a:ext cx="1929501" cy="653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5ED45D0B-DDDF-23CB-DB74-F92CAE1AE224}"/>
              </a:ext>
            </a:extLst>
          </p:cNvPr>
          <p:cNvCxnSpPr>
            <a:cxnSpLocks/>
          </p:cNvCxnSpPr>
          <p:nvPr/>
        </p:nvCxnSpPr>
        <p:spPr>
          <a:xfrm>
            <a:off x="4156135" y="2744070"/>
            <a:ext cx="28538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7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27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922703" y="4348"/>
            <a:ext cx="4163319" cy="720368"/>
            <a:chOff x="4539228" y="172432"/>
            <a:chExt cx="5464357" cy="961711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464357" cy="961711"/>
              <a:chOff x="4539228" y="172432"/>
              <a:chExt cx="5464357" cy="961711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464357" cy="5541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97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7" y="641502"/>
                <a:ext cx="1117614" cy="4926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798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356279" y="677094"/>
            <a:ext cx="5263107" cy="431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097" b="1">
                <a:solidFill>
                  <a:srgbClr val="0000CC"/>
                </a:solidFill>
                <a:latin typeface="Times New Roman" pitchFamily="18" charset="0"/>
              </a:rPr>
              <a:t>Bài 15: GAM (T2)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6C46AEAF-16DD-C535-C31B-2CE8B4977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014" y="738668"/>
            <a:ext cx="10262660" cy="113469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C362A49B-D1C3-BF33-9E79-6AC10472D8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450" y="2515760"/>
            <a:ext cx="2233159" cy="293235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FED06538-DE2F-BB58-4AC6-66FF67F591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479" t="18453" r="18505"/>
          <a:stretch/>
        </p:blipFill>
        <p:spPr>
          <a:xfrm>
            <a:off x="3215545" y="2686992"/>
            <a:ext cx="2858229" cy="293235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8E0A66E4-FC9A-E622-91D8-23323F2A058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29" r="4981"/>
          <a:stretch/>
        </p:blipFill>
        <p:spPr>
          <a:xfrm>
            <a:off x="6341024" y="2059139"/>
            <a:ext cx="3310497" cy="329622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9436668E-3FD1-AA84-AEA1-DE69C4B8F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4350" y="2465817"/>
            <a:ext cx="1940636" cy="3246285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7B350056-80B1-ED4B-4C3B-E12905E58D89}"/>
              </a:ext>
            </a:extLst>
          </p:cNvPr>
          <p:cNvSpPr/>
          <p:nvPr/>
        </p:nvSpPr>
        <p:spPr>
          <a:xfrm>
            <a:off x="1758107" y="4456396"/>
            <a:ext cx="570775" cy="456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7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72F0C61D-C0D7-0727-80FB-A58F04A1CA8D}"/>
              </a:ext>
            </a:extLst>
          </p:cNvPr>
          <p:cNvSpPr/>
          <p:nvPr/>
        </p:nvSpPr>
        <p:spPr>
          <a:xfrm>
            <a:off x="4644660" y="4513473"/>
            <a:ext cx="570775" cy="456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7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ABCF7BC0-7703-9C1B-CBB2-41DC6D7320D5}"/>
              </a:ext>
            </a:extLst>
          </p:cNvPr>
          <p:cNvSpPr/>
          <p:nvPr/>
        </p:nvSpPr>
        <p:spPr>
          <a:xfrm>
            <a:off x="10824584" y="4518768"/>
            <a:ext cx="570775" cy="456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7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D2F4D39B-A4EB-B329-0ABF-F661D1A9F032}"/>
              </a:ext>
            </a:extLst>
          </p:cNvPr>
          <p:cNvSpPr/>
          <p:nvPr/>
        </p:nvSpPr>
        <p:spPr>
          <a:xfrm>
            <a:off x="7996272" y="4467325"/>
            <a:ext cx="496985" cy="456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94">
              <a:solidFill>
                <a:srgbClr val="FF0000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FC21530E-D61B-2087-7F62-F986CF76F8D0}"/>
              </a:ext>
            </a:extLst>
          </p:cNvPr>
          <p:cNvSpPr txBox="1"/>
          <p:nvPr/>
        </p:nvSpPr>
        <p:spPr>
          <a:xfrm>
            <a:off x="7996271" y="4498901"/>
            <a:ext cx="742579" cy="61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7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</a:p>
        </p:txBody>
      </p:sp>
    </p:spTree>
    <p:extLst>
      <p:ext uri="{BB962C8B-B14F-4D97-AF65-F5344CB8AC3E}">
        <p14:creationId xmlns:p14="http://schemas.microsoft.com/office/powerpoint/2010/main" val="257409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60" grpId="0" animBg="1"/>
      <p:bldP spid="61" grpId="0" animBg="1"/>
      <p:bldP spid="5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3029763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1900</TotalTime>
  <Words>365</Words>
  <Application>Microsoft Office PowerPoint</Application>
  <PresentationFormat>Custom</PresentationFormat>
  <Paragraphs>118</Paragraphs>
  <Slides>16</Slides>
  <Notes>8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THDH</cp:lastModifiedBy>
  <cp:revision>224</cp:revision>
  <dcterms:created xsi:type="dcterms:W3CDTF">2021-02-20T02:56:00Z</dcterms:created>
  <dcterms:modified xsi:type="dcterms:W3CDTF">2023-10-11T03:59:33Z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