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media/audio4.wav" ContentType="audio/x-wav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9" r:id="rId2"/>
    <p:sldId id="332" r:id="rId3"/>
    <p:sldId id="302" r:id="rId4"/>
    <p:sldId id="260" r:id="rId5"/>
    <p:sldId id="303" r:id="rId6"/>
    <p:sldId id="312" r:id="rId7"/>
    <p:sldId id="301" r:id="rId8"/>
    <p:sldId id="321" r:id="rId9"/>
    <p:sldId id="322" r:id="rId10"/>
    <p:sldId id="314" r:id="rId11"/>
    <p:sldId id="323" r:id="rId12"/>
    <p:sldId id="315" r:id="rId13"/>
    <p:sldId id="328" r:id="rId14"/>
    <p:sldId id="324" r:id="rId15"/>
    <p:sldId id="325" r:id="rId16"/>
    <p:sldId id="326" r:id="rId17"/>
    <p:sldId id="30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687F-F12D-4C43-BEE2-82E263B080FB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E22A-7E4E-4F21-8940-6E48D82B3D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9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0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26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7E22A-7E4E-4F21-8940-6E48D82B3D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6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bướm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B6C37-D780-4591-814D-E484DC24D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5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A5A1A-C719-40E5-B2BE-B67F6A1D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10625A-7325-4CFC-AF36-9CDE6264A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EEE4C8-DE67-4181-96C2-19076A20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9555B-E3D0-4A40-80F1-B25C66D1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4D6947-75D7-459C-9727-610FD308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44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3E685-B150-4004-B191-D5A48559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8AEC6C-6C7D-464C-8C38-D2C1EA26E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3345C-1ACC-4C4A-AEB8-444C0E70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51E33B-2F98-4AD4-A590-A6366D5B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742594-FFC6-4D67-9D1B-52F73054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961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49D1D8-23AA-4D00-A7C0-F9492A346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E1EA4E-E360-4FE7-8B2E-9A2E5582F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0E9C86-E3A2-4692-B00F-839C7675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59B32A-C3BD-4A2A-8281-B45836E9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2C6D6F-C34D-4709-A9EA-F32F7CF6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1192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6473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D5758-3C45-49B6-8FE5-703EF69B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598897-11A5-4B59-B67B-92627BEA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13947C-2288-4052-83E0-D0D0A436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ABEDD-59E0-4D19-A0D4-45A7032B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115C9A-6C36-430E-8DC4-1EDA202D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373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C4E45-EFB9-4AF5-B725-CC4EDBD4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88517E-A90D-49C5-8799-A1A31E617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E27FF2-5BC7-465D-85D1-04DE213B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14BDB-61E9-4714-A670-5F25C794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95B815-0820-4F26-8DF7-41A717B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180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83AF7-0005-4BFB-A4D0-AE7C6612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8327E-BC41-4973-8857-34DFCB5C4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958E3-9CE2-4867-AB52-24A761E30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D4FF14-205E-4290-A23E-295117C5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EEA96-AC9D-4A35-9ED5-15C534EC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200B34-8C15-44F4-9D8A-FFF5CD9B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9596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FE324-0986-4EB4-9AC6-1EAD511A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6CDE2-E3D1-4F1A-B869-CFF2C91B2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E37E4-A8D7-4465-9F1D-18CB9CCA1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1AC1B2-C280-4459-85AB-66E4B51D1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294614-0EAC-4A25-A43C-27C188F6B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6F94D6-62E1-441D-9A52-DD0B8DEE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086FA6-92D2-4203-8FF1-70A52546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F023DB-7698-4A44-A10A-4F0A59A1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46960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379B9-D74C-4836-B096-F214C9F6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A33AF7-A501-40D7-9362-3DDB2A7E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E0ACC9-AD2D-4A98-8209-026303F5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F05357-4013-4C12-A470-79262898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9493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1DE152-1DF7-43A3-BDAE-5C9E0D81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F0383E-F752-4BAF-A43C-003B7861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D1F118-CE03-491B-B8C3-BCB6D592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840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55F5-A5AC-47CD-9050-2FD37CBD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0BDC77-EE7F-4EF8-AFE2-44506FAA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A4C29A-7A20-49FA-ABCC-3A043CF32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AB7491-02D4-4CAF-8E65-B44E0C25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6CF13E-D0D2-408A-9866-32DB4C72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326710-74A3-4AE5-B6DA-8F21C541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180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BB0C6-376C-42CF-BC33-5BC8D8BA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7B9BBF-286D-4E3E-AF16-EE73F9038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9499A7-9A40-4DA3-9FCF-1FE00C93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B02E6A-3276-4345-B4AD-382B3FDF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01A47C-A09D-44C8-9876-CCCE9190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AC9BC9-B310-4DFF-9DA9-30871B6F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384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F10482-7D18-472F-8EB5-0DA79115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D6C5B-EE06-4962-BD72-70A456C72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3A1195-AB9C-42FC-9C9D-94FC81271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198F-5C0F-4CB2-9B63-E7478B654DA7}" type="datetimeFigureOut">
              <a:rPr lang="zh-CN" altLang="en-US" smtClean="0"/>
              <a:t>2023/10/31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2F1652-42A1-4838-B7B7-AE8CC4A19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14BBC7-87D2-40B7-8509-D73A8308C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B07E-846B-4E1F-9565-4254FD762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2.mp3"/><Relationship Id="rId7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2.mp3"/><Relationship Id="rId7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microsoft.com/office/2007/relationships/media" Target="../media/media4.mp3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microsoft.com/office/2007/relationships/media" Target="../media/media3.mp3"/><Relationship Id="rId16" Type="http://schemas.openxmlformats.org/officeDocument/2006/relationships/image" Target="../media/image18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9.xml"/><Relationship Id="rId11" Type="http://schemas.openxmlformats.org/officeDocument/2006/relationships/slide" Target="slide7.xml"/><Relationship Id="rId5" Type="http://schemas.openxmlformats.org/officeDocument/2006/relationships/slideLayout" Target="../slideLayouts/slideLayout12.xml"/><Relationship Id="rId15" Type="http://schemas.openxmlformats.org/officeDocument/2006/relationships/slide" Target="slide9.xml"/><Relationship Id="rId10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2.mp3"/><Relationship Id="rId7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1" y="2533818"/>
            <a:ext cx="9534689" cy="230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45 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ÔN LẠI NHỮNG GÌ ĐÃ HỌC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45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3A2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5" y="4686128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24515" y="3827975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4480" y="376212"/>
            <a:ext cx="619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GIÁO ÁN PP\ảnh nền PP\z2743854491694_97dff76c6b7667363a0f3462758b03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570"/>
            <a:ext cx="12192000" cy="73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Tieng-chuong-het-gio-reng-www_tiengdong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32000" y="332241"/>
            <a:ext cx="609600" cy="609600"/>
          </a:xfrm>
          <a:prstGeom prst="rect">
            <a:avLst/>
          </a:prstGeom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7588576" y="340694"/>
            <a:ext cx="2723824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TRẠM 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4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5" name="Rounded Rectangle 134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37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38" name="Rounded Rectangle 137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40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7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8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85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92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9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20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27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34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41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4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7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8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0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1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3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4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18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8" fill="hold"/>
                                        <p:tgtEl>
                                          <p:spTgt spid="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286" y="290286"/>
            <a:ext cx="11582400" cy="6270171"/>
          </a:xfrm>
          <a:prstGeom prst="roundRect">
            <a:avLst>
              <a:gd name="adj" fmla="val 3358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0286" y="5410576"/>
            <a:ext cx="1053162" cy="1149881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3949" y="5088361"/>
            <a:ext cx="972454" cy="1385011"/>
          </a:xfrm>
          <a:prstGeom prst="rect">
            <a:avLst/>
          </a:prstGeom>
        </p:spPr>
      </p:pic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2590605" y="521585"/>
            <a:ext cx="6981762" cy="944357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SƠ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ĐỒ </a:t>
            </a:r>
            <a:r>
              <a:rPr lang="en-US" altLang="zh-CN" sz="4800" b="1" dirty="0" smtClean="0">
                <a:solidFill>
                  <a:srgbClr val="C00000"/>
                </a:solidFill>
                <a:latin typeface="UTM Avo" pitchFamily="18" charset="0"/>
                <a:cs typeface="+mn-ea"/>
                <a:sym typeface="+mn-lt"/>
              </a:rPr>
              <a:t>DI CHUYỂN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0756" y="2380832"/>
            <a:ext cx="1381459" cy="488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9238129" y="2506964"/>
            <a:ext cx="2286207" cy="2903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5035596" flipH="1">
            <a:off x="2144235" y="3601728"/>
            <a:ext cx="2519672" cy="20552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9" action="ppaction://hlinksldjump"/>
          </p:cNvPr>
          <p:cNvSpPr/>
          <p:nvPr/>
        </p:nvSpPr>
        <p:spPr>
          <a:xfrm>
            <a:off x="2008543" y="1842055"/>
            <a:ext cx="3014452" cy="1583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Hải Phòng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7148928" y="1825171"/>
            <a:ext cx="300401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Hà Nội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747586" y="4479166"/>
            <a:ext cx="3014452" cy="1583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TP Hồ Chí Minh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609221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88164" y="6158574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588164" y="329233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76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GIÁO ÁN PP\ảnh nền PP\z2743854491694_97dff76c6b7667363a0f3462758b03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570"/>
            <a:ext cx="12192000" cy="73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Tieng-chuong-het-gio-reng-www_tiengdong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32000" y="332241"/>
            <a:ext cx="609600" cy="609600"/>
          </a:xfrm>
          <a:prstGeom prst="rect">
            <a:avLst/>
          </a:prstGeom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7588576" y="340694"/>
            <a:ext cx="2723824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TRẠM 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4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5" name="Rounded Rectangle 134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37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38" name="Rounded Rectangle 137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40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7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8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85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92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9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20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27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34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41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4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7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8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0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1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3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4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322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8" fill="hold"/>
                                        <p:tgtEl>
                                          <p:spTgt spid="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aphic 559">
            <a:extLst>
              <a:ext uri="{FF2B5EF4-FFF2-40B4-BE49-F238E27FC236}">
                <a16:creationId xmlns:a16="http://schemas.microsoft.com/office/drawing/2014/main" id="{874D4B95-15CF-41F6-B0E2-F92CE56FC21F}"/>
              </a:ext>
            </a:extLst>
          </p:cNvPr>
          <p:cNvGrpSpPr/>
          <p:nvPr/>
        </p:nvGrpSpPr>
        <p:grpSpPr>
          <a:xfrm rot="11000573">
            <a:off x="8859533" y="-303094"/>
            <a:ext cx="4196052" cy="2048959"/>
            <a:chOff x="5295567" y="3083292"/>
            <a:chExt cx="4196052" cy="2048959"/>
          </a:xfrm>
          <a:solidFill>
            <a:srgbClr val="BDD7EE"/>
          </a:solidFill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C6D4CFF-60FE-4E0D-BFCE-45E193FCB906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62340F6-6369-44FD-87E4-7D858D1012BC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grpSp>
        <p:nvGrpSpPr>
          <p:cNvPr id="320" name="Graphic 559">
            <a:extLst>
              <a:ext uri="{FF2B5EF4-FFF2-40B4-BE49-F238E27FC236}">
                <a16:creationId xmlns:a16="http://schemas.microsoft.com/office/drawing/2014/main" id="{093805C3-5861-4FE4-AF40-C5B8F641FF0C}"/>
              </a:ext>
            </a:extLst>
          </p:cNvPr>
          <p:cNvGrpSpPr/>
          <p:nvPr/>
        </p:nvGrpSpPr>
        <p:grpSpPr>
          <a:xfrm rot="16491193">
            <a:off x="9785338" y="4831134"/>
            <a:ext cx="4196052" cy="2048959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0473F1E-352D-4779-BCFE-AFDB48530AC8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79EF015-EB0B-4B5C-BAE5-8DE8AEDA023B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</a:endParaRPr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7A2113D9-4E18-444F-8D91-D6880BC8C443}"/>
              </a:ext>
            </a:extLst>
          </p:cNvPr>
          <p:cNvSpPr txBox="1"/>
          <p:nvPr/>
        </p:nvSpPr>
        <p:spPr>
          <a:xfrm>
            <a:off x="4358689" y="335754"/>
            <a:ext cx="770938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E53E3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B YangDung X" panose="02000506090000020004" pitchFamily="2" charset="-34"/>
              </a:rPr>
              <a:t>GIẢI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E53E3E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DB YangDung X" panose="02000506090000020004" pitchFamily="2" charset="-34"/>
              </a:rPr>
              <a:t> MÃ MẬT THƯ!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E53E3E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DB YangDung X" panose="02000506090000020004" pitchFamily="2" charset="-34"/>
            </a:endParaRP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1C9D9DB1-217C-0A83-0497-0D4AD962A0BB}"/>
              </a:ext>
            </a:extLst>
          </p:cNvPr>
          <p:cNvSpPr/>
          <p:nvPr/>
        </p:nvSpPr>
        <p:spPr>
          <a:xfrm rot="20349058">
            <a:off x="-6092942" y="-399189"/>
            <a:ext cx="5535234" cy="446115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449A5EE4-CED5-5C86-8457-3A9E17A70852}"/>
              </a:ext>
            </a:extLst>
          </p:cNvPr>
          <p:cNvSpPr/>
          <p:nvPr/>
        </p:nvSpPr>
        <p:spPr>
          <a:xfrm rot="1059816">
            <a:off x="4720756" y="-5882330"/>
            <a:ext cx="5317861" cy="47040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5AA2D040-6661-71DC-EF9A-3CEC93665F1F}"/>
              </a:ext>
            </a:extLst>
          </p:cNvPr>
          <p:cNvSpPr/>
          <p:nvPr/>
        </p:nvSpPr>
        <p:spPr>
          <a:xfrm rot="241338">
            <a:off x="2143301" y="6734819"/>
            <a:ext cx="4584317" cy="488548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pic>
        <p:nvPicPr>
          <p:cNvPr id="391" name="Breakheart_MăngNon">
            <a:hlinkClick r:id="" action="ppaction://media"/>
            <a:extLst>
              <a:ext uri="{FF2B5EF4-FFF2-40B4-BE49-F238E27FC236}">
                <a16:creationId xmlns:a16="http://schemas.microsoft.com/office/drawing/2014/main" id="{50AF8C01-9126-B502-BDC5-F56D52638F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82" end="3941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59514" y="5709939"/>
            <a:ext cx="1437401" cy="1437401"/>
          </a:xfrm>
          <a:prstGeom prst="rect">
            <a:avLst/>
          </a:prstGeom>
        </p:spPr>
      </p:pic>
      <p:pic>
        <p:nvPicPr>
          <p:cNvPr id="1032" name="Picture 1031">
            <a:hlinkClick r:id="rId9" action="ppaction://hlinksldjump"/>
            <a:extLst>
              <a:ext uri="{FF2B5EF4-FFF2-40B4-BE49-F238E27FC236}">
                <a16:creationId xmlns:a16="http://schemas.microsoft.com/office/drawing/2014/main" id="{6374EF71-B390-BBD8-FBD1-79B33340E7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670">
            <a:off x="37279" y="242840"/>
            <a:ext cx="4483636" cy="431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032">
            <a:hlinkClick r:id="rId11" action="ppaction://hlinksldjump"/>
            <a:extLst>
              <a:ext uri="{FF2B5EF4-FFF2-40B4-BE49-F238E27FC236}">
                <a16:creationId xmlns:a16="http://schemas.microsoft.com/office/drawing/2014/main" id="{4EB56AA6-8F54-282A-23FF-36BCA9D165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194">
            <a:off x="4383649" y="988506"/>
            <a:ext cx="3786540" cy="364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034">
            <a:hlinkClick r:id="rId13" action="ppaction://hlinksldjump"/>
            <a:extLst>
              <a:ext uri="{FF2B5EF4-FFF2-40B4-BE49-F238E27FC236}">
                <a16:creationId xmlns:a16="http://schemas.microsoft.com/office/drawing/2014/main" id="{B3D3DCAC-1C78-89F3-E40B-7C50ED3553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74" y="3181416"/>
            <a:ext cx="3657613" cy="352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7A74C1A-8DF0-A858-5601-55EC15ABDA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83538" y="1193959"/>
            <a:ext cx="1148025" cy="1148025"/>
          </a:xfrm>
          <a:prstGeom prst="rect">
            <a:avLst/>
          </a:prstGeom>
        </p:spPr>
      </p:pic>
      <p:pic>
        <p:nvPicPr>
          <p:cNvPr id="39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2C8D6EC-CEEF-D91A-329F-B6F0B72C2B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81671" y="2435409"/>
            <a:ext cx="1148025" cy="1148025"/>
          </a:xfrm>
          <a:prstGeom prst="rect">
            <a:avLst/>
          </a:prstGeom>
        </p:spPr>
      </p:pic>
      <p:pic>
        <p:nvPicPr>
          <p:cNvPr id="397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0CDBB47-9941-8AE2-C51C-35724252CD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13732" y="-230819"/>
            <a:ext cx="1148025" cy="1148025"/>
          </a:xfrm>
          <a:prstGeom prst="rect">
            <a:avLst/>
          </a:prstGeom>
        </p:spPr>
      </p:pic>
      <p:grpSp>
        <p:nvGrpSpPr>
          <p:cNvPr id="419" name="Graphic 57">
            <a:extLst>
              <a:ext uri="{FF2B5EF4-FFF2-40B4-BE49-F238E27FC236}">
                <a16:creationId xmlns:a16="http://schemas.microsoft.com/office/drawing/2014/main" id="{BB7F632C-13B2-B9DC-D824-0622406CB3E2}"/>
              </a:ext>
            </a:extLst>
          </p:cNvPr>
          <p:cNvGrpSpPr/>
          <p:nvPr/>
        </p:nvGrpSpPr>
        <p:grpSpPr>
          <a:xfrm>
            <a:off x="-8346" y="5240086"/>
            <a:ext cx="2744127" cy="1592274"/>
            <a:chOff x="4157662" y="2400300"/>
            <a:chExt cx="3880989" cy="2057538"/>
          </a:xfrm>
        </p:grpSpPr>
        <p:grpSp>
          <p:nvGrpSpPr>
            <p:cNvPr id="420" name="Graphic 57">
              <a:extLst>
                <a:ext uri="{FF2B5EF4-FFF2-40B4-BE49-F238E27FC236}">
                  <a16:creationId xmlns:a16="http://schemas.microsoft.com/office/drawing/2014/main" id="{6DAE0570-A668-59B0-9E6B-DE55D7D3BA6F}"/>
                </a:ext>
              </a:extLst>
            </p:cNvPr>
            <p:cNvGrpSpPr/>
            <p:nvPr/>
          </p:nvGrpSpPr>
          <p:grpSpPr>
            <a:xfrm>
              <a:off x="4157662" y="2400300"/>
              <a:ext cx="3880989" cy="2057538"/>
              <a:chOff x="4157662" y="2400300"/>
              <a:chExt cx="3880989" cy="2057538"/>
            </a:xfrm>
          </p:grpSpPr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E09F6AF2-6031-EC2F-A440-67DCFFD2B31C}"/>
                  </a:ext>
                </a:extLst>
              </p:cNvPr>
              <p:cNvSpPr/>
              <p:nvPr/>
            </p:nvSpPr>
            <p:spPr>
              <a:xfrm>
                <a:off x="4157662" y="2400300"/>
                <a:ext cx="3880989" cy="2057538"/>
              </a:xfrm>
              <a:custGeom>
                <a:avLst/>
                <a:gdLst>
                  <a:gd name="connsiteX0" fmla="*/ 0 w 3880989"/>
                  <a:gd name="connsiteY0" fmla="*/ 0 h 2057538"/>
                  <a:gd name="connsiteX1" fmla="*/ 0 w 3880989"/>
                  <a:gd name="connsiteY1" fmla="*/ 1207865 h 2057538"/>
                  <a:gd name="connsiteX2" fmla="*/ 1201388 w 3880989"/>
                  <a:gd name="connsiteY2" fmla="*/ 1383887 h 2057538"/>
                  <a:gd name="connsiteX3" fmla="*/ 1675448 w 3880989"/>
                  <a:gd name="connsiteY3" fmla="*/ 1751933 h 2057538"/>
                  <a:gd name="connsiteX4" fmla="*/ 2078736 w 3880989"/>
                  <a:gd name="connsiteY4" fmla="*/ 2055209 h 2057538"/>
                  <a:gd name="connsiteX5" fmla="*/ 2385060 w 3880989"/>
                  <a:gd name="connsiteY5" fmla="*/ 1948910 h 2057538"/>
                  <a:gd name="connsiteX6" fmla="*/ 3294793 w 3880989"/>
                  <a:gd name="connsiteY6" fmla="*/ 1739456 h 2057538"/>
                  <a:gd name="connsiteX7" fmla="*/ 3741801 w 3880989"/>
                  <a:gd name="connsiteY7" fmla="*/ 1601914 h 2057538"/>
                  <a:gd name="connsiteX8" fmla="*/ 3870008 w 3880989"/>
                  <a:gd name="connsiteY8" fmla="*/ 1442466 h 2057538"/>
                  <a:gd name="connsiteX9" fmla="*/ 3726180 w 3880989"/>
                  <a:gd name="connsiteY9" fmla="*/ 1348645 h 2057538"/>
                  <a:gd name="connsiteX10" fmla="*/ 3532346 w 3880989"/>
                  <a:gd name="connsiteY10" fmla="*/ 1123569 h 2057538"/>
                  <a:gd name="connsiteX11" fmla="*/ 3316605 w 3880989"/>
                  <a:gd name="connsiteY11" fmla="*/ 1114235 h 2057538"/>
                  <a:gd name="connsiteX12" fmla="*/ 3241548 w 3880989"/>
                  <a:gd name="connsiteY12" fmla="*/ 1223677 h 2057538"/>
                  <a:gd name="connsiteX13" fmla="*/ 2360009 w 3880989"/>
                  <a:gd name="connsiteY13" fmla="*/ 1308068 h 2057538"/>
                  <a:gd name="connsiteX14" fmla="*/ 2126933 w 3880989"/>
                  <a:gd name="connsiteY14" fmla="*/ 1207865 h 2057538"/>
                  <a:gd name="connsiteX15" fmla="*/ 1746504 w 3880989"/>
                  <a:gd name="connsiteY15" fmla="*/ 711518 h 2057538"/>
                  <a:gd name="connsiteX16" fmla="*/ 2019205 w 3880989"/>
                  <a:gd name="connsiteY16" fmla="*/ 648462 h 2057538"/>
                  <a:gd name="connsiteX17" fmla="*/ 2031683 w 3880989"/>
                  <a:gd name="connsiteY17" fmla="*/ 529876 h 2057538"/>
                  <a:gd name="connsiteX18" fmla="*/ 1253300 w 3880989"/>
                  <a:gd name="connsiteY18" fmla="*/ 342138 h 2057538"/>
                  <a:gd name="connsiteX19" fmla="*/ 0 w 3880989"/>
                  <a:gd name="connsiteY19" fmla="*/ 0 h 205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80989" h="2057538">
                    <a:moveTo>
                      <a:pt x="0" y="0"/>
                    </a:moveTo>
                    <a:lnTo>
                      <a:pt x="0" y="1207865"/>
                    </a:lnTo>
                    <a:lnTo>
                      <a:pt x="1201388" y="1383887"/>
                    </a:lnTo>
                    <a:cubicBezTo>
                      <a:pt x="1201388" y="1383887"/>
                      <a:pt x="1631633" y="1720691"/>
                      <a:pt x="1675448" y="1751933"/>
                    </a:cubicBezTo>
                    <a:cubicBezTo>
                      <a:pt x="1719167" y="1783175"/>
                      <a:pt x="1947386" y="2036445"/>
                      <a:pt x="2078736" y="2055209"/>
                    </a:cubicBezTo>
                    <a:cubicBezTo>
                      <a:pt x="2209991" y="2073974"/>
                      <a:pt x="2347627" y="1973961"/>
                      <a:pt x="2385060" y="1948910"/>
                    </a:cubicBezTo>
                    <a:cubicBezTo>
                      <a:pt x="2422493" y="1923860"/>
                      <a:pt x="3213449" y="1758220"/>
                      <a:pt x="3294793" y="1739456"/>
                    </a:cubicBezTo>
                    <a:cubicBezTo>
                      <a:pt x="3376041" y="1720691"/>
                      <a:pt x="3698081" y="1614392"/>
                      <a:pt x="3741801" y="1601914"/>
                    </a:cubicBezTo>
                    <a:cubicBezTo>
                      <a:pt x="3785521" y="1589437"/>
                      <a:pt x="3920014" y="1523714"/>
                      <a:pt x="3870008" y="1442466"/>
                    </a:cubicBezTo>
                    <a:cubicBezTo>
                      <a:pt x="3820001" y="1361218"/>
                      <a:pt x="3726180" y="1348645"/>
                      <a:pt x="3726180" y="1348645"/>
                    </a:cubicBezTo>
                    <a:cubicBezTo>
                      <a:pt x="3726180" y="1348645"/>
                      <a:pt x="3713703" y="1157954"/>
                      <a:pt x="3532346" y="1123569"/>
                    </a:cubicBezTo>
                    <a:cubicBezTo>
                      <a:pt x="3350990" y="1089184"/>
                      <a:pt x="3316605" y="1114235"/>
                      <a:pt x="3316605" y="1114235"/>
                    </a:cubicBezTo>
                    <a:lnTo>
                      <a:pt x="3241548" y="1223677"/>
                    </a:lnTo>
                    <a:cubicBezTo>
                      <a:pt x="3241548" y="1223677"/>
                      <a:pt x="2866454" y="1179957"/>
                      <a:pt x="2360009" y="1308068"/>
                    </a:cubicBezTo>
                    <a:cubicBezTo>
                      <a:pt x="2360009" y="1308068"/>
                      <a:pt x="2219039" y="1204532"/>
                      <a:pt x="2126933" y="1207865"/>
                    </a:cubicBezTo>
                    <a:cubicBezTo>
                      <a:pt x="2126933" y="1207865"/>
                      <a:pt x="2064544" y="880872"/>
                      <a:pt x="1746504" y="711518"/>
                    </a:cubicBezTo>
                    <a:cubicBezTo>
                      <a:pt x="1746504" y="711518"/>
                      <a:pt x="1803559" y="579692"/>
                      <a:pt x="2019205" y="648462"/>
                    </a:cubicBezTo>
                    <a:cubicBezTo>
                      <a:pt x="2019205" y="648462"/>
                      <a:pt x="2012918" y="592550"/>
                      <a:pt x="2031683" y="529876"/>
                    </a:cubicBezTo>
                    <a:cubicBezTo>
                      <a:pt x="2031683" y="529876"/>
                      <a:pt x="1906619" y="323374"/>
                      <a:pt x="1253300" y="3421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A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grpSp>
            <p:nvGrpSpPr>
              <p:cNvPr id="439" name="Graphic 57">
                <a:extLst>
                  <a:ext uri="{FF2B5EF4-FFF2-40B4-BE49-F238E27FC236}">
                    <a16:creationId xmlns:a16="http://schemas.microsoft.com/office/drawing/2014/main" id="{8F225A0E-E811-7CB2-A84F-F565810468DB}"/>
                  </a:ext>
                </a:extLst>
              </p:cNvPr>
              <p:cNvGrpSpPr/>
              <p:nvPr/>
            </p:nvGrpSpPr>
            <p:grpSpPr>
              <a:xfrm>
                <a:off x="7193119" y="3805413"/>
                <a:ext cx="728923" cy="262769"/>
                <a:chOff x="7193119" y="3805413"/>
                <a:chExt cx="728923" cy="262769"/>
              </a:xfrm>
              <a:solidFill>
                <a:srgbClr val="F1C2A4"/>
              </a:solidFill>
            </p:grpSpPr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97BA186F-FC50-C008-9182-31B6F80693DC}"/>
                    </a:ext>
                  </a:extLst>
                </p:cNvPr>
                <p:cNvSpPr/>
                <p:nvPr/>
              </p:nvSpPr>
              <p:spPr>
                <a:xfrm>
                  <a:off x="7193119" y="3805413"/>
                  <a:ext cx="310139" cy="176820"/>
                </a:xfrm>
                <a:custGeom>
                  <a:avLst/>
                  <a:gdLst>
                    <a:gd name="connsiteX0" fmla="*/ 195137 w 310139"/>
                    <a:gd name="connsiteY0" fmla="*/ 15 h 176820"/>
                    <a:gd name="connsiteX1" fmla="*/ 77122 w 310139"/>
                    <a:gd name="connsiteY1" fmla="*/ 42496 h 176820"/>
                    <a:gd name="connsiteX2" fmla="*/ 255 w 310139"/>
                    <a:gd name="connsiteY2" fmla="*/ 162416 h 176820"/>
                    <a:gd name="connsiteX3" fmla="*/ 7970 w 310139"/>
                    <a:gd name="connsiteY3" fmla="*/ 175275 h 176820"/>
                    <a:gd name="connsiteX4" fmla="*/ 16257 w 310139"/>
                    <a:gd name="connsiteY4" fmla="*/ 176418 h 176820"/>
                    <a:gd name="connsiteX5" fmla="*/ 185897 w 310139"/>
                    <a:gd name="connsiteY5" fmla="*/ 125936 h 176820"/>
                    <a:gd name="connsiteX6" fmla="*/ 267050 w 310139"/>
                    <a:gd name="connsiteY6" fmla="*/ 96122 h 176820"/>
                    <a:gd name="connsiteX7" fmla="*/ 306579 w 310139"/>
                    <a:gd name="connsiteY7" fmla="*/ 53736 h 176820"/>
                    <a:gd name="connsiteX8" fmla="*/ 195137 w 310139"/>
                    <a:gd name="connsiteY8" fmla="*/ 15 h 17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139" h="176820">
                      <a:moveTo>
                        <a:pt x="195137" y="15"/>
                      </a:moveTo>
                      <a:cubicBezTo>
                        <a:pt x="152464" y="586"/>
                        <a:pt x="110840" y="16588"/>
                        <a:pt x="77122" y="42496"/>
                      </a:cubicBezTo>
                      <a:cubicBezTo>
                        <a:pt x="38545" y="72119"/>
                        <a:pt x="10066" y="114505"/>
                        <a:pt x="255" y="162416"/>
                      </a:cubicBezTo>
                      <a:cubicBezTo>
                        <a:pt x="-1079" y="168988"/>
                        <a:pt x="3017" y="173656"/>
                        <a:pt x="7970" y="175275"/>
                      </a:cubicBezTo>
                      <a:cubicBezTo>
                        <a:pt x="10161" y="176704"/>
                        <a:pt x="12923" y="177275"/>
                        <a:pt x="16257" y="176418"/>
                      </a:cubicBezTo>
                      <a:cubicBezTo>
                        <a:pt x="73502" y="161940"/>
                        <a:pt x="130081" y="145081"/>
                        <a:pt x="185897" y="125936"/>
                      </a:cubicBezTo>
                      <a:cubicBezTo>
                        <a:pt x="213139" y="116506"/>
                        <a:pt x="240190" y="106600"/>
                        <a:pt x="267050" y="96122"/>
                      </a:cubicBezTo>
                      <a:cubicBezTo>
                        <a:pt x="285719" y="88788"/>
                        <a:pt x="321533" y="80978"/>
                        <a:pt x="306579" y="53736"/>
                      </a:cubicBezTo>
                      <a:cubicBezTo>
                        <a:pt x="285433" y="15160"/>
                        <a:pt x="236570" y="-556"/>
                        <a:pt x="195137" y="15"/>
                      </a:cubicBezTo>
                      <a:close/>
                    </a:path>
                  </a:pathLst>
                </a:custGeom>
                <a:solidFill>
                  <a:srgbClr val="F1C2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15CC12AB-1D88-3DCF-8BEB-A90D4599B568}"/>
                    </a:ext>
                  </a:extLst>
                </p:cNvPr>
                <p:cNvSpPr/>
                <p:nvPr/>
              </p:nvSpPr>
              <p:spPr>
                <a:xfrm>
                  <a:off x="7606349" y="3821571"/>
                  <a:ext cx="315693" cy="246610"/>
                </a:xfrm>
                <a:custGeom>
                  <a:avLst/>
                  <a:gdLst>
                    <a:gd name="connsiteX0" fmla="*/ 299781 w 315693"/>
                    <a:gd name="connsiteY0" fmla="*/ 5383 h 246610"/>
                    <a:gd name="connsiteX1" fmla="*/ 285779 w 315693"/>
                    <a:gd name="connsiteY1" fmla="*/ 1477 h 246610"/>
                    <a:gd name="connsiteX2" fmla="*/ 22508 w 315693"/>
                    <a:gd name="connsiteY2" fmla="*/ 151592 h 246610"/>
                    <a:gd name="connsiteX3" fmla="*/ 29 w 315693"/>
                    <a:gd name="connsiteY3" fmla="*/ 223791 h 246610"/>
                    <a:gd name="connsiteX4" fmla="*/ 12221 w 315693"/>
                    <a:gd name="connsiteY4" fmla="*/ 245794 h 246610"/>
                    <a:gd name="connsiteX5" fmla="*/ 49750 w 315693"/>
                    <a:gd name="connsiteY5" fmla="*/ 232364 h 246610"/>
                    <a:gd name="connsiteX6" fmla="*/ 221390 w 315693"/>
                    <a:gd name="connsiteY6" fmla="*/ 139590 h 246610"/>
                    <a:gd name="connsiteX7" fmla="*/ 267967 w 315693"/>
                    <a:gd name="connsiteY7" fmla="*/ 112444 h 246610"/>
                    <a:gd name="connsiteX8" fmla="*/ 303972 w 315693"/>
                    <a:gd name="connsiteY8" fmla="*/ 86822 h 246610"/>
                    <a:gd name="connsiteX9" fmla="*/ 299781 w 315693"/>
                    <a:gd name="connsiteY9" fmla="*/ 5383 h 246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693" h="246610">
                      <a:moveTo>
                        <a:pt x="299781" y="5383"/>
                      </a:moveTo>
                      <a:cubicBezTo>
                        <a:pt x="296542" y="-618"/>
                        <a:pt x="290446" y="-1094"/>
                        <a:pt x="285779" y="1477"/>
                      </a:cubicBezTo>
                      <a:cubicBezTo>
                        <a:pt x="176432" y="-7952"/>
                        <a:pt x="69752" y="52341"/>
                        <a:pt x="22508" y="151592"/>
                      </a:cubicBezTo>
                      <a:cubicBezTo>
                        <a:pt x="12126" y="173309"/>
                        <a:pt x="1172" y="199407"/>
                        <a:pt x="29" y="223791"/>
                      </a:cubicBezTo>
                      <a:cubicBezTo>
                        <a:pt x="-352" y="232744"/>
                        <a:pt x="2982" y="242746"/>
                        <a:pt x="12221" y="245794"/>
                      </a:cubicBezTo>
                      <a:cubicBezTo>
                        <a:pt x="24127" y="249889"/>
                        <a:pt x="39653" y="237507"/>
                        <a:pt x="49750" y="232364"/>
                      </a:cubicBezTo>
                      <a:cubicBezTo>
                        <a:pt x="107757" y="202836"/>
                        <a:pt x="164907" y="171975"/>
                        <a:pt x="221390" y="139590"/>
                      </a:cubicBezTo>
                      <a:cubicBezTo>
                        <a:pt x="237011" y="130636"/>
                        <a:pt x="252537" y="121588"/>
                        <a:pt x="267967" y="112444"/>
                      </a:cubicBezTo>
                      <a:cubicBezTo>
                        <a:pt x="280540" y="105014"/>
                        <a:pt x="294351" y="97966"/>
                        <a:pt x="303972" y="86822"/>
                      </a:cubicBezTo>
                      <a:cubicBezTo>
                        <a:pt x="325498" y="62056"/>
                        <a:pt x="313306" y="30624"/>
                        <a:pt x="299781" y="5383"/>
                      </a:cubicBezTo>
                      <a:close/>
                    </a:path>
                  </a:pathLst>
                </a:custGeom>
                <a:solidFill>
                  <a:srgbClr val="F1C2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</p:grpSp>
        </p:grpSp>
        <p:grpSp>
          <p:nvGrpSpPr>
            <p:cNvPr id="421" name="Graphic 57">
              <a:extLst>
                <a:ext uri="{FF2B5EF4-FFF2-40B4-BE49-F238E27FC236}">
                  <a16:creationId xmlns:a16="http://schemas.microsoft.com/office/drawing/2014/main" id="{7EA2DAD7-2A53-38D1-E9C6-41C99E58FB04}"/>
                </a:ext>
              </a:extLst>
            </p:cNvPr>
            <p:cNvGrpSpPr/>
            <p:nvPr/>
          </p:nvGrpSpPr>
          <p:grpSpPr>
            <a:xfrm>
              <a:off x="5910443" y="2678604"/>
              <a:ext cx="1664495" cy="1027450"/>
              <a:chOff x="5910443" y="2678604"/>
              <a:chExt cx="1664495" cy="1027450"/>
            </a:xfrm>
          </p:grpSpPr>
          <p:grpSp>
            <p:nvGrpSpPr>
              <p:cNvPr id="426" name="Graphic 57">
                <a:extLst>
                  <a:ext uri="{FF2B5EF4-FFF2-40B4-BE49-F238E27FC236}">
                    <a16:creationId xmlns:a16="http://schemas.microsoft.com/office/drawing/2014/main" id="{74EA8B3F-534E-14C1-0CCD-505A5E7FD144}"/>
                  </a:ext>
                </a:extLst>
              </p:cNvPr>
              <p:cNvGrpSpPr/>
              <p:nvPr/>
            </p:nvGrpSpPr>
            <p:grpSpPr>
              <a:xfrm>
                <a:off x="5910443" y="2678604"/>
                <a:ext cx="1597457" cy="704389"/>
                <a:chOff x="5910443" y="2678604"/>
                <a:chExt cx="1597457" cy="704389"/>
              </a:xfrm>
              <a:solidFill>
                <a:srgbClr val="DA5151"/>
              </a:solidFill>
            </p:grpSpPr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371635FF-4CD9-AE9F-E6A6-54A153798D53}"/>
                    </a:ext>
                  </a:extLst>
                </p:cNvPr>
                <p:cNvSpPr/>
                <p:nvPr/>
              </p:nvSpPr>
              <p:spPr>
                <a:xfrm>
                  <a:off x="5910443" y="2827733"/>
                  <a:ext cx="549479" cy="555259"/>
                </a:xfrm>
                <a:custGeom>
                  <a:avLst/>
                  <a:gdLst>
                    <a:gd name="connsiteX0" fmla="*/ 508453 w 549479"/>
                    <a:gd name="connsiteY0" fmla="*/ 62533 h 555259"/>
                    <a:gd name="connsiteX1" fmla="*/ 401202 w 549479"/>
                    <a:gd name="connsiteY1" fmla="*/ 334 h 555259"/>
                    <a:gd name="connsiteX2" fmla="*/ 279853 w 549479"/>
                    <a:gd name="connsiteY2" fmla="*/ 84250 h 555259"/>
                    <a:gd name="connsiteX3" fmla="*/ 252231 w 549479"/>
                    <a:gd name="connsiteY3" fmla="*/ 204550 h 555259"/>
                    <a:gd name="connsiteX4" fmla="*/ 101450 w 549479"/>
                    <a:gd name="connsiteY4" fmla="*/ 190549 h 555259"/>
                    <a:gd name="connsiteX5" fmla="*/ 866 w 549479"/>
                    <a:gd name="connsiteY5" fmla="*/ 271702 h 555259"/>
                    <a:gd name="connsiteX6" fmla="*/ 12486 w 549479"/>
                    <a:gd name="connsiteY6" fmla="*/ 284465 h 555259"/>
                    <a:gd name="connsiteX7" fmla="*/ 14677 w 549479"/>
                    <a:gd name="connsiteY7" fmla="*/ 288370 h 555259"/>
                    <a:gd name="connsiteX8" fmla="*/ 132692 w 549479"/>
                    <a:gd name="connsiteY8" fmla="*/ 383430 h 555259"/>
                    <a:gd name="connsiteX9" fmla="*/ 241277 w 549479"/>
                    <a:gd name="connsiteY9" fmla="*/ 493729 h 555259"/>
                    <a:gd name="connsiteX10" fmla="*/ 288426 w 549479"/>
                    <a:gd name="connsiteY10" fmla="*/ 545450 h 555259"/>
                    <a:gd name="connsiteX11" fmla="*/ 359958 w 549479"/>
                    <a:gd name="connsiteY11" fmla="*/ 554213 h 555259"/>
                    <a:gd name="connsiteX12" fmla="*/ 449970 w 549479"/>
                    <a:gd name="connsiteY12" fmla="*/ 551260 h 555259"/>
                    <a:gd name="connsiteX13" fmla="*/ 490737 w 549479"/>
                    <a:gd name="connsiteY13" fmla="*/ 549927 h 555259"/>
                    <a:gd name="connsiteX14" fmla="*/ 524550 w 549479"/>
                    <a:gd name="connsiteY14" fmla="*/ 544021 h 555259"/>
                    <a:gd name="connsiteX15" fmla="*/ 535314 w 549479"/>
                    <a:gd name="connsiteY15" fmla="*/ 514875 h 555259"/>
                    <a:gd name="connsiteX16" fmla="*/ 540933 w 549479"/>
                    <a:gd name="connsiteY16" fmla="*/ 472298 h 555259"/>
                    <a:gd name="connsiteX17" fmla="*/ 547982 w 549479"/>
                    <a:gd name="connsiteY17" fmla="*/ 386287 h 555259"/>
                    <a:gd name="connsiteX18" fmla="*/ 544743 w 549479"/>
                    <a:gd name="connsiteY18" fmla="*/ 213790 h 555259"/>
                    <a:gd name="connsiteX19" fmla="*/ 508453 w 549479"/>
                    <a:gd name="connsiteY19" fmla="*/ 62533 h 55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49479" h="555259">
                      <a:moveTo>
                        <a:pt x="508453" y="62533"/>
                      </a:moveTo>
                      <a:cubicBezTo>
                        <a:pt x="485974" y="25766"/>
                        <a:pt x="446064" y="-3476"/>
                        <a:pt x="401202" y="334"/>
                      </a:cubicBezTo>
                      <a:cubicBezTo>
                        <a:pt x="350148" y="4621"/>
                        <a:pt x="305475" y="41673"/>
                        <a:pt x="279853" y="84250"/>
                      </a:cubicBezTo>
                      <a:cubicBezTo>
                        <a:pt x="258041" y="120445"/>
                        <a:pt x="248325" y="162736"/>
                        <a:pt x="252231" y="204550"/>
                      </a:cubicBezTo>
                      <a:cubicBezTo>
                        <a:pt x="203653" y="189215"/>
                        <a:pt x="151742" y="178357"/>
                        <a:pt x="101450" y="190549"/>
                      </a:cubicBezTo>
                      <a:cubicBezTo>
                        <a:pt x="57444" y="201312"/>
                        <a:pt x="18487" y="229315"/>
                        <a:pt x="866" y="271702"/>
                      </a:cubicBezTo>
                      <a:cubicBezTo>
                        <a:pt x="-2658" y="280179"/>
                        <a:pt x="5247" y="285418"/>
                        <a:pt x="12486" y="284465"/>
                      </a:cubicBezTo>
                      <a:cubicBezTo>
                        <a:pt x="12963" y="285799"/>
                        <a:pt x="13629" y="287132"/>
                        <a:pt x="14677" y="288370"/>
                      </a:cubicBezTo>
                      <a:cubicBezTo>
                        <a:pt x="47634" y="327233"/>
                        <a:pt x="93449" y="351807"/>
                        <a:pt x="132692" y="383430"/>
                      </a:cubicBezTo>
                      <a:cubicBezTo>
                        <a:pt x="172887" y="415815"/>
                        <a:pt x="209559" y="452867"/>
                        <a:pt x="241277" y="493729"/>
                      </a:cubicBezTo>
                      <a:cubicBezTo>
                        <a:pt x="255469" y="512017"/>
                        <a:pt x="268137" y="533163"/>
                        <a:pt x="288426" y="545450"/>
                      </a:cubicBezTo>
                      <a:cubicBezTo>
                        <a:pt x="309952" y="558500"/>
                        <a:pt x="335955" y="555071"/>
                        <a:pt x="359958" y="554213"/>
                      </a:cubicBezTo>
                      <a:cubicBezTo>
                        <a:pt x="389962" y="553261"/>
                        <a:pt x="419966" y="552213"/>
                        <a:pt x="449970" y="551260"/>
                      </a:cubicBezTo>
                      <a:cubicBezTo>
                        <a:pt x="463590" y="550784"/>
                        <a:pt x="477116" y="550403"/>
                        <a:pt x="490737" y="549927"/>
                      </a:cubicBezTo>
                      <a:cubicBezTo>
                        <a:pt x="501595" y="549546"/>
                        <a:pt x="515406" y="551165"/>
                        <a:pt x="524550" y="544021"/>
                      </a:cubicBezTo>
                      <a:cubicBezTo>
                        <a:pt x="533409" y="537068"/>
                        <a:pt x="533790" y="525162"/>
                        <a:pt x="535314" y="514875"/>
                      </a:cubicBezTo>
                      <a:cubicBezTo>
                        <a:pt x="537409" y="500683"/>
                        <a:pt x="539314" y="486586"/>
                        <a:pt x="540933" y="472298"/>
                      </a:cubicBezTo>
                      <a:cubicBezTo>
                        <a:pt x="544267" y="443723"/>
                        <a:pt x="546648" y="415053"/>
                        <a:pt x="547982" y="386287"/>
                      </a:cubicBezTo>
                      <a:cubicBezTo>
                        <a:pt x="550744" y="328852"/>
                        <a:pt x="549696" y="271130"/>
                        <a:pt x="544743" y="213790"/>
                      </a:cubicBezTo>
                      <a:cubicBezTo>
                        <a:pt x="540076" y="162831"/>
                        <a:pt x="535790" y="107205"/>
                        <a:pt x="508453" y="62533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FE718E27-9266-89C7-1D66-6060AFFFCD55}"/>
                    </a:ext>
                  </a:extLst>
                </p:cNvPr>
                <p:cNvSpPr/>
                <p:nvPr/>
              </p:nvSpPr>
              <p:spPr>
                <a:xfrm>
                  <a:off x="6971343" y="2825449"/>
                  <a:ext cx="536558" cy="498341"/>
                </a:xfrm>
                <a:custGeom>
                  <a:avLst/>
                  <a:gdLst>
                    <a:gd name="connsiteX0" fmla="*/ 480064 w 536558"/>
                    <a:gd name="connsiteY0" fmla="*/ 81962 h 498341"/>
                    <a:gd name="connsiteX1" fmla="*/ 268037 w 536558"/>
                    <a:gd name="connsiteY1" fmla="*/ 111965 h 498341"/>
                    <a:gd name="connsiteX2" fmla="*/ 200505 w 536558"/>
                    <a:gd name="connsiteY2" fmla="*/ 23859 h 498341"/>
                    <a:gd name="connsiteX3" fmla="*/ 82014 w 536558"/>
                    <a:gd name="connsiteY3" fmla="*/ 8524 h 498341"/>
                    <a:gd name="connsiteX4" fmla="*/ 575 w 536558"/>
                    <a:gd name="connsiteY4" fmla="*/ 213883 h 498341"/>
                    <a:gd name="connsiteX5" fmla="*/ 32103 w 536558"/>
                    <a:gd name="connsiteY5" fmla="*/ 381904 h 498341"/>
                    <a:gd name="connsiteX6" fmla="*/ 41723 w 536558"/>
                    <a:gd name="connsiteY6" fmla="*/ 389333 h 498341"/>
                    <a:gd name="connsiteX7" fmla="*/ 174026 w 536558"/>
                    <a:gd name="connsiteY7" fmla="*/ 478106 h 498341"/>
                    <a:gd name="connsiteX8" fmla="*/ 294136 w 536558"/>
                    <a:gd name="connsiteY8" fmla="*/ 493918 h 498341"/>
                    <a:gd name="connsiteX9" fmla="*/ 351381 w 536558"/>
                    <a:gd name="connsiteY9" fmla="*/ 496299 h 498341"/>
                    <a:gd name="connsiteX10" fmla="*/ 391291 w 536558"/>
                    <a:gd name="connsiteY10" fmla="*/ 465248 h 498341"/>
                    <a:gd name="connsiteX11" fmla="*/ 522450 w 536558"/>
                    <a:gd name="connsiteY11" fmla="*/ 275605 h 498341"/>
                    <a:gd name="connsiteX12" fmla="*/ 480064 w 536558"/>
                    <a:gd name="connsiteY12" fmla="*/ 81962 h 498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6558" h="498341">
                      <a:moveTo>
                        <a:pt x="480064" y="81962"/>
                      </a:moveTo>
                      <a:cubicBezTo>
                        <a:pt x="411960" y="35956"/>
                        <a:pt x="328616" y="68627"/>
                        <a:pt x="268037" y="111965"/>
                      </a:cubicBezTo>
                      <a:cubicBezTo>
                        <a:pt x="253369" y="77294"/>
                        <a:pt x="231842" y="45481"/>
                        <a:pt x="200505" y="23859"/>
                      </a:cubicBezTo>
                      <a:cubicBezTo>
                        <a:pt x="166596" y="523"/>
                        <a:pt x="120590" y="-7859"/>
                        <a:pt x="82014" y="8524"/>
                      </a:cubicBezTo>
                      <a:cubicBezTo>
                        <a:pt x="4862" y="41099"/>
                        <a:pt x="-2568" y="142064"/>
                        <a:pt x="575" y="213883"/>
                      </a:cubicBezTo>
                      <a:cubicBezTo>
                        <a:pt x="3052" y="271033"/>
                        <a:pt x="13720" y="327707"/>
                        <a:pt x="32103" y="381904"/>
                      </a:cubicBezTo>
                      <a:cubicBezTo>
                        <a:pt x="33722" y="386762"/>
                        <a:pt x="37628" y="389048"/>
                        <a:pt x="41723" y="389333"/>
                      </a:cubicBezTo>
                      <a:cubicBezTo>
                        <a:pt x="63440" y="439625"/>
                        <a:pt x="120876" y="467819"/>
                        <a:pt x="174026" y="478106"/>
                      </a:cubicBezTo>
                      <a:cubicBezTo>
                        <a:pt x="213554" y="485822"/>
                        <a:pt x="254131" y="489155"/>
                        <a:pt x="294136" y="493918"/>
                      </a:cubicBezTo>
                      <a:cubicBezTo>
                        <a:pt x="312519" y="496109"/>
                        <a:pt x="332998" y="501157"/>
                        <a:pt x="351381" y="496299"/>
                      </a:cubicBezTo>
                      <a:cubicBezTo>
                        <a:pt x="368431" y="491822"/>
                        <a:pt x="379861" y="477725"/>
                        <a:pt x="391291" y="465248"/>
                      </a:cubicBezTo>
                      <a:cubicBezTo>
                        <a:pt x="443107" y="408669"/>
                        <a:pt x="495209" y="348471"/>
                        <a:pt x="522450" y="275605"/>
                      </a:cubicBezTo>
                      <a:cubicBezTo>
                        <a:pt x="547024" y="209787"/>
                        <a:pt x="543405" y="124729"/>
                        <a:pt x="480064" y="81962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28E057EC-5CE6-7510-A4EB-C21E4FB6D828}"/>
                    </a:ext>
                  </a:extLst>
                </p:cNvPr>
                <p:cNvSpPr/>
                <p:nvPr/>
              </p:nvSpPr>
              <p:spPr>
                <a:xfrm>
                  <a:off x="6448249" y="2678604"/>
                  <a:ext cx="563983" cy="426758"/>
                </a:xfrm>
                <a:custGeom>
                  <a:avLst/>
                  <a:gdLst>
                    <a:gd name="connsiteX0" fmla="*/ 487664 w 563983"/>
                    <a:gd name="connsiteY0" fmla="*/ 7636 h 426758"/>
                    <a:gd name="connsiteX1" fmla="*/ 294021 w 563983"/>
                    <a:gd name="connsiteY1" fmla="*/ 102886 h 426758"/>
                    <a:gd name="connsiteX2" fmla="*/ 111903 w 563983"/>
                    <a:gd name="connsiteY2" fmla="*/ 6684 h 426758"/>
                    <a:gd name="connsiteX3" fmla="*/ 460 w 563983"/>
                    <a:gd name="connsiteY3" fmla="*/ 193279 h 426758"/>
                    <a:gd name="connsiteX4" fmla="*/ 36560 w 563983"/>
                    <a:gd name="connsiteY4" fmla="*/ 317961 h 426758"/>
                    <a:gd name="connsiteX5" fmla="*/ 37322 w 563983"/>
                    <a:gd name="connsiteY5" fmla="*/ 319771 h 426758"/>
                    <a:gd name="connsiteX6" fmla="*/ 39227 w 563983"/>
                    <a:gd name="connsiteY6" fmla="*/ 323295 h 426758"/>
                    <a:gd name="connsiteX7" fmla="*/ 49990 w 563983"/>
                    <a:gd name="connsiteY7" fmla="*/ 343107 h 426758"/>
                    <a:gd name="connsiteX8" fmla="*/ 56753 w 563983"/>
                    <a:gd name="connsiteY8" fmla="*/ 348536 h 426758"/>
                    <a:gd name="connsiteX9" fmla="*/ 215249 w 563983"/>
                    <a:gd name="connsiteY9" fmla="*/ 422260 h 426758"/>
                    <a:gd name="connsiteX10" fmla="*/ 336788 w 563983"/>
                    <a:gd name="connsiteY10" fmla="*/ 424260 h 426758"/>
                    <a:gd name="connsiteX11" fmla="*/ 394605 w 563983"/>
                    <a:gd name="connsiteY11" fmla="*/ 417402 h 426758"/>
                    <a:gd name="connsiteX12" fmla="*/ 447945 w 563983"/>
                    <a:gd name="connsiteY12" fmla="*/ 402162 h 426758"/>
                    <a:gd name="connsiteX13" fmla="*/ 514906 w 563983"/>
                    <a:gd name="connsiteY13" fmla="*/ 309198 h 426758"/>
                    <a:gd name="connsiteX14" fmla="*/ 558816 w 563983"/>
                    <a:gd name="connsiteY14" fmla="*/ 191755 h 426758"/>
                    <a:gd name="connsiteX15" fmla="*/ 487664 w 563983"/>
                    <a:gd name="connsiteY15" fmla="*/ 7636 h 426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63983" h="426758">
                      <a:moveTo>
                        <a:pt x="487664" y="7636"/>
                      </a:moveTo>
                      <a:cubicBezTo>
                        <a:pt x="409274" y="-22558"/>
                        <a:pt x="340884" y="42498"/>
                        <a:pt x="294021" y="102886"/>
                      </a:cubicBezTo>
                      <a:cubicBezTo>
                        <a:pt x="248110" y="46498"/>
                        <a:pt x="187055" y="-14462"/>
                        <a:pt x="111903" y="6684"/>
                      </a:cubicBezTo>
                      <a:cubicBezTo>
                        <a:pt x="36370" y="27925"/>
                        <a:pt x="-4874" y="114412"/>
                        <a:pt x="460" y="193279"/>
                      </a:cubicBezTo>
                      <a:cubicBezTo>
                        <a:pt x="3413" y="237284"/>
                        <a:pt x="17224" y="279194"/>
                        <a:pt x="36560" y="317961"/>
                      </a:cubicBezTo>
                      <a:cubicBezTo>
                        <a:pt x="36751" y="318532"/>
                        <a:pt x="37036" y="319199"/>
                        <a:pt x="37322" y="319771"/>
                      </a:cubicBezTo>
                      <a:cubicBezTo>
                        <a:pt x="37989" y="321009"/>
                        <a:pt x="38656" y="322152"/>
                        <a:pt x="39227" y="323295"/>
                      </a:cubicBezTo>
                      <a:cubicBezTo>
                        <a:pt x="42656" y="329962"/>
                        <a:pt x="46276" y="336630"/>
                        <a:pt x="49990" y="343107"/>
                      </a:cubicBezTo>
                      <a:cubicBezTo>
                        <a:pt x="51800" y="346155"/>
                        <a:pt x="54181" y="347869"/>
                        <a:pt x="56753" y="348536"/>
                      </a:cubicBezTo>
                      <a:cubicBezTo>
                        <a:pt x="96092" y="394542"/>
                        <a:pt x="159052" y="414259"/>
                        <a:pt x="215249" y="422260"/>
                      </a:cubicBezTo>
                      <a:cubicBezTo>
                        <a:pt x="255540" y="427975"/>
                        <a:pt x="296307" y="427784"/>
                        <a:pt x="336788" y="424260"/>
                      </a:cubicBezTo>
                      <a:cubicBezTo>
                        <a:pt x="356124" y="422641"/>
                        <a:pt x="375365" y="420164"/>
                        <a:pt x="394605" y="417402"/>
                      </a:cubicBezTo>
                      <a:cubicBezTo>
                        <a:pt x="412893" y="414735"/>
                        <a:pt x="431562" y="411973"/>
                        <a:pt x="447945" y="402162"/>
                      </a:cubicBezTo>
                      <a:cubicBezTo>
                        <a:pt x="479282" y="383302"/>
                        <a:pt x="498618" y="341773"/>
                        <a:pt x="514906" y="309198"/>
                      </a:cubicBezTo>
                      <a:cubicBezTo>
                        <a:pt x="533384" y="272241"/>
                        <a:pt x="550053" y="232712"/>
                        <a:pt x="558816" y="191755"/>
                      </a:cubicBezTo>
                      <a:cubicBezTo>
                        <a:pt x="573866" y="122127"/>
                        <a:pt x="557768" y="34592"/>
                        <a:pt x="487664" y="7636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</p:grpSp>
          <p:grpSp>
            <p:nvGrpSpPr>
              <p:cNvPr id="427" name="Graphic 57">
                <a:extLst>
                  <a:ext uri="{FF2B5EF4-FFF2-40B4-BE49-F238E27FC236}">
                    <a16:creationId xmlns:a16="http://schemas.microsoft.com/office/drawing/2014/main" id="{C9B8A201-5F7F-E610-5B8A-3ECDB936D852}"/>
                  </a:ext>
                </a:extLst>
              </p:cNvPr>
              <p:cNvGrpSpPr/>
              <p:nvPr/>
            </p:nvGrpSpPr>
            <p:grpSpPr>
              <a:xfrm>
                <a:off x="6212504" y="2898831"/>
                <a:ext cx="1166629" cy="807223"/>
                <a:chOff x="6212504" y="2898831"/>
                <a:chExt cx="1166629" cy="807223"/>
              </a:xfrm>
              <a:solidFill>
                <a:srgbClr val="EE6A6A"/>
              </a:solidFill>
            </p:grpSpPr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354B5E1C-5FFF-B3DB-EF2C-5E952AF11956}"/>
                    </a:ext>
                  </a:extLst>
                </p:cNvPr>
                <p:cNvSpPr/>
                <p:nvPr/>
              </p:nvSpPr>
              <p:spPr>
                <a:xfrm>
                  <a:off x="6212504" y="2898831"/>
                  <a:ext cx="628457" cy="807223"/>
                </a:xfrm>
                <a:custGeom>
                  <a:avLst/>
                  <a:gdLst>
                    <a:gd name="connsiteX0" fmla="*/ 505192 w 628457"/>
                    <a:gd name="connsiteY0" fmla="*/ 7 h 807223"/>
                    <a:gd name="connsiteX1" fmla="*/ 378224 w 628457"/>
                    <a:gd name="connsiteY1" fmla="*/ 99067 h 807223"/>
                    <a:gd name="connsiteX2" fmla="*/ 250493 w 628457"/>
                    <a:gd name="connsiteY2" fmla="*/ 58776 h 807223"/>
                    <a:gd name="connsiteX3" fmla="*/ 159339 w 628457"/>
                    <a:gd name="connsiteY3" fmla="*/ 127071 h 807223"/>
                    <a:gd name="connsiteX4" fmla="*/ 228967 w 628457"/>
                    <a:gd name="connsiteY4" fmla="*/ 363100 h 807223"/>
                    <a:gd name="connsiteX5" fmla="*/ 254303 w 628457"/>
                    <a:gd name="connsiteY5" fmla="*/ 385103 h 807223"/>
                    <a:gd name="connsiteX6" fmla="*/ 222109 w 628457"/>
                    <a:gd name="connsiteY6" fmla="*/ 472638 h 807223"/>
                    <a:gd name="connsiteX7" fmla="*/ 88568 w 628457"/>
                    <a:gd name="connsiteY7" fmla="*/ 424155 h 807223"/>
                    <a:gd name="connsiteX8" fmla="*/ 7415 w 628457"/>
                    <a:gd name="connsiteY8" fmla="*/ 460160 h 807223"/>
                    <a:gd name="connsiteX9" fmla="*/ 5891 w 628457"/>
                    <a:gd name="connsiteY9" fmla="*/ 513024 h 807223"/>
                    <a:gd name="connsiteX10" fmla="*/ 27227 w 628457"/>
                    <a:gd name="connsiteY10" fmla="*/ 572841 h 807223"/>
                    <a:gd name="connsiteX11" fmla="*/ 84854 w 628457"/>
                    <a:gd name="connsiteY11" fmla="*/ 707143 h 807223"/>
                    <a:gd name="connsiteX12" fmla="*/ 102665 w 628457"/>
                    <a:gd name="connsiteY12" fmla="*/ 707334 h 807223"/>
                    <a:gd name="connsiteX13" fmla="*/ 214679 w 628457"/>
                    <a:gd name="connsiteY13" fmla="*/ 747243 h 807223"/>
                    <a:gd name="connsiteX14" fmla="*/ 270210 w 628457"/>
                    <a:gd name="connsiteY14" fmla="*/ 776866 h 807223"/>
                    <a:gd name="connsiteX15" fmla="*/ 322121 w 628457"/>
                    <a:gd name="connsiteY15" fmla="*/ 805536 h 807223"/>
                    <a:gd name="connsiteX16" fmla="*/ 385843 w 628457"/>
                    <a:gd name="connsiteY16" fmla="*/ 798583 h 807223"/>
                    <a:gd name="connsiteX17" fmla="*/ 452233 w 628457"/>
                    <a:gd name="connsiteY17" fmla="*/ 779724 h 807223"/>
                    <a:gd name="connsiteX18" fmla="*/ 499763 w 628457"/>
                    <a:gd name="connsiteY18" fmla="*/ 750863 h 807223"/>
                    <a:gd name="connsiteX19" fmla="*/ 514050 w 628457"/>
                    <a:gd name="connsiteY19" fmla="*/ 690379 h 807223"/>
                    <a:gd name="connsiteX20" fmla="*/ 499953 w 628457"/>
                    <a:gd name="connsiteY20" fmla="*/ 448635 h 807223"/>
                    <a:gd name="connsiteX21" fmla="*/ 536434 w 628457"/>
                    <a:gd name="connsiteY21" fmla="*/ 433109 h 807223"/>
                    <a:gd name="connsiteX22" fmla="*/ 590250 w 628457"/>
                    <a:gd name="connsiteY22" fmla="*/ 369672 h 807223"/>
                    <a:gd name="connsiteX23" fmla="*/ 617492 w 628457"/>
                    <a:gd name="connsiteY23" fmla="*/ 280423 h 807223"/>
                    <a:gd name="connsiteX24" fmla="*/ 617396 w 628457"/>
                    <a:gd name="connsiteY24" fmla="*/ 96400 h 807223"/>
                    <a:gd name="connsiteX25" fmla="*/ 505192 w 628457"/>
                    <a:gd name="connsiteY25" fmla="*/ 7 h 80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8457" h="807223">
                      <a:moveTo>
                        <a:pt x="505192" y="7"/>
                      </a:moveTo>
                      <a:cubicBezTo>
                        <a:pt x="444327" y="769"/>
                        <a:pt x="401846" y="47346"/>
                        <a:pt x="378224" y="99067"/>
                      </a:cubicBezTo>
                      <a:cubicBezTo>
                        <a:pt x="340219" y="74778"/>
                        <a:pt x="296499" y="52966"/>
                        <a:pt x="250493" y="58776"/>
                      </a:cubicBezTo>
                      <a:cubicBezTo>
                        <a:pt x="210107" y="63825"/>
                        <a:pt x="177151" y="91161"/>
                        <a:pt x="159339" y="127071"/>
                      </a:cubicBezTo>
                      <a:cubicBezTo>
                        <a:pt x="116858" y="212319"/>
                        <a:pt x="165816" y="303664"/>
                        <a:pt x="228967" y="363100"/>
                      </a:cubicBezTo>
                      <a:cubicBezTo>
                        <a:pt x="237158" y="370815"/>
                        <a:pt x="245636" y="378150"/>
                        <a:pt x="254303" y="385103"/>
                      </a:cubicBezTo>
                      <a:cubicBezTo>
                        <a:pt x="231062" y="409392"/>
                        <a:pt x="224109" y="440634"/>
                        <a:pt x="222109" y="472638"/>
                      </a:cubicBezTo>
                      <a:cubicBezTo>
                        <a:pt x="188009" y="437681"/>
                        <a:pt x="137432" y="419393"/>
                        <a:pt x="88568" y="424155"/>
                      </a:cubicBezTo>
                      <a:cubicBezTo>
                        <a:pt x="60946" y="426918"/>
                        <a:pt x="24751" y="436633"/>
                        <a:pt x="7415" y="460160"/>
                      </a:cubicBezTo>
                      <a:cubicBezTo>
                        <a:pt x="-4396" y="476257"/>
                        <a:pt x="81" y="495593"/>
                        <a:pt x="5891" y="513024"/>
                      </a:cubicBezTo>
                      <a:cubicBezTo>
                        <a:pt x="12559" y="533121"/>
                        <a:pt x="19703" y="553029"/>
                        <a:pt x="27227" y="572841"/>
                      </a:cubicBezTo>
                      <a:cubicBezTo>
                        <a:pt x="44467" y="618370"/>
                        <a:pt x="63708" y="663233"/>
                        <a:pt x="84854" y="707143"/>
                      </a:cubicBezTo>
                      <a:cubicBezTo>
                        <a:pt x="88854" y="715525"/>
                        <a:pt x="98474" y="713430"/>
                        <a:pt x="102665" y="707334"/>
                      </a:cubicBezTo>
                      <a:cubicBezTo>
                        <a:pt x="140575" y="719049"/>
                        <a:pt x="178484" y="731051"/>
                        <a:pt x="214679" y="747243"/>
                      </a:cubicBezTo>
                      <a:cubicBezTo>
                        <a:pt x="233825" y="755816"/>
                        <a:pt x="252494" y="765531"/>
                        <a:pt x="270210" y="776866"/>
                      </a:cubicBezTo>
                      <a:cubicBezTo>
                        <a:pt x="286688" y="787439"/>
                        <a:pt x="302595" y="801060"/>
                        <a:pt x="322121" y="805536"/>
                      </a:cubicBezTo>
                      <a:cubicBezTo>
                        <a:pt x="343362" y="810394"/>
                        <a:pt x="365270" y="803727"/>
                        <a:pt x="385843" y="798583"/>
                      </a:cubicBezTo>
                      <a:cubicBezTo>
                        <a:pt x="408132" y="793059"/>
                        <a:pt x="430325" y="786772"/>
                        <a:pt x="452233" y="779724"/>
                      </a:cubicBezTo>
                      <a:cubicBezTo>
                        <a:pt x="470235" y="773913"/>
                        <a:pt x="490523" y="769151"/>
                        <a:pt x="499763" y="750863"/>
                      </a:cubicBezTo>
                      <a:cubicBezTo>
                        <a:pt x="508907" y="732861"/>
                        <a:pt x="510431" y="710001"/>
                        <a:pt x="514050" y="690379"/>
                      </a:cubicBezTo>
                      <a:cubicBezTo>
                        <a:pt x="528623" y="609893"/>
                        <a:pt x="536529" y="524454"/>
                        <a:pt x="499953" y="448635"/>
                      </a:cubicBezTo>
                      <a:cubicBezTo>
                        <a:pt x="512621" y="444539"/>
                        <a:pt x="524813" y="439395"/>
                        <a:pt x="536434" y="433109"/>
                      </a:cubicBezTo>
                      <a:cubicBezTo>
                        <a:pt x="562532" y="419107"/>
                        <a:pt x="578820" y="396342"/>
                        <a:pt x="590250" y="369672"/>
                      </a:cubicBezTo>
                      <a:cubicBezTo>
                        <a:pt x="602442" y="341097"/>
                        <a:pt x="611396" y="310903"/>
                        <a:pt x="617492" y="280423"/>
                      </a:cubicBezTo>
                      <a:cubicBezTo>
                        <a:pt x="629398" y="221654"/>
                        <a:pt x="634636" y="154693"/>
                        <a:pt x="617396" y="96400"/>
                      </a:cubicBezTo>
                      <a:cubicBezTo>
                        <a:pt x="602347" y="45822"/>
                        <a:pt x="561484" y="-660"/>
                        <a:pt x="505192" y="7"/>
                      </a:cubicBezTo>
                      <a:close/>
                    </a:path>
                  </a:pathLst>
                </a:custGeom>
                <a:solidFill>
                  <a:srgbClr val="EE6A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A8C86437-275C-47CD-0643-A49ACAF0B924}"/>
                    </a:ext>
                  </a:extLst>
                </p:cNvPr>
                <p:cNvSpPr/>
                <p:nvPr/>
              </p:nvSpPr>
              <p:spPr>
                <a:xfrm>
                  <a:off x="6872172" y="2981922"/>
                  <a:ext cx="506960" cy="462784"/>
                </a:xfrm>
                <a:custGeom>
                  <a:avLst/>
                  <a:gdLst>
                    <a:gd name="connsiteX0" fmla="*/ 435407 w 506960"/>
                    <a:gd name="connsiteY0" fmla="*/ 89033 h 462784"/>
                    <a:gd name="connsiteX1" fmla="*/ 271958 w 506960"/>
                    <a:gd name="connsiteY1" fmla="*/ 134848 h 462784"/>
                    <a:gd name="connsiteX2" fmla="*/ 213855 w 506960"/>
                    <a:gd name="connsiteY2" fmla="*/ 36455 h 462784"/>
                    <a:gd name="connsiteX3" fmla="*/ 99269 w 506960"/>
                    <a:gd name="connsiteY3" fmla="*/ 4546 h 462784"/>
                    <a:gd name="connsiteX4" fmla="*/ 15640 w 506960"/>
                    <a:gd name="connsiteY4" fmla="*/ 84270 h 462784"/>
                    <a:gd name="connsiteX5" fmla="*/ 4210 w 506960"/>
                    <a:gd name="connsiteY5" fmla="*/ 226193 h 462784"/>
                    <a:gd name="connsiteX6" fmla="*/ 41071 w 506960"/>
                    <a:gd name="connsiteY6" fmla="*/ 363543 h 462784"/>
                    <a:gd name="connsiteX7" fmla="*/ 40595 w 506960"/>
                    <a:gd name="connsiteY7" fmla="*/ 374211 h 462784"/>
                    <a:gd name="connsiteX8" fmla="*/ 113271 w 506960"/>
                    <a:gd name="connsiteY8" fmla="*/ 426408 h 462784"/>
                    <a:gd name="connsiteX9" fmla="*/ 224333 w 506960"/>
                    <a:gd name="connsiteY9" fmla="*/ 458317 h 462784"/>
                    <a:gd name="connsiteX10" fmla="*/ 332155 w 506960"/>
                    <a:gd name="connsiteY10" fmla="*/ 455936 h 462784"/>
                    <a:gd name="connsiteX11" fmla="*/ 417309 w 506960"/>
                    <a:gd name="connsiteY11" fmla="*/ 408882 h 462784"/>
                    <a:gd name="connsiteX12" fmla="*/ 504939 w 506960"/>
                    <a:gd name="connsiteY12" fmla="*/ 244671 h 462784"/>
                    <a:gd name="connsiteX13" fmla="*/ 435407 w 506960"/>
                    <a:gd name="connsiteY13" fmla="*/ 89033 h 46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6960" h="462784">
                      <a:moveTo>
                        <a:pt x="435407" y="89033"/>
                      </a:moveTo>
                      <a:cubicBezTo>
                        <a:pt x="376256" y="61505"/>
                        <a:pt x="308153" y="83603"/>
                        <a:pt x="271958" y="134848"/>
                      </a:cubicBezTo>
                      <a:cubicBezTo>
                        <a:pt x="258527" y="98748"/>
                        <a:pt x="242144" y="63125"/>
                        <a:pt x="213855" y="36455"/>
                      </a:cubicBezTo>
                      <a:cubicBezTo>
                        <a:pt x="183280" y="7594"/>
                        <a:pt x="140703" y="-8408"/>
                        <a:pt x="99269" y="4546"/>
                      </a:cubicBezTo>
                      <a:cubicBezTo>
                        <a:pt x="61074" y="16547"/>
                        <a:pt x="30975" y="47885"/>
                        <a:pt x="15640" y="84270"/>
                      </a:cubicBezTo>
                      <a:cubicBezTo>
                        <a:pt x="-3220" y="129038"/>
                        <a:pt x="-2267" y="178853"/>
                        <a:pt x="4210" y="226193"/>
                      </a:cubicBezTo>
                      <a:cubicBezTo>
                        <a:pt x="10687" y="273437"/>
                        <a:pt x="23165" y="319442"/>
                        <a:pt x="41071" y="363543"/>
                      </a:cubicBezTo>
                      <a:cubicBezTo>
                        <a:pt x="39262" y="366496"/>
                        <a:pt x="38690" y="370211"/>
                        <a:pt x="40595" y="374211"/>
                      </a:cubicBezTo>
                      <a:cubicBezTo>
                        <a:pt x="54407" y="402977"/>
                        <a:pt x="84982" y="415931"/>
                        <a:pt x="113271" y="426408"/>
                      </a:cubicBezTo>
                      <a:cubicBezTo>
                        <a:pt x="149371" y="439838"/>
                        <a:pt x="186233" y="452030"/>
                        <a:pt x="224333" y="458317"/>
                      </a:cubicBezTo>
                      <a:cubicBezTo>
                        <a:pt x="260051" y="464222"/>
                        <a:pt x="296913" y="465080"/>
                        <a:pt x="332155" y="455936"/>
                      </a:cubicBezTo>
                      <a:cubicBezTo>
                        <a:pt x="364064" y="447649"/>
                        <a:pt x="393020" y="430980"/>
                        <a:pt x="417309" y="408882"/>
                      </a:cubicBezTo>
                      <a:cubicBezTo>
                        <a:pt x="463219" y="367163"/>
                        <a:pt x="496081" y="306107"/>
                        <a:pt x="504939" y="244671"/>
                      </a:cubicBezTo>
                      <a:cubicBezTo>
                        <a:pt x="513607" y="183711"/>
                        <a:pt x="495128" y="116750"/>
                        <a:pt x="435407" y="89033"/>
                      </a:cubicBezTo>
                      <a:close/>
                    </a:path>
                  </a:pathLst>
                </a:custGeom>
                <a:solidFill>
                  <a:srgbClr val="EE6A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</p:grp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606F450F-E076-7E02-EF0E-CB16BB4AAC4B}"/>
                  </a:ext>
                </a:extLst>
              </p:cNvPr>
              <p:cNvSpPr/>
              <p:nvPr/>
            </p:nvSpPr>
            <p:spPr>
              <a:xfrm>
                <a:off x="6229686" y="3166418"/>
                <a:ext cx="437179" cy="432969"/>
              </a:xfrm>
              <a:custGeom>
                <a:avLst/>
                <a:gdLst>
                  <a:gd name="connsiteX0" fmla="*/ 424478 w 437179"/>
                  <a:gd name="connsiteY0" fmla="*/ 68271 h 432969"/>
                  <a:gd name="connsiteX1" fmla="*/ 311512 w 437179"/>
                  <a:gd name="connsiteY1" fmla="*/ 1120 h 432969"/>
                  <a:gd name="connsiteX2" fmla="*/ 187306 w 437179"/>
                  <a:gd name="connsiteY2" fmla="*/ 102085 h 432969"/>
                  <a:gd name="connsiteX3" fmla="*/ 73673 w 437179"/>
                  <a:gd name="connsiteY3" fmla="*/ 64652 h 432969"/>
                  <a:gd name="connsiteX4" fmla="*/ 1378 w 437179"/>
                  <a:gd name="connsiteY4" fmla="*/ 142185 h 432969"/>
                  <a:gd name="connsiteX5" fmla="*/ 118535 w 437179"/>
                  <a:gd name="connsiteY5" fmla="*/ 349640 h 432969"/>
                  <a:gd name="connsiteX6" fmla="*/ 238074 w 437179"/>
                  <a:gd name="connsiteY6" fmla="*/ 409933 h 432969"/>
                  <a:gd name="connsiteX7" fmla="*/ 308750 w 437179"/>
                  <a:gd name="connsiteY7" fmla="*/ 432126 h 432969"/>
                  <a:gd name="connsiteX8" fmla="*/ 364947 w 437179"/>
                  <a:gd name="connsiteY8" fmla="*/ 384978 h 432969"/>
                  <a:gd name="connsiteX9" fmla="*/ 428288 w 437179"/>
                  <a:gd name="connsiteY9" fmla="*/ 227625 h 432969"/>
                  <a:gd name="connsiteX10" fmla="*/ 424478 w 437179"/>
                  <a:gd name="connsiteY10" fmla="*/ 68271 h 43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179" h="432969">
                    <a:moveTo>
                      <a:pt x="424478" y="68271"/>
                    </a:moveTo>
                    <a:cubicBezTo>
                      <a:pt x="406095" y="20742"/>
                      <a:pt x="362375" y="-5928"/>
                      <a:pt x="311512" y="1120"/>
                    </a:cubicBezTo>
                    <a:cubicBezTo>
                      <a:pt x="253981" y="9026"/>
                      <a:pt x="214357" y="53889"/>
                      <a:pt x="187306" y="102085"/>
                    </a:cubicBezTo>
                    <a:cubicBezTo>
                      <a:pt x="153302" y="79416"/>
                      <a:pt x="115964" y="58651"/>
                      <a:pt x="73673" y="64652"/>
                    </a:cubicBezTo>
                    <a:cubicBezTo>
                      <a:pt x="32810" y="70462"/>
                      <a:pt x="6807" y="102466"/>
                      <a:pt x="1378" y="142185"/>
                    </a:cubicBezTo>
                    <a:cubicBezTo>
                      <a:pt x="-10147" y="227339"/>
                      <a:pt x="52527" y="304682"/>
                      <a:pt x="118535" y="349640"/>
                    </a:cubicBezTo>
                    <a:cubicBezTo>
                      <a:pt x="155588" y="374786"/>
                      <a:pt x="196640" y="393169"/>
                      <a:pt x="238074" y="409933"/>
                    </a:cubicBezTo>
                    <a:cubicBezTo>
                      <a:pt x="259029" y="423649"/>
                      <a:pt x="283127" y="436413"/>
                      <a:pt x="308750" y="432126"/>
                    </a:cubicBezTo>
                    <a:cubicBezTo>
                      <a:pt x="335039" y="427745"/>
                      <a:pt x="351422" y="405933"/>
                      <a:pt x="364947" y="384978"/>
                    </a:cubicBezTo>
                    <a:cubicBezTo>
                      <a:pt x="395903" y="337353"/>
                      <a:pt x="417525" y="283346"/>
                      <a:pt x="428288" y="227625"/>
                    </a:cubicBezTo>
                    <a:cubicBezTo>
                      <a:pt x="438004" y="176856"/>
                      <a:pt x="443528" y="117706"/>
                      <a:pt x="424478" y="68271"/>
                    </a:cubicBezTo>
                    <a:close/>
                  </a:path>
                </a:pathLst>
              </a:custGeom>
              <a:solidFill>
                <a:srgbClr val="FF9C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grpSp>
            <p:nvGrpSpPr>
              <p:cNvPr id="429" name="Graphic 57">
                <a:extLst>
                  <a:ext uri="{FF2B5EF4-FFF2-40B4-BE49-F238E27FC236}">
                    <a16:creationId xmlns:a16="http://schemas.microsoft.com/office/drawing/2014/main" id="{9E3EDDCA-C4FF-C0FD-BBF2-553DCEB30285}"/>
                  </a:ext>
                </a:extLst>
              </p:cNvPr>
              <p:cNvGrpSpPr/>
              <p:nvPr/>
            </p:nvGrpSpPr>
            <p:grpSpPr>
              <a:xfrm>
                <a:off x="6698045" y="3004683"/>
                <a:ext cx="876893" cy="612048"/>
                <a:chOff x="6698045" y="3004683"/>
                <a:chExt cx="876893" cy="612048"/>
              </a:xfrm>
              <a:solidFill>
                <a:srgbClr val="FF9C9C"/>
              </a:solidFill>
            </p:grpSpPr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18425008-AB9E-29C3-6435-D43C9E340F95}"/>
                    </a:ext>
                  </a:extLst>
                </p:cNvPr>
                <p:cNvSpPr/>
                <p:nvPr/>
              </p:nvSpPr>
              <p:spPr>
                <a:xfrm>
                  <a:off x="7069740" y="3213982"/>
                  <a:ext cx="505199" cy="402749"/>
                </a:xfrm>
                <a:custGeom>
                  <a:avLst/>
                  <a:gdLst>
                    <a:gd name="connsiteX0" fmla="*/ 442151 w 505199"/>
                    <a:gd name="connsiteY0" fmla="*/ 60522 h 402749"/>
                    <a:gd name="connsiteX1" fmla="*/ 328803 w 505199"/>
                    <a:gd name="connsiteY1" fmla="*/ 100146 h 402749"/>
                    <a:gd name="connsiteX2" fmla="*/ 206121 w 505199"/>
                    <a:gd name="connsiteY2" fmla="*/ 4039 h 402749"/>
                    <a:gd name="connsiteX3" fmla="*/ 46577 w 505199"/>
                    <a:gd name="connsiteY3" fmla="*/ 56617 h 402749"/>
                    <a:gd name="connsiteX4" fmla="*/ 95 w 505199"/>
                    <a:gd name="connsiteY4" fmla="*/ 232163 h 402749"/>
                    <a:gd name="connsiteX5" fmla="*/ 15145 w 505199"/>
                    <a:gd name="connsiteY5" fmla="*/ 342748 h 402749"/>
                    <a:gd name="connsiteX6" fmla="*/ 32766 w 505199"/>
                    <a:gd name="connsiteY6" fmla="*/ 384372 h 402749"/>
                    <a:gd name="connsiteX7" fmla="*/ 74581 w 505199"/>
                    <a:gd name="connsiteY7" fmla="*/ 396945 h 402749"/>
                    <a:gd name="connsiteX8" fmla="*/ 318040 w 505199"/>
                    <a:gd name="connsiteY8" fmla="*/ 395898 h 402749"/>
                    <a:gd name="connsiteX9" fmla="*/ 330327 w 505199"/>
                    <a:gd name="connsiteY9" fmla="*/ 401898 h 402749"/>
                    <a:gd name="connsiteX10" fmla="*/ 486537 w 505199"/>
                    <a:gd name="connsiteY10" fmla="*/ 246641 h 402749"/>
                    <a:gd name="connsiteX11" fmla="*/ 442151 w 505199"/>
                    <a:gd name="connsiteY11" fmla="*/ 60522 h 40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5199" h="402749">
                      <a:moveTo>
                        <a:pt x="442151" y="60522"/>
                      </a:moveTo>
                      <a:cubicBezTo>
                        <a:pt x="399002" y="50331"/>
                        <a:pt x="360141" y="72524"/>
                        <a:pt x="328803" y="100146"/>
                      </a:cubicBezTo>
                      <a:cubicBezTo>
                        <a:pt x="302991" y="53474"/>
                        <a:pt x="258794" y="15755"/>
                        <a:pt x="206121" y="4039"/>
                      </a:cubicBezTo>
                      <a:cubicBezTo>
                        <a:pt x="148209" y="-8915"/>
                        <a:pt x="84106" y="9468"/>
                        <a:pt x="46577" y="56617"/>
                      </a:cubicBezTo>
                      <a:cubicBezTo>
                        <a:pt x="7716" y="105385"/>
                        <a:pt x="-1048" y="171584"/>
                        <a:pt x="95" y="232163"/>
                      </a:cubicBezTo>
                      <a:cubicBezTo>
                        <a:pt x="762" y="269406"/>
                        <a:pt x="5906" y="306744"/>
                        <a:pt x="15145" y="342748"/>
                      </a:cubicBezTo>
                      <a:cubicBezTo>
                        <a:pt x="18765" y="356940"/>
                        <a:pt x="22289" y="373323"/>
                        <a:pt x="32766" y="384372"/>
                      </a:cubicBezTo>
                      <a:cubicBezTo>
                        <a:pt x="43815" y="395993"/>
                        <a:pt x="59532" y="396945"/>
                        <a:pt x="74581" y="396945"/>
                      </a:cubicBezTo>
                      <a:cubicBezTo>
                        <a:pt x="155734" y="396755"/>
                        <a:pt x="236887" y="396279"/>
                        <a:pt x="318040" y="395898"/>
                      </a:cubicBezTo>
                      <a:cubicBezTo>
                        <a:pt x="319564" y="400851"/>
                        <a:pt x="324136" y="404470"/>
                        <a:pt x="330327" y="401898"/>
                      </a:cubicBezTo>
                      <a:cubicBezTo>
                        <a:pt x="400908" y="373323"/>
                        <a:pt x="457295" y="316935"/>
                        <a:pt x="486537" y="246641"/>
                      </a:cubicBezTo>
                      <a:cubicBezTo>
                        <a:pt x="510731" y="188253"/>
                        <a:pt x="524637" y="79953"/>
                        <a:pt x="442151" y="60522"/>
                      </a:cubicBezTo>
                      <a:close/>
                    </a:path>
                  </a:pathLst>
                </a:custGeom>
                <a:solidFill>
                  <a:srgbClr val="FF9C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E7F9C965-7BB9-4129-0947-5811268B9230}"/>
                    </a:ext>
                  </a:extLst>
                </p:cNvPr>
                <p:cNvSpPr/>
                <p:nvPr/>
              </p:nvSpPr>
              <p:spPr>
                <a:xfrm>
                  <a:off x="6698045" y="3004683"/>
                  <a:ext cx="419390" cy="417079"/>
                </a:xfrm>
                <a:custGeom>
                  <a:avLst/>
                  <a:gdLst>
                    <a:gd name="connsiteX0" fmla="*/ 399603 w 419390"/>
                    <a:gd name="connsiteY0" fmla="*/ 58652 h 417079"/>
                    <a:gd name="connsiteX1" fmla="*/ 302067 w 419390"/>
                    <a:gd name="connsiteY1" fmla="*/ 73 h 417079"/>
                    <a:gd name="connsiteX2" fmla="*/ 187100 w 419390"/>
                    <a:gd name="connsiteY2" fmla="*/ 71130 h 417079"/>
                    <a:gd name="connsiteX3" fmla="*/ 86039 w 419390"/>
                    <a:gd name="connsiteY3" fmla="*/ 24076 h 417079"/>
                    <a:gd name="connsiteX4" fmla="*/ 4696 w 419390"/>
                    <a:gd name="connsiteY4" fmla="*/ 80464 h 417079"/>
                    <a:gd name="connsiteX5" fmla="*/ 19460 w 419390"/>
                    <a:gd name="connsiteY5" fmla="*/ 206194 h 417079"/>
                    <a:gd name="connsiteX6" fmla="*/ 94993 w 419390"/>
                    <a:gd name="connsiteY6" fmla="*/ 312208 h 417079"/>
                    <a:gd name="connsiteX7" fmla="*/ 217865 w 419390"/>
                    <a:gd name="connsiteY7" fmla="*/ 406600 h 417079"/>
                    <a:gd name="connsiteX8" fmla="*/ 219389 w 419390"/>
                    <a:gd name="connsiteY8" fmla="*/ 407458 h 417079"/>
                    <a:gd name="connsiteX9" fmla="*/ 229772 w 419390"/>
                    <a:gd name="connsiteY9" fmla="*/ 417078 h 417079"/>
                    <a:gd name="connsiteX10" fmla="*/ 287779 w 419390"/>
                    <a:gd name="connsiteY10" fmla="*/ 378216 h 417079"/>
                    <a:gd name="connsiteX11" fmla="*/ 337214 w 419390"/>
                    <a:gd name="connsiteY11" fmla="*/ 318208 h 417079"/>
                    <a:gd name="connsiteX12" fmla="*/ 412080 w 419390"/>
                    <a:gd name="connsiteY12" fmla="*/ 184954 h 417079"/>
                    <a:gd name="connsiteX13" fmla="*/ 399603 w 419390"/>
                    <a:gd name="connsiteY13" fmla="*/ 58652 h 417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9390" h="417079">
                      <a:moveTo>
                        <a:pt x="399603" y="58652"/>
                      </a:moveTo>
                      <a:cubicBezTo>
                        <a:pt x="379314" y="23791"/>
                        <a:pt x="343500" y="-1546"/>
                        <a:pt x="302067" y="73"/>
                      </a:cubicBezTo>
                      <a:cubicBezTo>
                        <a:pt x="254442" y="1883"/>
                        <a:pt x="215008" y="34554"/>
                        <a:pt x="187100" y="71130"/>
                      </a:cubicBezTo>
                      <a:cubicBezTo>
                        <a:pt x="157572" y="47603"/>
                        <a:pt x="124997" y="24838"/>
                        <a:pt x="86039" y="24076"/>
                      </a:cubicBezTo>
                      <a:cubicBezTo>
                        <a:pt x="48892" y="23410"/>
                        <a:pt x="14507" y="43412"/>
                        <a:pt x="4696" y="80464"/>
                      </a:cubicBezTo>
                      <a:cubicBezTo>
                        <a:pt x="-6162" y="121612"/>
                        <a:pt x="3077" y="167809"/>
                        <a:pt x="19460" y="206194"/>
                      </a:cubicBezTo>
                      <a:cubicBezTo>
                        <a:pt x="36700" y="246580"/>
                        <a:pt x="63561" y="281823"/>
                        <a:pt x="94993" y="312208"/>
                      </a:cubicBezTo>
                      <a:cubicBezTo>
                        <a:pt x="132236" y="348212"/>
                        <a:pt x="175289" y="377549"/>
                        <a:pt x="217865" y="406600"/>
                      </a:cubicBezTo>
                      <a:cubicBezTo>
                        <a:pt x="218342" y="406981"/>
                        <a:pt x="218913" y="407267"/>
                        <a:pt x="219389" y="407458"/>
                      </a:cubicBezTo>
                      <a:cubicBezTo>
                        <a:pt x="219866" y="412411"/>
                        <a:pt x="223390" y="416983"/>
                        <a:pt x="229772" y="417078"/>
                      </a:cubicBezTo>
                      <a:cubicBezTo>
                        <a:pt x="255299" y="417268"/>
                        <a:pt x="272253" y="395647"/>
                        <a:pt x="287779" y="378216"/>
                      </a:cubicBezTo>
                      <a:cubicBezTo>
                        <a:pt x="305019" y="358880"/>
                        <a:pt x="321497" y="338782"/>
                        <a:pt x="337214" y="318208"/>
                      </a:cubicBezTo>
                      <a:cubicBezTo>
                        <a:pt x="367980" y="277822"/>
                        <a:pt x="397983" y="234293"/>
                        <a:pt x="412080" y="184954"/>
                      </a:cubicBezTo>
                      <a:cubicBezTo>
                        <a:pt x="424177" y="142567"/>
                        <a:pt x="422081" y="97228"/>
                        <a:pt x="399603" y="58652"/>
                      </a:cubicBezTo>
                      <a:close/>
                    </a:path>
                  </a:pathLst>
                </a:custGeom>
                <a:solidFill>
                  <a:srgbClr val="FF9C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</a:endParaRPr>
                </a:p>
              </p:txBody>
            </p:sp>
          </p:grp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3F4027B-7A7A-F364-F2E9-D99098CF8C0E}"/>
                  </a:ext>
                </a:extLst>
              </p:cNvPr>
              <p:cNvSpPr/>
              <p:nvPr/>
            </p:nvSpPr>
            <p:spPr>
              <a:xfrm>
                <a:off x="6616262" y="3283834"/>
                <a:ext cx="589039" cy="374718"/>
              </a:xfrm>
              <a:custGeom>
                <a:avLst/>
                <a:gdLst>
                  <a:gd name="connsiteX0" fmla="*/ 81717 w 589039"/>
                  <a:gd name="connsiteY0" fmla="*/ 374718 h 374718"/>
                  <a:gd name="connsiteX1" fmla="*/ 528058 w 589039"/>
                  <a:gd name="connsiteY1" fmla="*/ 327093 h 374718"/>
                  <a:gd name="connsiteX2" fmla="*/ 540631 w 589039"/>
                  <a:gd name="connsiteY2" fmla="*/ 63822 h 374718"/>
                  <a:gd name="connsiteX3" fmla="*/ 278503 w 589039"/>
                  <a:gd name="connsiteY3" fmla="*/ 85158 h 374718"/>
                  <a:gd name="connsiteX4" fmla="*/ 81717 w 589039"/>
                  <a:gd name="connsiteY4" fmla="*/ 14197 h 374718"/>
                  <a:gd name="connsiteX5" fmla="*/ 81717 w 589039"/>
                  <a:gd name="connsiteY5" fmla="*/ 374718 h 37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039" h="374718">
                    <a:moveTo>
                      <a:pt x="81717" y="374718"/>
                    </a:moveTo>
                    <a:lnTo>
                      <a:pt x="528058" y="327093"/>
                    </a:lnTo>
                    <a:cubicBezTo>
                      <a:pt x="528058" y="327093"/>
                      <a:pt x="656455" y="185647"/>
                      <a:pt x="540631" y="63822"/>
                    </a:cubicBezTo>
                    <a:cubicBezTo>
                      <a:pt x="443476" y="-38286"/>
                      <a:pt x="278503" y="85158"/>
                      <a:pt x="278503" y="85158"/>
                    </a:cubicBezTo>
                    <a:cubicBezTo>
                      <a:pt x="278503" y="85158"/>
                      <a:pt x="220210" y="-41619"/>
                      <a:pt x="81717" y="14197"/>
                    </a:cubicBezTo>
                    <a:cubicBezTo>
                      <a:pt x="-56777" y="69918"/>
                      <a:pt x="6850" y="255846"/>
                      <a:pt x="81717" y="374718"/>
                    </a:cubicBezTo>
                    <a:close/>
                  </a:path>
                </a:pathLst>
              </a:custGeom>
              <a:solidFill>
                <a:srgbClr val="FFC5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  <p:grpSp>
          <p:nvGrpSpPr>
            <p:cNvPr id="422" name="Graphic 57">
              <a:extLst>
                <a:ext uri="{FF2B5EF4-FFF2-40B4-BE49-F238E27FC236}">
                  <a16:creationId xmlns:a16="http://schemas.microsoft.com/office/drawing/2014/main" id="{04DCC872-7DD2-2931-91E7-2193EF21984F}"/>
                </a:ext>
              </a:extLst>
            </p:cNvPr>
            <p:cNvGrpSpPr/>
            <p:nvPr/>
          </p:nvGrpSpPr>
          <p:grpSpPr>
            <a:xfrm>
              <a:off x="5196378" y="2893009"/>
              <a:ext cx="2719561" cy="1342648"/>
              <a:chOff x="5196378" y="2893009"/>
              <a:chExt cx="2719561" cy="1342648"/>
            </a:xfrm>
            <a:solidFill>
              <a:srgbClr val="303030"/>
            </a:solidFill>
          </p:grpSpPr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DDE7FE3A-2B12-92C5-435B-AE38D4CBE30B}"/>
                  </a:ext>
                </a:extLst>
              </p:cNvPr>
              <p:cNvSpPr/>
              <p:nvPr/>
            </p:nvSpPr>
            <p:spPr>
              <a:xfrm>
                <a:off x="5349213" y="2980313"/>
                <a:ext cx="2566726" cy="1255344"/>
              </a:xfrm>
              <a:custGeom>
                <a:avLst/>
                <a:gdLst>
                  <a:gd name="connsiteX0" fmla="*/ 2564823 w 2566726"/>
                  <a:gd name="connsiteY0" fmla="*/ 835783 h 1255344"/>
                  <a:gd name="connsiteX1" fmla="*/ 2403374 w 2566726"/>
                  <a:gd name="connsiteY1" fmla="*/ 734532 h 1255344"/>
                  <a:gd name="connsiteX2" fmla="*/ 2176774 w 2566726"/>
                  <a:gd name="connsiteY2" fmla="*/ 762916 h 1255344"/>
                  <a:gd name="connsiteX3" fmla="*/ 2123910 w 2566726"/>
                  <a:gd name="connsiteY3" fmla="*/ 680620 h 1255344"/>
                  <a:gd name="connsiteX4" fmla="*/ 2045806 w 2566726"/>
                  <a:gd name="connsiteY4" fmla="*/ 631948 h 1255344"/>
                  <a:gd name="connsiteX5" fmla="*/ 1926076 w 2566726"/>
                  <a:gd name="connsiteY5" fmla="*/ 619851 h 1255344"/>
                  <a:gd name="connsiteX6" fmla="*/ 1412298 w 2566726"/>
                  <a:gd name="connsiteY6" fmla="*/ 667666 h 1255344"/>
                  <a:gd name="connsiteX7" fmla="*/ 1169696 w 2566726"/>
                  <a:gd name="connsiteY7" fmla="*/ 712910 h 1255344"/>
                  <a:gd name="connsiteX8" fmla="*/ 958717 w 2566726"/>
                  <a:gd name="connsiteY8" fmla="*/ 612040 h 1255344"/>
                  <a:gd name="connsiteX9" fmla="*/ 953383 w 2566726"/>
                  <a:gd name="connsiteY9" fmla="*/ 611945 h 1255344"/>
                  <a:gd name="connsiteX10" fmla="*/ 736880 w 2566726"/>
                  <a:gd name="connsiteY10" fmla="*/ 243994 h 1255344"/>
                  <a:gd name="connsiteX11" fmla="*/ 297397 w 2566726"/>
                  <a:gd name="connsiteY11" fmla="*/ 14156 h 1255344"/>
                  <a:gd name="connsiteX12" fmla="*/ 7836 w 2566726"/>
                  <a:gd name="connsiteY12" fmla="*/ 10822 h 1255344"/>
                  <a:gd name="connsiteX13" fmla="*/ 13551 w 2566726"/>
                  <a:gd name="connsiteY13" fmla="*/ 31682 h 1255344"/>
                  <a:gd name="connsiteX14" fmla="*/ 504279 w 2566726"/>
                  <a:gd name="connsiteY14" fmla="*/ 104358 h 1255344"/>
                  <a:gd name="connsiteX15" fmla="*/ 847656 w 2566726"/>
                  <a:gd name="connsiteY15" fmla="*/ 421159 h 1255344"/>
                  <a:gd name="connsiteX16" fmla="*/ 944430 w 2566726"/>
                  <a:gd name="connsiteY16" fmla="*/ 664237 h 1255344"/>
                  <a:gd name="connsiteX17" fmla="*/ 965290 w 2566726"/>
                  <a:gd name="connsiteY17" fmla="*/ 658522 h 1255344"/>
                  <a:gd name="connsiteX18" fmla="*/ 959574 w 2566726"/>
                  <a:gd name="connsiteY18" fmla="*/ 634615 h 1255344"/>
                  <a:gd name="connsiteX19" fmla="*/ 1141597 w 2566726"/>
                  <a:gd name="connsiteY19" fmla="*/ 719101 h 1255344"/>
                  <a:gd name="connsiteX20" fmla="*/ 1127119 w 2566726"/>
                  <a:gd name="connsiteY20" fmla="*/ 722340 h 1255344"/>
                  <a:gd name="connsiteX21" fmla="*/ 1132834 w 2566726"/>
                  <a:gd name="connsiteY21" fmla="*/ 743200 h 1255344"/>
                  <a:gd name="connsiteX22" fmla="*/ 1165124 w 2566726"/>
                  <a:gd name="connsiteY22" fmla="*/ 735961 h 1255344"/>
                  <a:gd name="connsiteX23" fmla="*/ 1175792 w 2566726"/>
                  <a:gd name="connsiteY23" fmla="*/ 733675 h 1255344"/>
                  <a:gd name="connsiteX24" fmla="*/ 1621848 w 2566726"/>
                  <a:gd name="connsiteY24" fmla="*/ 661951 h 1255344"/>
                  <a:gd name="connsiteX25" fmla="*/ 1867498 w 2566726"/>
                  <a:gd name="connsiteY25" fmla="*/ 643568 h 1255344"/>
                  <a:gd name="connsiteX26" fmla="*/ 2083715 w 2566726"/>
                  <a:gd name="connsiteY26" fmla="*/ 675001 h 1255344"/>
                  <a:gd name="connsiteX27" fmla="*/ 2167059 w 2566726"/>
                  <a:gd name="connsiteY27" fmla="*/ 850546 h 1255344"/>
                  <a:gd name="connsiteX28" fmla="*/ 2171059 w 2566726"/>
                  <a:gd name="connsiteY28" fmla="*/ 859309 h 1255344"/>
                  <a:gd name="connsiteX29" fmla="*/ 2104765 w 2566726"/>
                  <a:gd name="connsiteY29" fmla="*/ 924460 h 1255344"/>
                  <a:gd name="connsiteX30" fmla="*/ 1971320 w 2566726"/>
                  <a:gd name="connsiteY30" fmla="*/ 963513 h 1255344"/>
                  <a:gd name="connsiteX31" fmla="*/ 1618038 w 2566726"/>
                  <a:gd name="connsiteY31" fmla="*/ 1044761 h 1255344"/>
                  <a:gd name="connsiteX32" fmla="*/ 915664 w 2566726"/>
                  <a:gd name="connsiteY32" fmla="*/ 1206210 h 1255344"/>
                  <a:gd name="connsiteX33" fmla="*/ 587337 w 2566726"/>
                  <a:gd name="connsiteY33" fmla="*/ 1198971 h 1255344"/>
                  <a:gd name="connsiteX34" fmla="*/ 576384 w 2566726"/>
                  <a:gd name="connsiteY34" fmla="*/ 1217640 h 1255344"/>
                  <a:gd name="connsiteX35" fmla="*/ 874993 w 2566726"/>
                  <a:gd name="connsiteY35" fmla="*/ 1237357 h 1255344"/>
                  <a:gd name="connsiteX36" fmla="*/ 1228370 w 2566726"/>
                  <a:gd name="connsiteY36" fmla="*/ 1156489 h 1255344"/>
                  <a:gd name="connsiteX37" fmla="*/ 1955890 w 2566726"/>
                  <a:gd name="connsiteY37" fmla="*/ 989230 h 1255344"/>
                  <a:gd name="connsiteX38" fmla="*/ 2112957 w 2566726"/>
                  <a:gd name="connsiteY38" fmla="*/ 944463 h 1255344"/>
                  <a:gd name="connsiteX39" fmla="*/ 2195729 w 2566726"/>
                  <a:gd name="connsiteY39" fmla="*/ 848260 h 1255344"/>
                  <a:gd name="connsiteX40" fmla="*/ 2189252 w 2566726"/>
                  <a:gd name="connsiteY40" fmla="*/ 836164 h 1255344"/>
                  <a:gd name="connsiteX41" fmla="*/ 2182966 w 2566726"/>
                  <a:gd name="connsiteY41" fmla="*/ 783395 h 1255344"/>
                  <a:gd name="connsiteX42" fmla="*/ 2394135 w 2566726"/>
                  <a:gd name="connsiteY42" fmla="*/ 754630 h 1255344"/>
                  <a:gd name="connsiteX43" fmla="*/ 2545963 w 2566726"/>
                  <a:gd name="connsiteY43" fmla="*/ 846451 h 1255344"/>
                  <a:gd name="connsiteX44" fmla="*/ 2564823 w 2566726"/>
                  <a:gd name="connsiteY44" fmla="*/ 835783 h 12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66726" h="1255344">
                    <a:moveTo>
                      <a:pt x="2564823" y="835783"/>
                    </a:moveTo>
                    <a:cubicBezTo>
                      <a:pt x="2527866" y="781109"/>
                      <a:pt x="2467573" y="746629"/>
                      <a:pt x="2403374" y="734532"/>
                    </a:cubicBezTo>
                    <a:cubicBezTo>
                      <a:pt x="2326984" y="720149"/>
                      <a:pt x="2248688" y="736151"/>
                      <a:pt x="2176774" y="762916"/>
                    </a:cubicBezTo>
                    <a:cubicBezTo>
                      <a:pt x="2165535" y="732055"/>
                      <a:pt x="2147342" y="703671"/>
                      <a:pt x="2123910" y="680620"/>
                    </a:cubicBezTo>
                    <a:cubicBezTo>
                      <a:pt x="2101813" y="658903"/>
                      <a:pt x="2075142" y="641949"/>
                      <a:pt x="2045806" y="631948"/>
                    </a:cubicBezTo>
                    <a:cubicBezTo>
                      <a:pt x="2007515" y="618898"/>
                      <a:pt x="1966081" y="618708"/>
                      <a:pt x="1926076" y="619851"/>
                    </a:cubicBezTo>
                    <a:cubicBezTo>
                      <a:pt x="1754055" y="624804"/>
                      <a:pt x="1582319" y="641187"/>
                      <a:pt x="1412298" y="667666"/>
                    </a:cubicBezTo>
                    <a:cubicBezTo>
                      <a:pt x="1331049" y="680335"/>
                      <a:pt x="1250087" y="695479"/>
                      <a:pt x="1169696" y="712910"/>
                    </a:cubicBezTo>
                    <a:cubicBezTo>
                      <a:pt x="1106545" y="666047"/>
                      <a:pt x="1034822" y="631757"/>
                      <a:pt x="958717" y="612040"/>
                    </a:cubicBezTo>
                    <a:cubicBezTo>
                      <a:pt x="956812" y="611564"/>
                      <a:pt x="955002" y="611564"/>
                      <a:pt x="953383" y="611945"/>
                    </a:cubicBezTo>
                    <a:cubicBezTo>
                      <a:pt x="914045" y="473547"/>
                      <a:pt x="838607" y="345817"/>
                      <a:pt x="736880" y="243994"/>
                    </a:cubicBezTo>
                    <a:cubicBezTo>
                      <a:pt x="617818" y="124741"/>
                      <a:pt x="462941" y="44731"/>
                      <a:pt x="297397" y="14156"/>
                    </a:cubicBezTo>
                    <a:cubicBezTo>
                      <a:pt x="201765" y="-3465"/>
                      <a:pt x="103848" y="-4703"/>
                      <a:pt x="7836" y="10822"/>
                    </a:cubicBezTo>
                    <a:cubicBezTo>
                      <a:pt x="-5880" y="13013"/>
                      <a:pt x="-69" y="33873"/>
                      <a:pt x="13551" y="31682"/>
                    </a:cubicBezTo>
                    <a:cubicBezTo>
                      <a:pt x="179286" y="4822"/>
                      <a:pt x="353308" y="31015"/>
                      <a:pt x="504279" y="104358"/>
                    </a:cubicBezTo>
                    <a:cubicBezTo>
                      <a:pt x="646964" y="173700"/>
                      <a:pt x="766407" y="285047"/>
                      <a:pt x="847656" y="421159"/>
                    </a:cubicBezTo>
                    <a:cubicBezTo>
                      <a:pt x="892614" y="496502"/>
                      <a:pt x="925380" y="578608"/>
                      <a:pt x="944430" y="664237"/>
                    </a:cubicBezTo>
                    <a:cubicBezTo>
                      <a:pt x="947478" y="677858"/>
                      <a:pt x="968242" y="672048"/>
                      <a:pt x="965290" y="658522"/>
                    </a:cubicBezTo>
                    <a:cubicBezTo>
                      <a:pt x="963480" y="650521"/>
                      <a:pt x="961575" y="642616"/>
                      <a:pt x="959574" y="634615"/>
                    </a:cubicBezTo>
                    <a:cubicBezTo>
                      <a:pt x="1024725" y="652331"/>
                      <a:pt x="1086066" y="680906"/>
                      <a:pt x="1141597" y="719101"/>
                    </a:cubicBezTo>
                    <a:cubicBezTo>
                      <a:pt x="1136740" y="720149"/>
                      <a:pt x="1131977" y="721197"/>
                      <a:pt x="1127119" y="722340"/>
                    </a:cubicBezTo>
                    <a:cubicBezTo>
                      <a:pt x="1113594" y="725388"/>
                      <a:pt x="1119309" y="746248"/>
                      <a:pt x="1132834" y="743200"/>
                    </a:cubicBezTo>
                    <a:cubicBezTo>
                      <a:pt x="1143598" y="740723"/>
                      <a:pt x="1154361" y="738342"/>
                      <a:pt x="1165124" y="735961"/>
                    </a:cubicBezTo>
                    <a:cubicBezTo>
                      <a:pt x="1169315" y="738151"/>
                      <a:pt x="1173220" y="736627"/>
                      <a:pt x="1175792" y="733675"/>
                    </a:cubicBezTo>
                    <a:cubicBezTo>
                      <a:pt x="1323049" y="701671"/>
                      <a:pt x="1472020" y="677668"/>
                      <a:pt x="1621848" y="661951"/>
                    </a:cubicBezTo>
                    <a:cubicBezTo>
                      <a:pt x="1703477" y="653379"/>
                      <a:pt x="1785487" y="647283"/>
                      <a:pt x="1867498" y="643568"/>
                    </a:cubicBezTo>
                    <a:cubicBezTo>
                      <a:pt x="1940364" y="640330"/>
                      <a:pt x="2020469" y="631281"/>
                      <a:pt x="2083715" y="675001"/>
                    </a:cubicBezTo>
                    <a:cubicBezTo>
                      <a:pt x="2139817" y="713767"/>
                      <a:pt x="2173250" y="782538"/>
                      <a:pt x="2167059" y="850546"/>
                    </a:cubicBezTo>
                    <a:cubicBezTo>
                      <a:pt x="2166678" y="854737"/>
                      <a:pt x="2168392" y="857690"/>
                      <a:pt x="2171059" y="859309"/>
                    </a:cubicBezTo>
                    <a:cubicBezTo>
                      <a:pt x="2160487" y="889694"/>
                      <a:pt x="2134102" y="910173"/>
                      <a:pt x="2104765" y="924460"/>
                    </a:cubicBezTo>
                    <a:cubicBezTo>
                      <a:pt x="2062950" y="944844"/>
                      <a:pt x="2016278" y="953131"/>
                      <a:pt x="1971320" y="963513"/>
                    </a:cubicBezTo>
                    <a:cubicBezTo>
                      <a:pt x="1853591" y="990564"/>
                      <a:pt x="1735767" y="1017615"/>
                      <a:pt x="1618038" y="1044761"/>
                    </a:cubicBezTo>
                    <a:cubicBezTo>
                      <a:pt x="1383913" y="1098577"/>
                      <a:pt x="1149789" y="1152394"/>
                      <a:pt x="915664" y="1206210"/>
                    </a:cubicBezTo>
                    <a:cubicBezTo>
                      <a:pt x="809746" y="1230499"/>
                      <a:pt x="687064" y="1257645"/>
                      <a:pt x="587337" y="1198971"/>
                    </a:cubicBezTo>
                    <a:cubicBezTo>
                      <a:pt x="575336" y="1191922"/>
                      <a:pt x="564477" y="1210591"/>
                      <a:pt x="576384" y="1217640"/>
                    </a:cubicBezTo>
                    <a:cubicBezTo>
                      <a:pt x="667157" y="1271075"/>
                      <a:pt x="776599" y="1258026"/>
                      <a:pt x="874993" y="1237357"/>
                    </a:cubicBezTo>
                    <a:cubicBezTo>
                      <a:pt x="993198" y="1212592"/>
                      <a:pt x="1110641" y="1183540"/>
                      <a:pt x="1228370" y="1156489"/>
                    </a:cubicBezTo>
                    <a:cubicBezTo>
                      <a:pt x="1470876" y="1100768"/>
                      <a:pt x="1713383" y="1044952"/>
                      <a:pt x="1955890" y="989230"/>
                    </a:cubicBezTo>
                    <a:cubicBezTo>
                      <a:pt x="2008753" y="977038"/>
                      <a:pt x="2063522" y="967799"/>
                      <a:pt x="2112957" y="944463"/>
                    </a:cubicBezTo>
                    <a:cubicBezTo>
                      <a:pt x="2152771" y="925603"/>
                      <a:pt x="2189538" y="894266"/>
                      <a:pt x="2195729" y="848260"/>
                    </a:cubicBezTo>
                    <a:cubicBezTo>
                      <a:pt x="2196491" y="842641"/>
                      <a:pt x="2193348" y="838259"/>
                      <a:pt x="2189252" y="836164"/>
                    </a:cubicBezTo>
                    <a:cubicBezTo>
                      <a:pt x="2189538" y="818352"/>
                      <a:pt x="2187347" y="800635"/>
                      <a:pt x="2182966" y="783395"/>
                    </a:cubicBezTo>
                    <a:cubicBezTo>
                      <a:pt x="2249736" y="758535"/>
                      <a:pt x="2322888" y="742057"/>
                      <a:pt x="2394135" y="754630"/>
                    </a:cubicBezTo>
                    <a:cubicBezTo>
                      <a:pt x="2453857" y="765107"/>
                      <a:pt x="2511388" y="795492"/>
                      <a:pt x="2545963" y="846451"/>
                    </a:cubicBezTo>
                    <a:cubicBezTo>
                      <a:pt x="2553964" y="858166"/>
                      <a:pt x="2572729" y="847308"/>
                      <a:pt x="2564823" y="835783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0C4E02DB-F96E-1FE1-BF94-603B0549649D}"/>
                  </a:ext>
                </a:extLst>
              </p:cNvPr>
              <p:cNvSpPr/>
              <p:nvPr/>
            </p:nvSpPr>
            <p:spPr>
              <a:xfrm>
                <a:off x="5207943" y="3400758"/>
                <a:ext cx="169650" cy="386538"/>
              </a:xfrm>
              <a:custGeom>
                <a:avLst/>
                <a:gdLst>
                  <a:gd name="connsiteX0" fmla="*/ 166347 w 169650"/>
                  <a:gd name="connsiteY0" fmla="*/ 368189 h 386538"/>
                  <a:gd name="connsiteX1" fmla="*/ 21948 w 169650"/>
                  <a:gd name="connsiteY1" fmla="*/ 10430 h 386538"/>
                  <a:gd name="connsiteX2" fmla="*/ 326 w 169650"/>
                  <a:gd name="connsiteY2" fmla="*/ 10430 h 386538"/>
                  <a:gd name="connsiteX3" fmla="*/ 151012 w 169650"/>
                  <a:gd name="connsiteY3" fmla="*/ 383524 h 386538"/>
                  <a:gd name="connsiteX4" fmla="*/ 166347 w 169650"/>
                  <a:gd name="connsiteY4" fmla="*/ 368189 h 3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50" h="386538">
                    <a:moveTo>
                      <a:pt x="166347" y="368189"/>
                    </a:moveTo>
                    <a:cubicBezTo>
                      <a:pt x="70335" y="275701"/>
                      <a:pt x="17090" y="143589"/>
                      <a:pt x="21948" y="10430"/>
                    </a:cubicBezTo>
                    <a:cubicBezTo>
                      <a:pt x="22424" y="-3477"/>
                      <a:pt x="802" y="-3477"/>
                      <a:pt x="326" y="10430"/>
                    </a:cubicBezTo>
                    <a:cubicBezTo>
                      <a:pt x="-4817" y="149019"/>
                      <a:pt x="51094" y="287322"/>
                      <a:pt x="151012" y="383524"/>
                    </a:cubicBezTo>
                    <a:cubicBezTo>
                      <a:pt x="161108" y="393049"/>
                      <a:pt x="176443" y="377809"/>
                      <a:pt x="166347" y="368189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F8D53C6-C7CB-1558-FBBE-7B65545BA065}"/>
                  </a:ext>
                </a:extLst>
              </p:cNvPr>
              <p:cNvSpPr/>
              <p:nvPr/>
            </p:nvSpPr>
            <p:spPr>
              <a:xfrm>
                <a:off x="5196378" y="2893009"/>
                <a:ext cx="158818" cy="74242"/>
              </a:xfrm>
              <a:custGeom>
                <a:avLst/>
                <a:gdLst>
                  <a:gd name="connsiteX0" fmla="*/ 145336 w 158818"/>
                  <a:gd name="connsiteY0" fmla="*/ 304 h 74242"/>
                  <a:gd name="connsiteX1" fmla="*/ 5318 w 158818"/>
                  <a:gd name="connsiteY1" fmla="*/ 54121 h 74242"/>
                  <a:gd name="connsiteX2" fmla="*/ 16272 w 158818"/>
                  <a:gd name="connsiteY2" fmla="*/ 72790 h 74242"/>
                  <a:gd name="connsiteX3" fmla="*/ 151051 w 158818"/>
                  <a:gd name="connsiteY3" fmla="*/ 21164 h 74242"/>
                  <a:gd name="connsiteX4" fmla="*/ 145336 w 158818"/>
                  <a:gd name="connsiteY4" fmla="*/ 304 h 7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18" h="74242">
                    <a:moveTo>
                      <a:pt x="145336" y="304"/>
                    </a:moveTo>
                    <a:cubicBezTo>
                      <a:pt x="96377" y="11544"/>
                      <a:pt x="49229" y="29737"/>
                      <a:pt x="5318" y="54121"/>
                    </a:cubicBezTo>
                    <a:cubicBezTo>
                      <a:pt x="-6874" y="60884"/>
                      <a:pt x="4080" y="79553"/>
                      <a:pt x="16272" y="72790"/>
                    </a:cubicBezTo>
                    <a:cubicBezTo>
                      <a:pt x="58658" y="49263"/>
                      <a:pt x="103807" y="31928"/>
                      <a:pt x="151051" y="21164"/>
                    </a:cubicBezTo>
                    <a:cubicBezTo>
                      <a:pt x="164672" y="18021"/>
                      <a:pt x="158861" y="-2744"/>
                      <a:pt x="145336" y="304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</a:endParaRPr>
              </a:p>
            </p:txBody>
          </p:sp>
        </p:grpSp>
      </p:grpSp>
      <p:sp>
        <p:nvSpPr>
          <p:cNvPr id="442" name="Freeform: Shape 441">
            <a:extLst>
              <a:ext uri="{FF2B5EF4-FFF2-40B4-BE49-F238E27FC236}">
                <a16:creationId xmlns:a16="http://schemas.microsoft.com/office/drawing/2014/main" id="{63B5157D-36AD-BF87-2B87-A074ED50C9AC}"/>
              </a:ext>
            </a:extLst>
          </p:cNvPr>
          <p:cNvSpPr/>
          <p:nvPr/>
        </p:nvSpPr>
        <p:spPr>
          <a:xfrm>
            <a:off x="5657396" y="412428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3" name="Freeform: Shape 442">
            <a:extLst>
              <a:ext uri="{FF2B5EF4-FFF2-40B4-BE49-F238E27FC236}">
                <a16:creationId xmlns:a16="http://schemas.microsoft.com/office/drawing/2014/main" id="{23F1E21C-0FA0-5B4F-18CA-CFC1383731DD}"/>
              </a:ext>
            </a:extLst>
          </p:cNvPr>
          <p:cNvSpPr/>
          <p:nvPr/>
        </p:nvSpPr>
        <p:spPr>
          <a:xfrm>
            <a:off x="4012894" y="5081222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4" name="Freeform: Shape 443">
            <a:extLst>
              <a:ext uri="{FF2B5EF4-FFF2-40B4-BE49-F238E27FC236}">
                <a16:creationId xmlns:a16="http://schemas.microsoft.com/office/drawing/2014/main" id="{77B6138A-3088-4874-1AD0-316FD8EAD77B}"/>
              </a:ext>
            </a:extLst>
          </p:cNvPr>
          <p:cNvSpPr/>
          <p:nvPr/>
        </p:nvSpPr>
        <p:spPr>
          <a:xfrm>
            <a:off x="854230" y="4149466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168203BF-FE97-D5E7-1707-F12BCB284B79}"/>
              </a:ext>
            </a:extLst>
          </p:cNvPr>
          <p:cNvSpPr/>
          <p:nvPr/>
        </p:nvSpPr>
        <p:spPr>
          <a:xfrm>
            <a:off x="6637444" y="5493462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70448DED-05E8-D617-68B1-1885487DA095}"/>
              </a:ext>
            </a:extLst>
          </p:cNvPr>
          <p:cNvSpPr/>
          <p:nvPr/>
        </p:nvSpPr>
        <p:spPr>
          <a:xfrm>
            <a:off x="385862" y="275722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CDA9389C-77A8-3769-E882-C33398FDA7FC}"/>
              </a:ext>
            </a:extLst>
          </p:cNvPr>
          <p:cNvSpPr/>
          <p:nvPr/>
        </p:nvSpPr>
        <p:spPr>
          <a:xfrm>
            <a:off x="1793343" y="668394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A3C3A676-C23A-9E22-068E-C5C48AF1D4FD}"/>
              </a:ext>
            </a:extLst>
          </p:cNvPr>
          <p:cNvSpPr/>
          <p:nvPr/>
        </p:nvSpPr>
        <p:spPr>
          <a:xfrm>
            <a:off x="1139294" y="689058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0E148CDE-D579-8D61-72F8-6B695E29765E}"/>
              </a:ext>
            </a:extLst>
          </p:cNvPr>
          <p:cNvSpPr/>
          <p:nvPr/>
        </p:nvSpPr>
        <p:spPr>
          <a:xfrm>
            <a:off x="4894352" y="6230592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F4966025-C2E6-FBA3-496A-ABD3481CEFF2}"/>
              </a:ext>
            </a:extLst>
          </p:cNvPr>
          <p:cNvSpPr/>
          <p:nvPr/>
        </p:nvSpPr>
        <p:spPr>
          <a:xfrm>
            <a:off x="7047222" y="3843838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8781BA81-7626-BE72-7D1B-2E86086C9FB5}"/>
              </a:ext>
            </a:extLst>
          </p:cNvPr>
          <p:cNvSpPr/>
          <p:nvPr/>
        </p:nvSpPr>
        <p:spPr>
          <a:xfrm>
            <a:off x="3598734" y="3383800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267A8CED-68F9-625F-DD6C-973692191460}"/>
              </a:ext>
            </a:extLst>
          </p:cNvPr>
          <p:cNvSpPr/>
          <p:nvPr/>
        </p:nvSpPr>
        <p:spPr>
          <a:xfrm>
            <a:off x="10938042" y="3519844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E2E2B1B5-31CC-4D1B-8F11-99C1DF1AE78F}"/>
              </a:ext>
            </a:extLst>
          </p:cNvPr>
          <p:cNvSpPr/>
          <p:nvPr/>
        </p:nvSpPr>
        <p:spPr>
          <a:xfrm>
            <a:off x="5848324" y="3686106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</a:endParaRPr>
          </a:p>
        </p:txBody>
      </p:sp>
      <p:pic>
        <p:nvPicPr>
          <p:cNvPr id="2" name="Picture 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0" y="-575124"/>
            <a:ext cx="1626881" cy="23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" fill="hold"/>
                                        <p:tgtEl>
                                          <p:spTgt spid="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5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4.93827E-6 L -1.11111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34583 -0.018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9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8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14063 0.556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2782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448" fill="hold"/>
                                        <p:tgtEl>
                                          <p:spTgt spid="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0482 -0.54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745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448" fill="hold"/>
                                        <p:tgtEl>
                                          <p:spTgt spid="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6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7"/>
                </p:tgtEl>
              </p:cMediaNode>
            </p:audio>
          </p:childTnLst>
        </p:cTn>
      </p:par>
    </p:tnLst>
    <p:bldLst>
      <p:bldP spid="311" grpId="0" animBg="1"/>
      <p:bldP spid="1027" grpId="0" animBg="1"/>
      <p:bldP spid="1027" grpId="1" animBg="1"/>
      <p:bldP spid="373" grpId="0" animBg="1"/>
      <p:bldP spid="373" grpId="1" animBg="1"/>
      <p:bldP spid="375" grpId="0" animBg="1"/>
      <p:bldP spid="37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4912" y="1292305"/>
            <a:ext cx="2954288" cy="556612"/>
            <a:chOff x="1470819" y="1943100"/>
            <a:chExt cx="3106685" cy="74309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77112"/>
              <a:chOff x="1737519" y="1943100"/>
              <a:chExt cx="533400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7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7" y="1947446"/>
              <a:ext cx="2458987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2996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nhẩm:</a:t>
              </a:r>
              <a:endParaRPr lang="en-US" sz="2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5631" y="1251879"/>
            <a:ext cx="456620" cy="42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217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9569" t="28438" r="69611" b="63749"/>
          <a:stretch/>
        </p:blipFill>
        <p:spPr>
          <a:xfrm>
            <a:off x="61495" y="2219625"/>
            <a:ext cx="2111870" cy="31340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6475" t="28438" r="51353" b="63749"/>
          <a:stretch/>
        </p:blipFill>
        <p:spPr>
          <a:xfrm>
            <a:off x="3358791" y="2219625"/>
            <a:ext cx="2129347" cy="3156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3381" t="28438" r="35123" b="63749"/>
          <a:stretch/>
        </p:blipFill>
        <p:spPr>
          <a:xfrm>
            <a:off x="6383849" y="2191323"/>
            <a:ext cx="1987860" cy="32127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70287" t="28438" r="18216" b="63749"/>
          <a:stretch/>
        </p:blipFill>
        <p:spPr>
          <a:xfrm>
            <a:off x="9292342" y="2213457"/>
            <a:ext cx="2005801" cy="313404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16905" y="2458682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8973" y="3091563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28183" y="3797714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8183" y="4420171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2449" y="2469105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2449" y="3160097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0778" y="3786649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3240" y="4488825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9835" y="2469105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9835" y="3091563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80332" y="3797714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96478" y="4420171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06766" y="2458682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12815" y="3158023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15660" y="3714020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34652" y="4403106"/>
            <a:ext cx="1182753" cy="6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5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35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 rot="10800000" flipV="1">
            <a:off x="3757781" y="173009"/>
            <a:ext cx="4414841" cy="452318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MẬT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THƯ </a:t>
            </a:r>
            <a:r>
              <a:rPr lang="en-US" altLang="zh-CN" sz="4000" b="1">
                <a:solidFill>
                  <a:srgbClr val="C00000"/>
                </a:solidFill>
                <a:latin typeface="UTM Avo" pitchFamily="18" charset="0"/>
                <a:cs typeface="+mn-ea"/>
                <a:sym typeface="+mn-lt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744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4912" y="1292305"/>
            <a:ext cx="11230532" cy="625798"/>
            <a:chOff x="1470819" y="1943100"/>
            <a:chExt cx="11809859" cy="8354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77111"/>
              <a:chOff x="1737519" y="1943100"/>
              <a:chExt cx="533400" cy="67711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172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7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1162160" cy="831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nl-NL" sz="2996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 với phần đã tô màu trong mỗi hình sau: </a:t>
              </a:r>
              <a:endParaRPr lang="en-US" sz="2696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5631" y="1251879"/>
            <a:ext cx="456620" cy="42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217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0416" t="39474" r="19323" b="9474"/>
          <a:stretch/>
        </p:blipFill>
        <p:spPr bwMode="auto">
          <a:xfrm>
            <a:off x="4461610" y="1776438"/>
            <a:ext cx="7606004" cy="4097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7891" y="2086305"/>
                <a:ext cx="4018615" cy="328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A</a:t>
                </a:r>
                <a:endParaRPr lang="en-US" sz="2996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B</a:t>
                </a:r>
                <a:endParaRPr lang="en-US" sz="2996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C</a:t>
                </a:r>
                <a:endParaRPr lang="en-US" sz="2996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99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996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hình D</a:t>
                </a:r>
                <a:endParaRPr lang="en-US" sz="2996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91" y="2086305"/>
                <a:ext cx="4018615" cy="3282950"/>
              </a:xfrm>
              <a:prstGeom prst="rect">
                <a:avLst/>
              </a:prstGeom>
              <a:blipFill>
                <a:blip r:embed="rId3"/>
                <a:stretch>
                  <a:fillRect l="-3333" b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3875217" y="72570"/>
            <a:ext cx="5006497" cy="721308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MẬT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THƯ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792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4912" y="1292304"/>
            <a:ext cx="5922321" cy="1202045"/>
            <a:chOff x="1470819" y="1943100"/>
            <a:chExt cx="6227824" cy="160476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38747"/>
              <a:chOff x="1737519" y="1943100"/>
              <a:chExt cx="533400" cy="73874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7940">
                  <a:defRPr/>
                </a:pPr>
                <a:endParaRPr lang="en-US" sz="299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73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7940">
                  <a:defRPr/>
                </a:pPr>
                <a:r>
                  <a:rPr lang="en-US" sz="2996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5580125" cy="160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996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 dấu (+, - , x , :) thích hợp: </a:t>
              </a:r>
              <a:endParaRPr lang="en-US" sz="2996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5631" y="1251879"/>
            <a:ext cx="45662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299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15385" t="42972" r="14896" b="15920"/>
          <a:stretch/>
        </p:blipFill>
        <p:spPr bwMode="auto">
          <a:xfrm>
            <a:off x="828035" y="1855771"/>
            <a:ext cx="10569593" cy="3767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358565" y="3200690"/>
            <a:ext cx="570775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" name="Oval 17"/>
          <p:cNvSpPr/>
          <p:nvPr/>
        </p:nvSpPr>
        <p:spPr>
          <a:xfrm>
            <a:off x="1358565" y="4003364"/>
            <a:ext cx="570775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1358565" y="4768520"/>
            <a:ext cx="570775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Oval 20"/>
          <p:cNvSpPr/>
          <p:nvPr/>
        </p:nvSpPr>
        <p:spPr>
          <a:xfrm>
            <a:off x="4150243" y="3192121"/>
            <a:ext cx="570775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21"/>
          <p:cNvSpPr/>
          <p:nvPr/>
        </p:nvSpPr>
        <p:spPr>
          <a:xfrm>
            <a:off x="4150243" y="3980320"/>
            <a:ext cx="570775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4150243" y="4768520"/>
            <a:ext cx="570775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Oval 23"/>
          <p:cNvSpPr/>
          <p:nvPr/>
        </p:nvSpPr>
        <p:spPr>
          <a:xfrm>
            <a:off x="6818909" y="3192121"/>
            <a:ext cx="627853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Oval 24"/>
          <p:cNvSpPr/>
          <p:nvPr/>
        </p:nvSpPr>
        <p:spPr>
          <a:xfrm>
            <a:off x="6838008" y="3980320"/>
            <a:ext cx="627853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Oval 25"/>
          <p:cNvSpPr/>
          <p:nvPr/>
        </p:nvSpPr>
        <p:spPr>
          <a:xfrm>
            <a:off x="6863986" y="4761283"/>
            <a:ext cx="627853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7" name="Oval 26"/>
          <p:cNvSpPr/>
          <p:nvPr/>
        </p:nvSpPr>
        <p:spPr>
          <a:xfrm>
            <a:off x="9691885" y="3200690"/>
            <a:ext cx="627853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9691885" y="3991420"/>
            <a:ext cx="627853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Oval 30"/>
          <p:cNvSpPr/>
          <p:nvPr/>
        </p:nvSpPr>
        <p:spPr>
          <a:xfrm>
            <a:off x="9640875" y="4761283"/>
            <a:ext cx="627853" cy="62785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4481188" y="345788"/>
            <a:ext cx="3200595" cy="783069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MẬT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THƯ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56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286" y="290286"/>
            <a:ext cx="11582400" cy="6270171"/>
          </a:xfrm>
          <a:prstGeom prst="roundRect">
            <a:avLst>
              <a:gd name="adj" fmla="val 5556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3914450"/>
            <a:ext cx="2387600" cy="2606870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691" y="4093029"/>
            <a:ext cx="1732449" cy="2467428"/>
          </a:xfrm>
          <a:prstGeom prst="rect">
            <a:avLst/>
          </a:prstGeom>
        </p:spPr>
      </p:pic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856343" y="520656"/>
            <a:ext cx="10450285" cy="4198829"/>
          </a:xfrm>
          <a:prstGeom prst="roundRect">
            <a:avLst>
              <a:gd name="adj" fmla="val 20569"/>
            </a:avLst>
          </a:prstGeom>
          <a:noFill/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CHÀO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TẠM BIỆT VÀ HẸN GẶP LẠI CÁC BẠN TRONG CHUYẾN ĐI TIẾP THEO.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39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534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534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4753" y="5791199"/>
            <a:ext cx="4572000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形 4">
            <a:extLst>
              <a:ext uri="{FF2B5EF4-FFF2-40B4-BE49-F238E27FC236}">
                <a16:creationId xmlns:a16="http://schemas.microsoft.com/office/drawing/2014/main" id="{BA0A7596-33BF-4D59-8D97-B12EBD7A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6616927" y="-3276601"/>
            <a:ext cx="6328909" cy="2576946"/>
          </a:xfrm>
          <a:prstGeom prst="rect">
            <a:avLst/>
          </a:prstGeom>
        </p:spPr>
      </p:pic>
      <p:pic>
        <p:nvPicPr>
          <p:cNvPr id="1028" name="Picture 4" descr="https://f8-zpcloud.zdn.vn/2845660400793434734/b5ab70a74d5f9001c94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4236"/>
            <a:ext cx="12223750" cy="75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8EC8A69-A52E-41B4-B957-1370DBFE56D3}"/>
              </a:ext>
            </a:extLst>
          </p:cNvPr>
          <p:cNvSpPr txBox="1"/>
          <p:nvPr/>
        </p:nvSpPr>
        <p:spPr>
          <a:xfrm>
            <a:off x="1036410" y="1357380"/>
            <a:ext cx="10348685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Chào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mừng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quý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thầy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cô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và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các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em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học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sinh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lên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chuyến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tàu</a:t>
            </a:r>
            <a:r>
              <a:rPr kumimoji="0" lang="en-US" altLang="zh-CN" sz="44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lang="en-US" altLang="zh-CN" sz="4400" b="1" i="1" noProof="0" smtClean="0">
                <a:solidFill>
                  <a:srgbClr val="FF0000"/>
                </a:solidFill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THĐH</a:t>
            </a:r>
            <a:r>
              <a:rPr kumimoji="0" lang="en-US" altLang="zh-CN" sz="4400" b="1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endParaRPr kumimoji="0" lang="en-US" altLang="zh-CN" sz="44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ZapfChancery-Medium" pitchFamily="2" charset="0"/>
              <a:cs typeface="ZapfChancery-Medium" pitchFamily="2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số</a:t>
            </a:r>
            <a:r>
              <a:rPr kumimoji="0" lang="en-US" altLang="zh-CN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hiệu</a:t>
            </a:r>
            <a:r>
              <a:rPr kumimoji="0" lang="en-US" altLang="zh-CN" sz="44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r>
              <a:rPr kumimoji="0" lang="en-US" altLang="zh-CN" sz="4400" b="1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3A2.</a:t>
            </a:r>
            <a:r>
              <a:rPr kumimoji="0" lang="en-US" altLang="zh-CN" sz="44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ZapfChancery-Medium" pitchFamily="2" charset="0"/>
                <a:cs typeface="ZapfChancery-Medium" pitchFamily="2" charset="0"/>
                <a:sym typeface="+mn-lt"/>
              </a:rPr>
              <a:t> 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itchFamily="18" charset="0"/>
              <a:ea typeface="ZapfChancery-Medium" pitchFamily="2" charset="0"/>
              <a:cs typeface="ZapfChancery-Medium" pitchFamily="2" charset="0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0253" y="5930480"/>
            <a:ext cx="10615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SE8 - QTH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04918" y="3279950"/>
            <a:ext cx="1582432" cy="17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4165600" y="2"/>
            <a:ext cx="3860800" cy="522514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KHỞI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ĐỘNG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5239656"/>
            <a:ext cx="993611" cy="1415143"/>
          </a:xfrm>
          <a:prstGeom prst="rect">
            <a:avLst/>
          </a:prstGeom>
        </p:spPr>
      </p:pic>
      <p:pic>
        <p:nvPicPr>
          <p:cNvPr id="8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5838826"/>
            <a:ext cx="933450" cy="1019175"/>
          </a:xfrm>
          <a:prstGeom prst="rect">
            <a:avLst/>
          </a:prstGeom>
        </p:spPr>
      </p:pic>
      <p:pic>
        <p:nvPicPr>
          <p:cNvPr id="2" name="BananaChacha-Momoland-5935042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94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286" y="290286"/>
            <a:ext cx="11582400" cy="6270171"/>
          </a:xfrm>
          <a:prstGeom prst="roundRect">
            <a:avLst>
              <a:gd name="adj" fmla="val 5556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0286" y="5541282"/>
            <a:ext cx="933450" cy="101917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543" y="4719485"/>
            <a:ext cx="1292597" cy="1840972"/>
          </a:xfrm>
          <a:prstGeom prst="rect">
            <a:avLst/>
          </a:prstGeom>
        </p:spPr>
      </p:pic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478974" y="520656"/>
            <a:ext cx="11205026" cy="4198829"/>
          </a:xfrm>
          <a:prstGeom prst="roundRect">
            <a:avLst>
              <a:gd name="adj" fmla="val 20569"/>
            </a:avLst>
          </a:prstGeom>
          <a:noFill/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Thứ</a:t>
            </a:r>
            <a:r>
              <a:rPr kumimoji="0" lang="en-US" altLang="zh-CN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</a:t>
            </a:r>
            <a:r>
              <a:rPr lang="en-US" altLang="zh-CN" sz="4400" b="1" noProof="0" smtClean="0">
                <a:solidFill>
                  <a:schemeClr val="tx1"/>
                </a:solidFill>
                <a:latin typeface="UTM Avo" pitchFamily="18" charset="0"/>
                <a:cs typeface="+mn-ea"/>
                <a:sym typeface="+mn-lt"/>
              </a:rPr>
              <a:t>sáu</a:t>
            </a:r>
            <a:r>
              <a:rPr kumimoji="0" lang="en-US" altLang="zh-CN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, </a:t>
            </a:r>
            <a:r>
              <a:rPr kumimoji="0" lang="en-US" altLang="zh-CN" sz="4400" b="1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ngày</a:t>
            </a:r>
            <a:r>
              <a:rPr kumimoji="0" lang="en-US" altLang="zh-CN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3 </a:t>
            </a:r>
            <a:r>
              <a:rPr kumimoji="0" lang="en-US" altLang="zh-CN" sz="4400" b="1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tháng</a:t>
            </a:r>
            <a:r>
              <a:rPr kumimoji="0" lang="en-US" altLang="zh-CN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</a:t>
            </a:r>
            <a:r>
              <a:rPr lang="en-US" altLang="zh-CN" sz="4400" b="1" smtClean="0">
                <a:solidFill>
                  <a:schemeClr val="tx1"/>
                </a:solidFill>
                <a:latin typeface="UTM Avo" pitchFamily="18" charset="0"/>
                <a:cs typeface="+mn-ea"/>
                <a:sym typeface="+mn-lt"/>
              </a:rPr>
              <a:t>11 </a:t>
            </a:r>
            <a:r>
              <a:rPr kumimoji="0" lang="en-US" altLang="zh-CN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năm 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smtClean="0">
                <a:solidFill>
                  <a:schemeClr val="tx1"/>
                </a:solidFill>
                <a:latin typeface="UTM Avo" pitchFamily="18" charset="0"/>
                <a:cs typeface="+mn-ea"/>
                <a:sym typeface="+mn-lt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smtClean="0">
                <a:solidFill>
                  <a:srgbClr val="C00000"/>
                </a:solidFill>
                <a:latin typeface="UTM Avo" pitchFamily="18" charset="0"/>
                <a:cs typeface="+mn-ea"/>
                <a:sym typeface="+mn-lt"/>
              </a:rPr>
              <a:t>EM ÔN LẠI NHỮNG GÌ ĐÃ HỌC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smtClean="0">
                <a:solidFill>
                  <a:srgbClr val="C00000"/>
                </a:solidFill>
                <a:latin typeface="UTM Avo" pitchFamily="18" charset="0"/>
                <a:cs typeface="+mn-ea"/>
                <a:sym typeface="+mn-lt"/>
              </a:rPr>
              <a:t>TIẾT 1</a:t>
            </a:r>
            <a:endParaRPr kumimoji="0" lang="en-US" altLang="zh-CN" sz="4400" b="1" i="0" u="none" strike="noStrike" kern="1200" cap="none" spc="0" normalizeH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62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286" y="290286"/>
            <a:ext cx="11582400" cy="6270171"/>
          </a:xfrm>
          <a:prstGeom prst="roundRect">
            <a:avLst>
              <a:gd name="adj" fmla="val 5556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628" y="4267199"/>
            <a:ext cx="2100367" cy="2293257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471" y="3862251"/>
            <a:ext cx="1610159" cy="2293257"/>
          </a:xfrm>
          <a:prstGeom prst="rect">
            <a:avLst/>
          </a:prstGeom>
        </p:spPr>
      </p:pic>
      <p:sp>
        <p:nvSpPr>
          <p:cNvPr id="10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1386574" y="472359"/>
            <a:ext cx="9637486" cy="721308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CHECK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VÉ KHI LÊN TÀU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915" y="1725458"/>
            <a:ext cx="7528556" cy="35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886" y="96837"/>
            <a:ext cx="11901714" cy="6553199"/>
          </a:xfrm>
          <a:prstGeom prst="roundRect">
            <a:avLst>
              <a:gd name="adj" fmla="val 3855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0286" y="5410576"/>
            <a:ext cx="1053162" cy="1149881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6686" y="5175445"/>
            <a:ext cx="972454" cy="1385011"/>
          </a:xfrm>
          <a:prstGeom prst="rect">
            <a:avLst/>
          </a:prstGeom>
        </p:spPr>
      </p:pic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2590605" y="521585"/>
            <a:ext cx="6981762" cy="944357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SƠ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ĐỒ TRẠM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8543" y="1842055"/>
            <a:ext cx="3014452" cy="1989716"/>
          </a:xfrm>
          <a:prstGeom prst="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Hải Phòng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8928" y="1842055"/>
            <a:ext cx="3004010" cy="1989716"/>
          </a:xfrm>
          <a:prstGeom prst="rect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Hà Nội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7315" y="4324124"/>
            <a:ext cx="3014452" cy="1901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TP Hồ Chí Minh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754846" y="6225495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0762337" y="342900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0733762" y="96837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72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286" y="290286"/>
            <a:ext cx="11582400" cy="6270171"/>
          </a:xfrm>
          <a:prstGeom prst="roundRect">
            <a:avLst>
              <a:gd name="adj" fmla="val 3358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0286" y="5410576"/>
            <a:ext cx="1053162" cy="1149881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3949" y="5088361"/>
            <a:ext cx="972454" cy="1385011"/>
          </a:xfrm>
          <a:prstGeom prst="rect">
            <a:avLst/>
          </a:prstGeom>
        </p:spPr>
      </p:pic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2590605" y="521585"/>
            <a:ext cx="6981762" cy="944357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SƠ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ĐỒ </a:t>
            </a:r>
            <a:r>
              <a:rPr lang="en-US" altLang="zh-CN" sz="4800" b="1" dirty="0" smtClean="0">
                <a:solidFill>
                  <a:srgbClr val="C00000"/>
                </a:solidFill>
                <a:latin typeface="UTM Avo" pitchFamily="18" charset="0"/>
                <a:cs typeface="+mn-ea"/>
                <a:sym typeface="+mn-lt"/>
              </a:rPr>
              <a:t>DI CHUYỂN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0756" y="2380832"/>
            <a:ext cx="1381459" cy="488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9238129" y="2506964"/>
            <a:ext cx="2286207" cy="2903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5035596" flipH="1">
            <a:off x="2144235" y="3601728"/>
            <a:ext cx="2519672" cy="20552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9" action="ppaction://hlinksldjump"/>
          </p:cNvPr>
          <p:cNvSpPr/>
          <p:nvPr/>
        </p:nvSpPr>
        <p:spPr>
          <a:xfrm>
            <a:off x="2008543" y="1842055"/>
            <a:ext cx="3014452" cy="1583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Hải Phòng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7148928" y="1825171"/>
            <a:ext cx="300401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Hà Nội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747586" y="4479166"/>
            <a:ext cx="3014452" cy="1583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TP Hồ Chí Minh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609221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88164" y="6158574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588164" y="329233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GIÁO ÁN PP\ảnh nền PP\z2743854491694_97dff76c6b7667363a0f3462758b03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570"/>
            <a:ext cx="12192000" cy="73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Tieng-chuong-het-gio-reng-www_tiengdong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32000" y="332241"/>
            <a:ext cx="609600" cy="609600"/>
          </a:xfrm>
          <a:prstGeom prst="rect">
            <a:avLst/>
          </a:prstGeom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7588576" y="340694"/>
            <a:ext cx="2723824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TRẠM 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4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5" name="Rounded Rectangle 134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37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38" name="Rounded Rectangle 137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40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7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8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85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92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9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20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27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34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41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4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7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8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0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1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3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4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755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8" fill="hold"/>
                                        <p:tgtEl>
                                          <p:spTgt spid="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286" y="290286"/>
            <a:ext cx="11582400" cy="6270171"/>
          </a:xfrm>
          <a:prstGeom prst="roundRect">
            <a:avLst>
              <a:gd name="adj" fmla="val 3358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形 8">
            <a:extLst>
              <a:ext uri="{FF2B5EF4-FFF2-40B4-BE49-F238E27FC236}">
                <a16:creationId xmlns:a16="http://schemas.microsoft.com/office/drawing/2014/main" id="{B0A97F0B-9737-489C-8F5B-55B08249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0286" y="5410576"/>
            <a:ext cx="1053162" cy="1149881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8874757-3B6B-4E7F-A6E0-A936BD4D9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3949" y="5088361"/>
            <a:ext cx="972454" cy="1385011"/>
          </a:xfrm>
          <a:prstGeom prst="rect">
            <a:avLst/>
          </a:prstGeom>
        </p:spPr>
      </p:pic>
      <p:sp>
        <p:nvSpPr>
          <p:cNvPr id="16" name="矩形: 圆角 8">
            <a:extLst>
              <a:ext uri="{FF2B5EF4-FFF2-40B4-BE49-F238E27FC236}">
                <a16:creationId xmlns:a16="http://schemas.microsoft.com/office/drawing/2014/main" id="{ABAE49CC-4BD3-4542-BB22-3CF3167F0805}"/>
              </a:ext>
            </a:extLst>
          </p:cNvPr>
          <p:cNvSpPr/>
          <p:nvPr/>
        </p:nvSpPr>
        <p:spPr>
          <a:xfrm>
            <a:off x="2590605" y="521585"/>
            <a:ext cx="6981762" cy="944357"/>
          </a:xfrm>
          <a:prstGeom prst="roundRect">
            <a:avLst>
              <a:gd name="adj" fmla="val 20569"/>
            </a:avLst>
          </a:prstGeom>
          <a:solidFill>
            <a:schemeClr val="bg1"/>
          </a:solidFill>
          <a:ln>
            <a:noFill/>
          </a:ln>
          <a:effectLst>
            <a:outerShdw blurRad="3429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SƠ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cs typeface="+mn-ea"/>
                <a:sym typeface="+mn-lt"/>
              </a:rPr>
              <a:t> ĐỒ </a:t>
            </a:r>
            <a:r>
              <a:rPr lang="en-US" altLang="zh-CN" sz="4800" b="1" dirty="0" smtClean="0">
                <a:solidFill>
                  <a:srgbClr val="C00000"/>
                </a:solidFill>
                <a:latin typeface="UTM Avo" pitchFamily="18" charset="0"/>
                <a:cs typeface="+mn-ea"/>
                <a:sym typeface="+mn-lt"/>
              </a:rPr>
              <a:t>DI CHUYỂN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itchFamily="18" charset="0"/>
              <a:cs typeface="+mn-ea"/>
              <a:sym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0756" y="2380832"/>
            <a:ext cx="1381459" cy="488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9238129" y="2506964"/>
            <a:ext cx="2286207" cy="2903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5035596" flipH="1">
            <a:off x="2144235" y="3601728"/>
            <a:ext cx="2519672" cy="20552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hlinkClick r:id="rId9" action="ppaction://hlinksldjump"/>
          </p:cNvPr>
          <p:cNvSpPr/>
          <p:nvPr/>
        </p:nvSpPr>
        <p:spPr>
          <a:xfrm>
            <a:off x="2008543" y="1842055"/>
            <a:ext cx="3014452" cy="1583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Hải Phòng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7148928" y="1825171"/>
            <a:ext cx="300401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Hà Nội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747586" y="4479166"/>
            <a:ext cx="3014452" cy="1583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UTM Avo" pitchFamily="18" charset="0"/>
              </a:rPr>
              <a:t>TP Hồ Chí Minh</a:t>
            </a:r>
            <a:endParaRPr lang="en-US" sz="36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609221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88164" y="6158574"/>
            <a:ext cx="1219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Bắt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602787" y="666268"/>
            <a:ext cx="1219200" cy="8382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588164" y="329233"/>
            <a:ext cx="1262062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Hết</a:t>
            </a:r>
            <a:r>
              <a:rPr lang="en-US" sz="2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giờ</a:t>
            </a: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72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儿童自我介绍班干部竞选PPT模板"/>
  <p:tag name="ISPRING_SCORM_RATE_SLIDES" val="0"/>
  <p:tag name="ISPRING_SCORM_RATE_QUIZZES" val="0"/>
  <p:tag name="ISPRING_SCORM_PASSING_SCORE" val="0.000000"/>
  <p:tag name="ISPRING_ULTRA_SCORM_COURSE_ID" val="E8FE6991-66D9-4436-8ADB-8FC2351D224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1.30修改\7523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qwa1bmr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414</Words>
  <Application>Microsoft Office PowerPoint</Application>
  <PresentationFormat>Widescreen</PresentationFormat>
  <Paragraphs>232</Paragraphs>
  <Slides>17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DB YangDung X</vt:lpstr>
      <vt:lpstr>等线</vt:lpstr>
      <vt:lpstr>Raleway</vt:lpstr>
      <vt:lpstr>Tahoma</vt:lpstr>
      <vt:lpstr>Times New Roman</vt:lpstr>
      <vt:lpstr>UTM Avo</vt:lpstr>
      <vt:lpstr>ZapfChancery-Medium</vt:lpstr>
      <vt:lpstr>字魂59号-创粗黑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卡通儿童自我介绍班干部竞选PPT模板</dc:title>
  <dc:creator>Windows 用户</dc:creator>
  <cp:lastModifiedBy>Admin</cp:lastModifiedBy>
  <cp:revision>72</cp:revision>
  <dcterms:created xsi:type="dcterms:W3CDTF">2018-08-23T08:46:07Z</dcterms:created>
  <dcterms:modified xsi:type="dcterms:W3CDTF">2023-11-01T02:35:13Z</dcterms:modified>
</cp:coreProperties>
</file>