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5" r:id="rId2"/>
    <p:sldId id="342" r:id="rId3"/>
    <p:sldId id="307" r:id="rId4"/>
    <p:sldId id="333" r:id="rId5"/>
    <p:sldId id="336" r:id="rId6"/>
    <p:sldId id="341" r:id="rId7"/>
    <p:sldId id="337" r:id="rId8"/>
    <p:sldId id="316" r:id="rId9"/>
    <p:sldId id="309" r:id="rId10"/>
    <p:sldId id="310" r:id="rId11"/>
    <p:sldId id="311" r:id="rId12"/>
    <p:sldId id="312" r:id="rId13"/>
    <p:sldId id="313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6A6C0-29FC-4772-8215-88CCEB2665E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62F48-502E-4063-A40A-8B0B5F6E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 NGHIỆM</a:t>
            </a:r>
            <a:endParaRPr lang="en-US" altLang="vi-VN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654335" y="231321"/>
            <a:ext cx="5562600" cy="3695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HẢU AN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3654335" y="832212"/>
            <a:ext cx="5562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54335" y="1213212"/>
            <a:ext cx="5562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>
            <a:extLst>
              <a:ext uri="{FF2B5EF4-FFF2-40B4-BE49-F238E27FC236}">
                <a16:creationId xmlns:a16="http://schemas.microsoft.com/office/drawing/2014/main" id="{0B7E15A0-3327-65DD-7345-94C0A951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190500"/>
            <a:ext cx="8839201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4099" name="Picture 6" descr="33">
            <a:extLst>
              <a:ext uri="{FF2B5EF4-FFF2-40B4-BE49-F238E27FC236}">
                <a16:creationId xmlns:a16="http://schemas.microsoft.com/office/drawing/2014/main" id="{B8A966D1-0605-842B-3EF5-BA6FCC6720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7">
            <a:extLst>
              <a:ext uri="{FF2B5EF4-FFF2-40B4-BE49-F238E27FC236}">
                <a16:creationId xmlns:a16="http://schemas.microsoft.com/office/drawing/2014/main" id="{1B0DBA2A-B8C2-AC14-8425-20AD2CDD0C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647A44A9-0F44-6399-392F-D6B453E31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808163"/>
            <a:ext cx="1524000" cy="1905000"/>
          </a:xfrm>
          <a:prstGeom prst="cloudCallout">
            <a:avLst>
              <a:gd name="adj1" fmla="val 179065"/>
              <a:gd name="adj2" fmla="val 67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6</a:t>
            </a:r>
          </a:p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 b¾t ®Çu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F178BA38-CCC1-2301-A81A-7B3A48FE1489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25" name="Picture 26" descr="CLOCK">
              <a:extLst>
                <a:ext uri="{FF2B5EF4-FFF2-40B4-BE49-F238E27FC236}">
                  <a16:creationId xmlns:a16="http://schemas.microsoft.com/office/drawing/2014/main" id="{2C964B26-AEF0-FC23-51A2-C6CD71C07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6" name="AutoShape 27">
              <a:extLst>
                <a:ext uri="{FF2B5EF4-FFF2-40B4-BE49-F238E27FC236}">
                  <a16:creationId xmlns:a16="http://schemas.microsoft.com/office/drawing/2014/main" id="{873E7CBF-95E4-E28C-D084-34B75E9ED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8A001B3F-D1BF-3027-ECCC-7FDB6540D966}"/>
              </a:ext>
            </a:extLst>
          </p:cNvPr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23" name="Picture 29" descr="CLOCK">
              <a:extLst>
                <a:ext uri="{FF2B5EF4-FFF2-40B4-BE49-F238E27FC236}">
                  <a16:creationId xmlns:a16="http://schemas.microsoft.com/office/drawing/2014/main" id="{850486E4-19E0-8655-47D8-50678A64C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4" name="AutoShape 30">
              <a:extLst>
                <a:ext uri="{FF2B5EF4-FFF2-40B4-BE49-F238E27FC236}">
                  <a16:creationId xmlns:a16="http://schemas.microsoft.com/office/drawing/2014/main" id="{50650ACA-6589-8A68-661D-CFD586A05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6B3C86E8-FEDD-EA48-DF78-E04B033E5348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21" name="Picture 32" descr="CLOCK">
              <a:extLst>
                <a:ext uri="{FF2B5EF4-FFF2-40B4-BE49-F238E27FC236}">
                  <a16:creationId xmlns:a16="http://schemas.microsoft.com/office/drawing/2014/main" id="{8EBB18E2-7CE5-F086-763D-1EB0BF4CA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2" name="AutoShape 33">
              <a:extLst>
                <a:ext uri="{FF2B5EF4-FFF2-40B4-BE49-F238E27FC236}">
                  <a16:creationId xmlns:a16="http://schemas.microsoft.com/office/drawing/2014/main" id="{37614233-58BC-AB32-F685-E909494C8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FC5DF2DA-86D3-732D-EF9E-617DE8032B6A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19" name="Picture 35" descr="CLOCK">
              <a:extLst>
                <a:ext uri="{FF2B5EF4-FFF2-40B4-BE49-F238E27FC236}">
                  <a16:creationId xmlns:a16="http://schemas.microsoft.com/office/drawing/2014/main" id="{1E0958E8-3D07-01D2-DBCB-4544B0F9F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36">
              <a:extLst>
                <a:ext uri="{FF2B5EF4-FFF2-40B4-BE49-F238E27FC236}">
                  <a16:creationId xmlns:a16="http://schemas.microsoft.com/office/drawing/2014/main" id="{DF0F77E2-6C52-3DCB-E6A4-051214AD6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A434D20C-03D6-FCD0-DE9D-852538656A65}"/>
              </a:ext>
            </a:extLst>
          </p:cNvPr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17" name="Picture 38" descr="CLOCK">
              <a:extLst>
                <a:ext uri="{FF2B5EF4-FFF2-40B4-BE49-F238E27FC236}">
                  <a16:creationId xmlns:a16="http://schemas.microsoft.com/office/drawing/2014/main" id="{FB1826CA-B5CE-1D4D-9863-424A1D0E6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" name="AutoShape 39">
              <a:extLst>
                <a:ext uri="{FF2B5EF4-FFF2-40B4-BE49-F238E27FC236}">
                  <a16:creationId xmlns:a16="http://schemas.microsoft.com/office/drawing/2014/main" id="{650BFCD4-6A06-EC22-BE91-FB61C218B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E74A9652-3731-C128-774A-754E10531646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15" name="Picture 41" descr="CLOCK">
              <a:extLst>
                <a:ext uri="{FF2B5EF4-FFF2-40B4-BE49-F238E27FC236}">
                  <a16:creationId xmlns:a16="http://schemas.microsoft.com/office/drawing/2014/main" id="{7E1BF45C-6E22-08D4-A497-4DB337CDE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" name="AutoShape 42">
              <a:extLst>
                <a:ext uri="{FF2B5EF4-FFF2-40B4-BE49-F238E27FC236}">
                  <a16:creationId xmlns:a16="http://schemas.microsoft.com/office/drawing/2014/main" id="{B8EADAA2-1F82-768E-5B12-2A41850FB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sp>
        <p:nvSpPr>
          <p:cNvPr id="4151" name="AutoShape 55">
            <a:extLst>
              <a:ext uri="{FF2B5EF4-FFF2-40B4-BE49-F238E27FC236}">
                <a16:creationId xmlns:a16="http://schemas.microsoft.com/office/drawing/2014/main" id="{DAC67100-7DB9-45FD-5721-6CE20ECB8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693863"/>
            <a:ext cx="1524000" cy="21336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6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39" name="Text Box 27">
            <a:extLst>
              <a:ext uri="{FF2B5EF4-FFF2-40B4-BE49-F238E27FC236}">
                <a16:creationId xmlns:a16="http://schemas.microsoft.com/office/drawing/2014/main" id="{90508CE5-9108-71FF-655D-2CF7351F3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2103438"/>
            <a:ext cx="381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273A61-D849-243B-FA27-D4454FB4348A}"/>
              </a:ext>
            </a:extLst>
          </p:cNvPr>
          <p:cNvSpPr txBox="1"/>
          <p:nvPr/>
        </p:nvSpPr>
        <p:spPr>
          <a:xfrm>
            <a:off x="4032250" y="3508376"/>
            <a:ext cx="5715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3600">
                <a:latin typeface="Arial" charset="0"/>
              </a:rPr>
              <a:t>vẫn ngồi xem ti vi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1D4FFE-BFFE-0A6E-6DF7-A63F44F39586}"/>
              </a:ext>
            </a:extLst>
          </p:cNvPr>
          <p:cNvSpPr/>
          <p:nvPr/>
        </p:nvSpPr>
        <p:spPr>
          <a:xfrm>
            <a:off x="3906839" y="4276726"/>
            <a:ext cx="712787" cy="752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0EBE47-7B0C-8865-038E-FEB60D7F8482}"/>
              </a:ext>
            </a:extLst>
          </p:cNvPr>
          <p:cNvSpPr txBox="1"/>
          <p:nvPr/>
        </p:nvSpPr>
        <p:spPr>
          <a:xfrm>
            <a:off x="4032251" y="4335463"/>
            <a:ext cx="70405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3600">
                <a:latin typeface="Arial" charset="0"/>
              </a:rPr>
              <a:t>Vui vẻ chạy ra xách đỡ mẹ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7215B1-FC2E-E930-FE78-1CDA12092590}"/>
              </a:ext>
            </a:extLst>
          </p:cNvPr>
          <p:cNvSpPr txBox="1"/>
          <p:nvPr/>
        </p:nvSpPr>
        <p:spPr>
          <a:xfrm>
            <a:off x="3990975" y="5157788"/>
            <a:ext cx="472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3600">
                <a:latin typeface="Arial" charset="0"/>
              </a:rPr>
              <a:t>nhờ bà xách hộ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8A693-45B5-EC43-48D9-3A3CE91EA736}"/>
              </a:ext>
            </a:extLst>
          </p:cNvPr>
          <p:cNvSpPr txBox="1"/>
          <p:nvPr/>
        </p:nvSpPr>
        <p:spPr>
          <a:xfrm>
            <a:off x="1931988" y="1477963"/>
            <a:ext cx="7315200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 err="1">
                <a:latin typeface="+mj-lt"/>
                <a:cs typeface="Times New Roman" pitchFamily="18" charset="0"/>
              </a:rPr>
              <a:t>Câu</a:t>
            </a:r>
            <a:r>
              <a:rPr lang="en-US" sz="3600" dirty="0">
                <a:latin typeface="+mj-lt"/>
                <a:cs typeface="Times New Roman" pitchFamily="18" charset="0"/>
              </a:rPr>
              <a:t> 2</a:t>
            </a:r>
            <a:r>
              <a:rPr lang="en-US" sz="3600">
                <a:latin typeface="+mj-lt"/>
                <a:cs typeface="Times New Roman" pitchFamily="18" charset="0"/>
              </a:rPr>
              <a:t>: </a:t>
            </a:r>
            <a:r>
              <a:rPr lang="en-US" sz="3600">
                <a:latin typeface="Arial" charset="0"/>
                <a:cs typeface="Times New Roman" pitchFamily="18" charset="0"/>
              </a:rPr>
              <a:t>Mẹ đi chợ về nhờ Lan xách đồ. Lan đang xem tivi. Nếu là Lan em sẽ làm gì</a:t>
            </a:r>
            <a:r>
              <a:rPr lang="en-US" sz="4000">
                <a:latin typeface="+mj-lt"/>
                <a:cs typeface="Times New Roman" pitchFamily="18" charset="0"/>
              </a:rPr>
              <a:t>? </a:t>
            </a:r>
          </a:p>
          <a:p>
            <a:pPr eaLnBrk="1" hangingPunct="1">
              <a:defRPr/>
            </a:pP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 animBg="1"/>
      <p:bldP spid="4120" grpId="1" animBg="1"/>
      <p:bldP spid="4151" grpId="0" animBg="1"/>
      <p:bldP spid="39" grpId="0"/>
      <p:bldP spid="40" grpId="0"/>
      <p:bldP spid="41" grpId="0" animBg="1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>
            <a:extLst>
              <a:ext uri="{FF2B5EF4-FFF2-40B4-BE49-F238E27FC236}">
                <a16:creationId xmlns:a16="http://schemas.microsoft.com/office/drawing/2014/main" id="{33134A4C-828E-FAA6-4802-3E440B1AA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190500"/>
            <a:ext cx="8839201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5123" name="Picture 6" descr="33">
            <a:extLst>
              <a:ext uri="{FF2B5EF4-FFF2-40B4-BE49-F238E27FC236}">
                <a16:creationId xmlns:a16="http://schemas.microsoft.com/office/drawing/2014/main" id="{A8656B1F-096E-03B0-E9A5-2FBE020156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7">
            <a:extLst>
              <a:ext uri="{FF2B5EF4-FFF2-40B4-BE49-F238E27FC236}">
                <a16:creationId xmlns:a16="http://schemas.microsoft.com/office/drawing/2014/main" id="{30430D09-2411-3377-F1A4-EADFBE861E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AA9726B7-AC5A-96EB-A398-3611F6D2D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808163"/>
            <a:ext cx="1524000" cy="1905000"/>
          </a:xfrm>
          <a:prstGeom prst="cloudCallout">
            <a:avLst>
              <a:gd name="adj1" fmla="val 179065"/>
              <a:gd name="adj2" fmla="val 67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6</a:t>
            </a:r>
          </a:p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 b¾t ®Çu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64B82D90-1001-986F-C061-B5A3D99788D9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49" name="Picture 26" descr="CLOCK">
              <a:extLst>
                <a:ext uri="{FF2B5EF4-FFF2-40B4-BE49-F238E27FC236}">
                  <a16:creationId xmlns:a16="http://schemas.microsoft.com/office/drawing/2014/main" id="{5F4FBCFB-F6AB-D434-DEE0-A1EF9A706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" name="AutoShape 27">
              <a:extLst>
                <a:ext uri="{FF2B5EF4-FFF2-40B4-BE49-F238E27FC236}">
                  <a16:creationId xmlns:a16="http://schemas.microsoft.com/office/drawing/2014/main" id="{6FFA1E42-FDA4-B5ED-0846-378BFE866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65BD7086-E874-E158-A1B1-A21E5B0BA756}"/>
              </a:ext>
            </a:extLst>
          </p:cNvPr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47" name="Picture 29" descr="CLOCK">
              <a:extLst>
                <a:ext uri="{FF2B5EF4-FFF2-40B4-BE49-F238E27FC236}">
                  <a16:creationId xmlns:a16="http://schemas.microsoft.com/office/drawing/2014/main" id="{886FDFE7-B9B3-C24D-5D86-4A05C8E9D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AutoShape 30">
              <a:extLst>
                <a:ext uri="{FF2B5EF4-FFF2-40B4-BE49-F238E27FC236}">
                  <a16:creationId xmlns:a16="http://schemas.microsoft.com/office/drawing/2014/main" id="{7EDC9B1D-348C-9ADD-7EBB-D0747FBC4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250F97E3-D3D2-3554-478F-B65D401C45A0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45" name="Picture 32" descr="CLOCK">
              <a:extLst>
                <a:ext uri="{FF2B5EF4-FFF2-40B4-BE49-F238E27FC236}">
                  <a16:creationId xmlns:a16="http://schemas.microsoft.com/office/drawing/2014/main" id="{C87D810A-7107-EC81-1568-FF67C1064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6" name="AutoShape 33">
              <a:extLst>
                <a:ext uri="{FF2B5EF4-FFF2-40B4-BE49-F238E27FC236}">
                  <a16:creationId xmlns:a16="http://schemas.microsoft.com/office/drawing/2014/main" id="{2FDB985F-E416-843F-738F-F66EAA12F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EE37EB7C-02A9-599D-6E42-206703BA387A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43" name="Picture 35" descr="CLOCK">
              <a:extLst>
                <a:ext uri="{FF2B5EF4-FFF2-40B4-BE49-F238E27FC236}">
                  <a16:creationId xmlns:a16="http://schemas.microsoft.com/office/drawing/2014/main" id="{1D4A2C1C-5F3D-FB83-9007-39946B975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AutoShape 36">
              <a:extLst>
                <a:ext uri="{FF2B5EF4-FFF2-40B4-BE49-F238E27FC236}">
                  <a16:creationId xmlns:a16="http://schemas.microsoft.com/office/drawing/2014/main" id="{C884A436-9561-8D3D-6AB2-49C403EA6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C0458211-561C-9EE3-7CE3-AD55D95E88A3}"/>
              </a:ext>
            </a:extLst>
          </p:cNvPr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41" name="Picture 38" descr="CLOCK">
              <a:extLst>
                <a:ext uri="{FF2B5EF4-FFF2-40B4-BE49-F238E27FC236}">
                  <a16:creationId xmlns:a16="http://schemas.microsoft.com/office/drawing/2014/main" id="{6EF33ADE-C752-127B-17AC-2526CAA9F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2" name="AutoShape 39">
              <a:extLst>
                <a:ext uri="{FF2B5EF4-FFF2-40B4-BE49-F238E27FC236}">
                  <a16:creationId xmlns:a16="http://schemas.microsoft.com/office/drawing/2014/main" id="{C7C34554-80E4-7E63-66AF-6818FCD82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46EACD0A-18A2-41DA-5500-C97FBC651DC0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39" name="Picture 41" descr="CLOCK">
              <a:extLst>
                <a:ext uri="{FF2B5EF4-FFF2-40B4-BE49-F238E27FC236}">
                  <a16:creationId xmlns:a16="http://schemas.microsoft.com/office/drawing/2014/main" id="{0B50152D-4C66-D6ED-82ED-5A05121E9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" name="AutoShape 42">
              <a:extLst>
                <a:ext uri="{FF2B5EF4-FFF2-40B4-BE49-F238E27FC236}">
                  <a16:creationId xmlns:a16="http://schemas.microsoft.com/office/drawing/2014/main" id="{2A131D3D-6082-8CA3-AEE9-1E3C6D834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sp>
        <p:nvSpPr>
          <p:cNvPr id="4151" name="AutoShape 55">
            <a:extLst>
              <a:ext uri="{FF2B5EF4-FFF2-40B4-BE49-F238E27FC236}">
                <a16:creationId xmlns:a16="http://schemas.microsoft.com/office/drawing/2014/main" id="{A03999AC-BCCA-C276-7B1E-93F06052C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693863"/>
            <a:ext cx="1524000" cy="21336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6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39" name="Text Box 27">
            <a:extLst>
              <a:ext uri="{FF2B5EF4-FFF2-40B4-BE49-F238E27FC236}">
                <a16:creationId xmlns:a16="http://schemas.microsoft.com/office/drawing/2014/main" id="{A3D2D94C-22C0-E579-B678-7777A11B3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2103438"/>
            <a:ext cx="381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44B9BA-F642-6417-CE76-5BD7DD9CB6FE}"/>
              </a:ext>
            </a:extLst>
          </p:cNvPr>
          <p:cNvSpPr txBox="1"/>
          <p:nvPr/>
        </p:nvSpPr>
        <p:spPr>
          <a:xfrm>
            <a:off x="4068763" y="3529013"/>
            <a:ext cx="5715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a. Hà ở bên cạnh chăm bà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DCF378C-299C-80B6-7AB2-E9FB238E65A7}"/>
              </a:ext>
            </a:extLst>
          </p:cNvPr>
          <p:cNvSpPr/>
          <p:nvPr/>
        </p:nvSpPr>
        <p:spPr>
          <a:xfrm>
            <a:off x="3946525" y="3509964"/>
            <a:ext cx="712788" cy="752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3BF524-AA02-34CE-ACFE-B59766E11A75}"/>
              </a:ext>
            </a:extLst>
          </p:cNvPr>
          <p:cNvSpPr txBox="1"/>
          <p:nvPr/>
        </p:nvSpPr>
        <p:spPr>
          <a:xfrm>
            <a:off x="4032250" y="4335463"/>
            <a:ext cx="55689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3600">
                <a:latin typeface="Arial" charset="0"/>
              </a:rPr>
              <a:t>Hà rủ bạn đi xem phim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93D1D2-DE7A-E113-5D17-778454C18873}"/>
              </a:ext>
            </a:extLst>
          </p:cNvPr>
          <p:cNvSpPr txBox="1"/>
          <p:nvPr/>
        </p:nvSpPr>
        <p:spPr>
          <a:xfrm>
            <a:off x="3990975" y="5157788"/>
            <a:ext cx="61293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3600">
                <a:latin typeface="Arial" charset="0"/>
              </a:rPr>
              <a:t>Hà nô đùa, chạy nhảy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CFBC8-0A3A-D5C1-299A-3639393BF064}"/>
              </a:ext>
            </a:extLst>
          </p:cNvPr>
          <p:cNvSpPr txBox="1"/>
          <p:nvPr/>
        </p:nvSpPr>
        <p:spPr>
          <a:xfrm>
            <a:off x="1931988" y="1477963"/>
            <a:ext cx="7315200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err="1">
                <a:latin typeface="+mj-lt"/>
                <a:cs typeface="Times New Roman" pitchFamily="18" charset="0"/>
              </a:rPr>
              <a:t>Câu</a:t>
            </a:r>
            <a:r>
              <a:rPr lang="en-US" sz="3600">
                <a:latin typeface="+mj-lt"/>
                <a:cs typeface="Times New Roman" pitchFamily="18" charset="0"/>
              </a:rPr>
              <a:t> 3: </a:t>
            </a:r>
            <a:r>
              <a:rPr lang="en-US" sz="3600">
                <a:latin typeface="Arial" charset="0"/>
                <a:cs typeface="Times New Roman" pitchFamily="18" charset="0"/>
              </a:rPr>
              <a:t>Bà của Hà bị ốm. Hà sẽ làm gì để thể hiện quan tâm bà?</a:t>
            </a:r>
            <a:r>
              <a:rPr lang="en-US" sz="4000">
                <a:latin typeface="+mj-lt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 animBg="1"/>
      <p:bldP spid="4120" grpId="1" animBg="1"/>
      <p:bldP spid="4151" grpId="0" animBg="1"/>
      <p:bldP spid="39" grpId="0"/>
      <p:bldP spid="40" grpId="0"/>
      <p:bldP spid="41" grpId="0" animBg="1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>
            <a:extLst>
              <a:ext uri="{FF2B5EF4-FFF2-40B4-BE49-F238E27FC236}">
                <a16:creationId xmlns:a16="http://schemas.microsoft.com/office/drawing/2014/main" id="{8C203629-E18B-C5A3-1429-817723560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190500"/>
            <a:ext cx="8839201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6147" name="Picture 6" descr="33">
            <a:extLst>
              <a:ext uri="{FF2B5EF4-FFF2-40B4-BE49-F238E27FC236}">
                <a16:creationId xmlns:a16="http://schemas.microsoft.com/office/drawing/2014/main" id="{B3EA8A6A-F9DF-4155-E44D-51F8C077C7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WordArt 7">
            <a:extLst>
              <a:ext uri="{FF2B5EF4-FFF2-40B4-BE49-F238E27FC236}">
                <a16:creationId xmlns:a16="http://schemas.microsoft.com/office/drawing/2014/main" id="{26BFB2BE-5F5F-4DBF-155C-8DB2021019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7C308B2B-22F0-C794-25D8-01253D526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808163"/>
            <a:ext cx="1524000" cy="1905000"/>
          </a:xfrm>
          <a:prstGeom prst="cloudCallout">
            <a:avLst>
              <a:gd name="adj1" fmla="val 179065"/>
              <a:gd name="adj2" fmla="val 67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6</a:t>
            </a:r>
          </a:p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 b¾t ®Çu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5DB5D3AE-EA6E-FF01-1C6B-7C6A1F80FB67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73" name="Picture 26" descr="CLOCK">
              <a:extLst>
                <a:ext uri="{FF2B5EF4-FFF2-40B4-BE49-F238E27FC236}">
                  <a16:creationId xmlns:a16="http://schemas.microsoft.com/office/drawing/2014/main" id="{76AACEBC-F9B8-E049-86EB-8AD07957C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4" name="AutoShape 27">
              <a:extLst>
                <a:ext uri="{FF2B5EF4-FFF2-40B4-BE49-F238E27FC236}">
                  <a16:creationId xmlns:a16="http://schemas.microsoft.com/office/drawing/2014/main" id="{2A9F5106-07F5-568B-75FA-A5731A7B6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2BBB3832-367A-0221-6653-F933327359D7}"/>
              </a:ext>
            </a:extLst>
          </p:cNvPr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6171" name="Picture 29" descr="CLOCK">
              <a:extLst>
                <a:ext uri="{FF2B5EF4-FFF2-40B4-BE49-F238E27FC236}">
                  <a16:creationId xmlns:a16="http://schemas.microsoft.com/office/drawing/2014/main" id="{A3CC6683-994A-78C2-61EE-76D3DF83A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AutoShape 30">
              <a:extLst>
                <a:ext uri="{FF2B5EF4-FFF2-40B4-BE49-F238E27FC236}">
                  <a16:creationId xmlns:a16="http://schemas.microsoft.com/office/drawing/2014/main" id="{C54233B0-1B9B-D8F7-C19F-B2AC1E1F5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F4118FE8-F49C-7D10-F474-9439AB40F217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69" name="Picture 32" descr="CLOCK">
              <a:extLst>
                <a:ext uri="{FF2B5EF4-FFF2-40B4-BE49-F238E27FC236}">
                  <a16:creationId xmlns:a16="http://schemas.microsoft.com/office/drawing/2014/main" id="{E841D81A-B1B0-CFCD-44B0-3DCA01ADB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AutoShape 33">
              <a:extLst>
                <a:ext uri="{FF2B5EF4-FFF2-40B4-BE49-F238E27FC236}">
                  <a16:creationId xmlns:a16="http://schemas.microsoft.com/office/drawing/2014/main" id="{B34A8053-14A5-19AB-1A06-C9161F0BC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2407F9D2-5FC7-419E-86A4-26B8C0942A45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67" name="Picture 35" descr="CLOCK">
              <a:extLst>
                <a:ext uri="{FF2B5EF4-FFF2-40B4-BE49-F238E27FC236}">
                  <a16:creationId xmlns:a16="http://schemas.microsoft.com/office/drawing/2014/main" id="{803C473E-2D44-B735-3AEA-0DB4C41EE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8" name="AutoShape 36">
              <a:extLst>
                <a:ext uri="{FF2B5EF4-FFF2-40B4-BE49-F238E27FC236}">
                  <a16:creationId xmlns:a16="http://schemas.microsoft.com/office/drawing/2014/main" id="{4800980F-8EFA-9021-582D-245440568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566588FF-574F-AACE-AC48-559A173F1062}"/>
              </a:ext>
            </a:extLst>
          </p:cNvPr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6165" name="Picture 38" descr="CLOCK">
              <a:extLst>
                <a:ext uri="{FF2B5EF4-FFF2-40B4-BE49-F238E27FC236}">
                  <a16:creationId xmlns:a16="http://schemas.microsoft.com/office/drawing/2014/main" id="{6F564051-1657-5CBE-75D8-FCD5E37B6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6" name="AutoShape 39">
              <a:extLst>
                <a:ext uri="{FF2B5EF4-FFF2-40B4-BE49-F238E27FC236}">
                  <a16:creationId xmlns:a16="http://schemas.microsoft.com/office/drawing/2014/main" id="{1BFA3BF5-2206-74B2-6290-03280AF12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F756BD70-A65B-C3EF-0220-C5B8A6DBDEE5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63" name="Picture 41" descr="CLOCK">
              <a:extLst>
                <a:ext uri="{FF2B5EF4-FFF2-40B4-BE49-F238E27FC236}">
                  <a16:creationId xmlns:a16="http://schemas.microsoft.com/office/drawing/2014/main" id="{06D1E374-8CBB-944C-FA9E-203EFD11A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AutoShape 42">
              <a:extLst>
                <a:ext uri="{FF2B5EF4-FFF2-40B4-BE49-F238E27FC236}">
                  <a16:creationId xmlns:a16="http://schemas.microsoft.com/office/drawing/2014/main" id="{D0951120-3E85-235D-F7F8-4F91B27CF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sp>
        <p:nvSpPr>
          <p:cNvPr id="4151" name="AutoShape 55">
            <a:extLst>
              <a:ext uri="{FF2B5EF4-FFF2-40B4-BE49-F238E27FC236}">
                <a16:creationId xmlns:a16="http://schemas.microsoft.com/office/drawing/2014/main" id="{61FBC636-F6B0-10D7-0D15-F9B0BB8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693863"/>
            <a:ext cx="1524000" cy="21336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6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39" name="Text Box 27">
            <a:extLst>
              <a:ext uri="{FF2B5EF4-FFF2-40B4-BE49-F238E27FC236}">
                <a16:creationId xmlns:a16="http://schemas.microsoft.com/office/drawing/2014/main" id="{82A0191E-A9E1-70DC-B59D-43CE34E9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2103438"/>
            <a:ext cx="381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9BBCA8-E795-C2A0-CA94-8071A7E6573A}"/>
              </a:ext>
            </a:extLst>
          </p:cNvPr>
          <p:cNvSpPr txBox="1"/>
          <p:nvPr/>
        </p:nvSpPr>
        <p:spPr>
          <a:xfrm>
            <a:off x="4068763" y="3529013"/>
            <a:ext cx="5715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Bi giấu đi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507ECA6-93D8-7793-3338-26BBF783F4B5}"/>
              </a:ext>
            </a:extLst>
          </p:cNvPr>
          <p:cNvSpPr/>
          <p:nvPr/>
        </p:nvSpPr>
        <p:spPr>
          <a:xfrm>
            <a:off x="3843339" y="4308476"/>
            <a:ext cx="712787" cy="752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1FC9A1-086C-8C65-DA78-AD7FB1E1329D}"/>
              </a:ext>
            </a:extLst>
          </p:cNvPr>
          <p:cNvSpPr txBox="1"/>
          <p:nvPr/>
        </p:nvSpPr>
        <p:spPr>
          <a:xfrm>
            <a:off x="4032250" y="4335463"/>
            <a:ext cx="55689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3600">
                <a:latin typeface="Arial" charset="0"/>
              </a:rPr>
              <a:t>Bi rủ em chơi cùng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AF4C69-AE46-F273-925F-AD5B7D394CAE}"/>
              </a:ext>
            </a:extLst>
          </p:cNvPr>
          <p:cNvSpPr txBox="1"/>
          <p:nvPr/>
        </p:nvSpPr>
        <p:spPr>
          <a:xfrm>
            <a:off x="3990975" y="5157788"/>
            <a:ext cx="61293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3600">
                <a:latin typeface="Arial" charset="0"/>
              </a:rPr>
              <a:t>Bi đánh em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803FC-95F1-F103-BB83-8EC31FC01BD1}"/>
              </a:ext>
            </a:extLst>
          </p:cNvPr>
          <p:cNvSpPr txBox="1"/>
          <p:nvPr/>
        </p:nvSpPr>
        <p:spPr>
          <a:xfrm>
            <a:off x="1931988" y="1477963"/>
            <a:ext cx="7315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err="1">
                <a:latin typeface="+mj-lt"/>
                <a:cs typeface="Times New Roman" pitchFamily="18" charset="0"/>
              </a:rPr>
              <a:t>Câu</a:t>
            </a:r>
            <a:r>
              <a:rPr lang="en-US" sz="3600">
                <a:latin typeface="+mj-lt"/>
                <a:cs typeface="Times New Roman" pitchFamily="18" charset="0"/>
              </a:rPr>
              <a:t> 4: </a:t>
            </a:r>
            <a:r>
              <a:rPr lang="en-US" sz="3600">
                <a:latin typeface="Arial" charset="0"/>
                <a:cs typeface="Times New Roman" pitchFamily="18" charset="0"/>
              </a:rPr>
              <a:t>Em của Bi rất muốn chiếc ô tô điều khiển của Bi. Nếu là Bi em sẽ làm gì?</a:t>
            </a:r>
            <a:r>
              <a:rPr lang="en-US" sz="4000">
                <a:latin typeface="+mj-lt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 animBg="1"/>
      <p:bldP spid="4120" grpId="1" animBg="1"/>
      <p:bldP spid="4151" grpId="0" animBg="1"/>
      <p:bldP spid="39" grpId="0"/>
      <p:bldP spid="40" grpId="0"/>
      <p:bldP spid="41" grpId="0" animBg="1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>
            <a:extLst>
              <a:ext uri="{FF2B5EF4-FFF2-40B4-BE49-F238E27FC236}">
                <a16:creationId xmlns:a16="http://schemas.microsoft.com/office/drawing/2014/main" id="{1FE8E112-6A07-ADC6-FB25-B84EDC6A1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190500"/>
            <a:ext cx="8839201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7171" name="Picture 6" descr="33">
            <a:extLst>
              <a:ext uri="{FF2B5EF4-FFF2-40B4-BE49-F238E27FC236}">
                <a16:creationId xmlns:a16="http://schemas.microsoft.com/office/drawing/2014/main" id="{FF3B04A4-EA4E-4D3D-0851-E3A4468338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7">
            <a:extLst>
              <a:ext uri="{FF2B5EF4-FFF2-40B4-BE49-F238E27FC236}">
                <a16:creationId xmlns:a16="http://schemas.microsoft.com/office/drawing/2014/main" id="{D6198EE5-E589-7E7E-AE13-F9E4EF65E1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716BD10C-E11B-6F75-8ABB-7A9ADBC46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808163"/>
            <a:ext cx="1524000" cy="1905000"/>
          </a:xfrm>
          <a:prstGeom prst="cloudCallout">
            <a:avLst>
              <a:gd name="adj1" fmla="val 179065"/>
              <a:gd name="adj2" fmla="val 67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6</a:t>
            </a:r>
          </a:p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 b¾t ®Çu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6E3DF081-0438-2968-4AB1-66C771FDD59D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197" name="Picture 26" descr="CLOCK">
              <a:extLst>
                <a:ext uri="{FF2B5EF4-FFF2-40B4-BE49-F238E27FC236}">
                  <a16:creationId xmlns:a16="http://schemas.microsoft.com/office/drawing/2014/main" id="{04B97503-E370-4F08-C673-83D74D5F4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8" name="AutoShape 27">
              <a:extLst>
                <a:ext uri="{FF2B5EF4-FFF2-40B4-BE49-F238E27FC236}">
                  <a16:creationId xmlns:a16="http://schemas.microsoft.com/office/drawing/2014/main" id="{71F372C9-2D2E-13FF-EBCC-0AFB498B8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5B9C2E39-BF53-3970-D37E-AB590A9C6EC3}"/>
              </a:ext>
            </a:extLst>
          </p:cNvPr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7195" name="Picture 29" descr="CLOCK">
              <a:extLst>
                <a:ext uri="{FF2B5EF4-FFF2-40B4-BE49-F238E27FC236}">
                  <a16:creationId xmlns:a16="http://schemas.microsoft.com/office/drawing/2014/main" id="{6D1944DC-51C3-88D1-B41A-73E184192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6" name="AutoShape 30">
              <a:extLst>
                <a:ext uri="{FF2B5EF4-FFF2-40B4-BE49-F238E27FC236}">
                  <a16:creationId xmlns:a16="http://schemas.microsoft.com/office/drawing/2014/main" id="{72A3DA9B-7D7E-0FD9-3852-F8E9CF7EB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1E729F65-E952-AC2B-6C1D-A7A1A7021425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193" name="Picture 32" descr="CLOCK">
              <a:extLst>
                <a:ext uri="{FF2B5EF4-FFF2-40B4-BE49-F238E27FC236}">
                  <a16:creationId xmlns:a16="http://schemas.microsoft.com/office/drawing/2014/main" id="{3619DF16-783D-B8A7-D19C-C73448434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AutoShape 33">
              <a:extLst>
                <a:ext uri="{FF2B5EF4-FFF2-40B4-BE49-F238E27FC236}">
                  <a16:creationId xmlns:a16="http://schemas.microsoft.com/office/drawing/2014/main" id="{6B29A8E7-DAE2-7B88-D804-E0A4E7BEF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650A3B52-AD54-A8AA-E177-3F773B86003F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191" name="Picture 35" descr="CLOCK">
              <a:extLst>
                <a:ext uri="{FF2B5EF4-FFF2-40B4-BE49-F238E27FC236}">
                  <a16:creationId xmlns:a16="http://schemas.microsoft.com/office/drawing/2014/main" id="{C26EA142-A0F7-08EF-F90A-205659AC4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AutoShape 36">
              <a:extLst>
                <a:ext uri="{FF2B5EF4-FFF2-40B4-BE49-F238E27FC236}">
                  <a16:creationId xmlns:a16="http://schemas.microsoft.com/office/drawing/2014/main" id="{855A8DD2-6088-450A-3E1B-01E1BB908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2679A723-1460-0A7F-9186-80E6E99376EE}"/>
              </a:ext>
            </a:extLst>
          </p:cNvPr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7189" name="Picture 38" descr="CLOCK">
              <a:extLst>
                <a:ext uri="{FF2B5EF4-FFF2-40B4-BE49-F238E27FC236}">
                  <a16:creationId xmlns:a16="http://schemas.microsoft.com/office/drawing/2014/main" id="{24C99D7C-B679-0F3F-ECD9-7E50DF3AB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AutoShape 39">
              <a:extLst>
                <a:ext uri="{FF2B5EF4-FFF2-40B4-BE49-F238E27FC236}">
                  <a16:creationId xmlns:a16="http://schemas.microsoft.com/office/drawing/2014/main" id="{9D817FF0-F48B-1DA4-0C6A-8EC7C2BAA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704844A9-5E64-B331-18DB-2C09C0111C31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187" name="Picture 41" descr="CLOCK">
              <a:extLst>
                <a:ext uri="{FF2B5EF4-FFF2-40B4-BE49-F238E27FC236}">
                  <a16:creationId xmlns:a16="http://schemas.microsoft.com/office/drawing/2014/main" id="{3C9DDD05-671B-72C5-FF4F-12B963351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AutoShape 42">
              <a:extLst>
                <a:ext uri="{FF2B5EF4-FFF2-40B4-BE49-F238E27FC236}">
                  <a16:creationId xmlns:a16="http://schemas.microsoft.com/office/drawing/2014/main" id="{9C391800-DA56-23C1-2A05-40DAA94A7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sp>
        <p:nvSpPr>
          <p:cNvPr id="4151" name="AutoShape 55">
            <a:extLst>
              <a:ext uri="{FF2B5EF4-FFF2-40B4-BE49-F238E27FC236}">
                <a16:creationId xmlns:a16="http://schemas.microsoft.com/office/drawing/2014/main" id="{B1A0384D-B777-328B-5A8D-9F824BAA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693863"/>
            <a:ext cx="1524000" cy="21336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6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39" name="Text Box 27">
            <a:extLst>
              <a:ext uri="{FF2B5EF4-FFF2-40B4-BE49-F238E27FC236}">
                <a16:creationId xmlns:a16="http://schemas.microsoft.com/office/drawing/2014/main" id="{71AA902B-E530-C964-C017-1E9D8EE7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2103438"/>
            <a:ext cx="381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7BBC80-0515-C9AD-C4F7-9646489BF131}"/>
              </a:ext>
            </a:extLst>
          </p:cNvPr>
          <p:cNvSpPr txBox="1"/>
          <p:nvPr/>
        </p:nvSpPr>
        <p:spPr>
          <a:xfrm>
            <a:off x="4068763" y="3529013"/>
            <a:ext cx="5715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Con đi học đây.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62D383F-D07A-880F-2E93-2B774689BAD2}"/>
              </a:ext>
            </a:extLst>
          </p:cNvPr>
          <p:cNvSpPr/>
          <p:nvPr/>
        </p:nvSpPr>
        <p:spPr>
          <a:xfrm>
            <a:off x="3833814" y="5075239"/>
            <a:ext cx="712787" cy="752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38C7A9-EB2B-076E-1D5B-8A8BF5FFF0EE}"/>
              </a:ext>
            </a:extLst>
          </p:cNvPr>
          <p:cNvSpPr txBox="1"/>
          <p:nvPr/>
        </p:nvSpPr>
        <p:spPr>
          <a:xfrm>
            <a:off x="4032250" y="4335463"/>
            <a:ext cx="55689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3600">
                <a:latin typeface="Arial" charset="0"/>
              </a:rPr>
              <a:t>Con đi chơi, mẹ nhé!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A7E81B-2745-A46C-DCCC-33C118FD49CA}"/>
              </a:ext>
            </a:extLst>
          </p:cNvPr>
          <p:cNvSpPr txBox="1"/>
          <p:nvPr/>
        </p:nvSpPr>
        <p:spPr>
          <a:xfrm>
            <a:off x="3990975" y="5157788"/>
            <a:ext cx="61293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3600">
                <a:latin typeface="Arial" charset="0"/>
              </a:rPr>
              <a:t>Con yêu mẹ rất nhiều!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33532-C42C-0AF4-E6B3-6FF3807BAB9F}"/>
              </a:ext>
            </a:extLst>
          </p:cNvPr>
          <p:cNvSpPr txBox="1"/>
          <p:nvPr/>
        </p:nvSpPr>
        <p:spPr>
          <a:xfrm>
            <a:off x="1931988" y="1477963"/>
            <a:ext cx="7315200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err="1">
                <a:latin typeface="+mj-lt"/>
                <a:cs typeface="Times New Roman" pitchFamily="18" charset="0"/>
              </a:rPr>
              <a:t>Câu</a:t>
            </a:r>
            <a:r>
              <a:rPr lang="en-US" sz="3600">
                <a:latin typeface="+mj-lt"/>
                <a:cs typeface="Times New Roman" pitchFamily="18" charset="0"/>
              </a:rPr>
              <a:t> 5: Nếu được chọn 1 câu để nói với mẹ, em sẽ nói gì</a:t>
            </a:r>
            <a:r>
              <a:rPr lang="en-US" sz="3600">
                <a:latin typeface="Arial" charset="0"/>
                <a:cs typeface="Times New Roman" pitchFamily="18" charset="0"/>
              </a:rPr>
              <a:t>?</a:t>
            </a:r>
            <a:r>
              <a:rPr lang="en-US" sz="4000">
                <a:latin typeface="+mj-lt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 animBg="1"/>
      <p:bldP spid="4120" grpId="1" animBg="1"/>
      <p:bldP spid="4151" grpId="0" animBg="1"/>
      <p:bldP spid="39" grpId="0"/>
      <p:bldP spid="40" grpId="0"/>
      <p:bldP spid="41" grpId="0" animBg="1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5" name="Content Placeholder 7" descr="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5738" y="0"/>
            <a:ext cx="12377738" cy="6858000"/>
          </a:xfrm>
        </p:spPr>
      </p:pic>
      <p:sp>
        <p:nvSpPr>
          <p:cNvPr id="9" name="WordArt 73"/>
          <p:cNvSpPr>
            <a:spLocks noChangeArrowheads="1" noChangeShapeType="1" noTextEdit="1"/>
          </p:cNvSpPr>
          <p:nvPr/>
        </p:nvSpPr>
        <p:spPr bwMode="auto">
          <a:xfrm>
            <a:off x="2514601" y="1905001"/>
            <a:ext cx="7391399" cy="76199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5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</a:t>
            </a:r>
            <a:r>
              <a:rPr lang="vi-VN" sz="5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8735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5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6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7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7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658205-7F65-2BAE-0A55-EB3317DAC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4" y="407919"/>
            <a:ext cx="11471351" cy="638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8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FE678F-FD72-F66F-EBE9-303C9A13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287"/>
            <a:ext cx="11877675" cy="69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5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3DF17-5050-6A32-F15E-928E7048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2" y="-97654"/>
            <a:ext cx="11745158" cy="695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0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1CC05-2BED-4FD9-E93D-4163AA507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4" y="-106531"/>
            <a:ext cx="11863526" cy="67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6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EDE79-7A0A-0836-2128-3578437E1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0"/>
            <a:ext cx="12129855" cy="69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5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81200" y="1371600"/>
            <a:ext cx="8686800" cy="5486400"/>
            <a:chOff x="288" y="864"/>
            <a:chExt cx="5472" cy="3456"/>
          </a:xfrm>
        </p:grpSpPr>
        <p:pic>
          <p:nvPicPr>
            <p:cNvPr id="7174" name="Picture 3" descr="hi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64"/>
              <a:ext cx="5184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175" name="Object 4"/>
            <p:cNvGraphicFramePr>
              <a:graphicFrameLocks noChangeAspect="1"/>
            </p:cNvGraphicFramePr>
            <p:nvPr/>
          </p:nvGraphicFramePr>
          <p:xfrm>
            <a:off x="4222" y="2384"/>
            <a:ext cx="1538" cy="1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Clip" r:id="rId4" imgW="3532327" imgH="4445813" progId="MS_ClipArt_Gallery.2">
                    <p:embed/>
                  </p:oleObj>
                </mc:Choice>
                <mc:Fallback>
                  <p:oleObj name="Clip" r:id="rId4" imgW="3532327" imgH="444581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2" y="2384"/>
                          <a:ext cx="1538" cy="19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1" name="AutoShape 6"/>
          <p:cNvSpPr>
            <a:spLocks noChangeArrowheads="1"/>
          </p:cNvSpPr>
          <p:nvPr/>
        </p:nvSpPr>
        <p:spPr bwMode="auto">
          <a:xfrm>
            <a:off x="1604963" y="42863"/>
            <a:ext cx="8991600" cy="6781800"/>
          </a:xfrm>
          <a:prstGeom prst="flowChartAlternateProcess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95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“Chọn đáp án đúng?"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4724400" y="685801"/>
            <a:ext cx="34290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Trò chơi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9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>
            <a:extLst>
              <a:ext uri="{FF2B5EF4-FFF2-40B4-BE49-F238E27FC236}">
                <a16:creationId xmlns:a16="http://schemas.microsoft.com/office/drawing/2014/main" id="{C11B852B-C7E3-8EF8-3BFF-2210C779B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3075" name="Picture 6" descr="33">
            <a:extLst>
              <a:ext uri="{FF2B5EF4-FFF2-40B4-BE49-F238E27FC236}">
                <a16:creationId xmlns:a16="http://schemas.microsoft.com/office/drawing/2014/main" id="{003CE215-1778-77C3-1684-ED7942640A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7">
            <a:extLst>
              <a:ext uri="{FF2B5EF4-FFF2-40B4-BE49-F238E27FC236}">
                <a16:creationId xmlns:a16="http://schemas.microsoft.com/office/drawing/2014/main" id="{F888CAD8-E531-71AD-0009-E8B7CDBB2D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7F6DF286-D0ED-7913-1B04-21D968ED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352800"/>
            <a:ext cx="1524000" cy="1905000"/>
          </a:xfrm>
          <a:prstGeom prst="cloudCallout">
            <a:avLst>
              <a:gd name="adj1" fmla="val 179065"/>
              <a:gd name="adj2" fmla="val 67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6</a:t>
            </a:r>
          </a:p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 b¾t ®Çu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57F83401-9D8F-FF40-FC94-702EDE70E2B9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01" name="Picture 26" descr="CLOCK">
              <a:extLst>
                <a:ext uri="{FF2B5EF4-FFF2-40B4-BE49-F238E27FC236}">
                  <a16:creationId xmlns:a16="http://schemas.microsoft.com/office/drawing/2014/main" id="{1D5FB847-6365-FA8C-25FA-8A7D120F3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2" name="AutoShape 27">
              <a:extLst>
                <a:ext uri="{FF2B5EF4-FFF2-40B4-BE49-F238E27FC236}">
                  <a16:creationId xmlns:a16="http://schemas.microsoft.com/office/drawing/2014/main" id="{A9E5534C-E507-6108-EF8B-A5A5CD34B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DC4CD537-6B8C-E169-3229-A58C972E1ACB}"/>
              </a:ext>
            </a:extLst>
          </p:cNvPr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099" name="Picture 29" descr="CLOCK">
              <a:extLst>
                <a:ext uri="{FF2B5EF4-FFF2-40B4-BE49-F238E27FC236}">
                  <a16:creationId xmlns:a16="http://schemas.microsoft.com/office/drawing/2014/main" id="{BFAFEF45-F98A-7851-562F-22613BA53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AutoShape 30">
              <a:extLst>
                <a:ext uri="{FF2B5EF4-FFF2-40B4-BE49-F238E27FC236}">
                  <a16:creationId xmlns:a16="http://schemas.microsoft.com/office/drawing/2014/main" id="{4EC1AA0A-3EB9-E193-8A9A-7FA259CB5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FAF9461E-9AB1-0A1D-A7D2-355AC1C87941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097" name="Picture 32" descr="CLOCK">
              <a:extLst>
                <a:ext uri="{FF2B5EF4-FFF2-40B4-BE49-F238E27FC236}">
                  <a16:creationId xmlns:a16="http://schemas.microsoft.com/office/drawing/2014/main" id="{5A212D99-7EF7-716C-0105-F9D984DDE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" name="AutoShape 33">
              <a:extLst>
                <a:ext uri="{FF2B5EF4-FFF2-40B4-BE49-F238E27FC236}">
                  <a16:creationId xmlns:a16="http://schemas.microsoft.com/office/drawing/2014/main" id="{C22E0A64-615A-726B-6FD3-34A61FB3D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7C21EC02-7CD2-77B5-C62C-1D63F3EDC470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095" name="Picture 35" descr="CLOCK">
              <a:extLst>
                <a:ext uri="{FF2B5EF4-FFF2-40B4-BE49-F238E27FC236}">
                  <a16:creationId xmlns:a16="http://schemas.microsoft.com/office/drawing/2014/main" id="{8A6D815C-FC03-88CF-EA67-A42CFEB72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6" name="AutoShape 36">
              <a:extLst>
                <a:ext uri="{FF2B5EF4-FFF2-40B4-BE49-F238E27FC236}">
                  <a16:creationId xmlns:a16="http://schemas.microsoft.com/office/drawing/2014/main" id="{96B26061-3EC3-1FC7-23C4-D9B867FFC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06D45BAE-21A9-8A08-0D5B-64032BC0C7C3}"/>
              </a:ext>
            </a:extLst>
          </p:cNvPr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093" name="Picture 38" descr="CLOCK">
              <a:extLst>
                <a:ext uri="{FF2B5EF4-FFF2-40B4-BE49-F238E27FC236}">
                  <a16:creationId xmlns:a16="http://schemas.microsoft.com/office/drawing/2014/main" id="{76F9F087-2510-EF1C-1833-E27D748D8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4" name="AutoShape 39">
              <a:extLst>
                <a:ext uri="{FF2B5EF4-FFF2-40B4-BE49-F238E27FC236}">
                  <a16:creationId xmlns:a16="http://schemas.microsoft.com/office/drawing/2014/main" id="{6986100E-ED1E-D169-E4EF-54F71D19E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56BD4D82-8127-818F-53B3-BA704E4E0918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091" name="Picture 41" descr="CLOCK">
              <a:extLst>
                <a:ext uri="{FF2B5EF4-FFF2-40B4-BE49-F238E27FC236}">
                  <a16:creationId xmlns:a16="http://schemas.microsoft.com/office/drawing/2014/main" id="{8EA36CF9-C82A-10AF-7965-8F1779807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AutoShape 42">
              <a:extLst>
                <a:ext uri="{FF2B5EF4-FFF2-40B4-BE49-F238E27FC236}">
                  <a16:creationId xmlns:a16="http://schemas.microsoft.com/office/drawing/2014/main" id="{9934A187-6DF7-0AE2-FAF3-B9D52AAC4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sp>
        <p:nvSpPr>
          <p:cNvPr id="4151" name="AutoShape 55">
            <a:extLst>
              <a:ext uri="{FF2B5EF4-FFF2-40B4-BE49-F238E27FC236}">
                <a16:creationId xmlns:a16="http://schemas.microsoft.com/office/drawing/2014/main" id="{5BC71895-751C-464A-D379-D4F7A613B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352800"/>
            <a:ext cx="1524000" cy="21336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6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39" name="Text Box 27">
            <a:extLst>
              <a:ext uri="{FF2B5EF4-FFF2-40B4-BE49-F238E27FC236}">
                <a16:creationId xmlns:a16="http://schemas.microsoft.com/office/drawing/2014/main" id="{930DD671-37AD-49BF-1755-9BE69D9FF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2103438"/>
            <a:ext cx="381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9FD85E-43E0-1207-255C-7564D3F346D5}"/>
              </a:ext>
            </a:extLst>
          </p:cNvPr>
          <p:cNvSpPr txBox="1"/>
          <p:nvPr/>
        </p:nvSpPr>
        <p:spPr>
          <a:xfrm>
            <a:off x="3625850" y="3435351"/>
            <a:ext cx="6108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z="40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4000">
                <a:latin typeface="+mj-lt"/>
              </a:rPr>
              <a:t>Bày đồ chơi khắp nhà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4EA6E59-4559-5750-C7E8-200E50F6F45B}"/>
              </a:ext>
            </a:extLst>
          </p:cNvPr>
          <p:cNvSpPr/>
          <p:nvPr/>
        </p:nvSpPr>
        <p:spPr>
          <a:xfrm>
            <a:off x="3603625" y="5233988"/>
            <a:ext cx="712788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067465-0E50-91EA-A4A3-C07A206129A5}"/>
              </a:ext>
            </a:extLst>
          </p:cNvPr>
          <p:cNvSpPr txBox="1"/>
          <p:nvPr/>
        </p:nvSpPr>
        <p:spPr>
          <a:xfrm>
            <a:off x="3679826" y="4314826"/>
            <a:ext cx="48545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40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400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Đi chơi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8A3892-0832-FDCE-75FF-981770E38283}"/>
              </a:ext>
            </a:extLst>
          </p:cNvPr>
          <p:cNvSpPr txBox="1"/>
          <p:nvPr/>
        </p:nvSpPr>
        <p:spPr>
          <a:xfrm>
            <a:off x="3679826" y="5229226"/>
            <a:ext cx="53879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40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4000">
                <a:latin typeface="+mj-lt"/>
              </a:rPr>
              <a:t>Quét nhà giúp mẹ.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7D263-E244-4980-EA89-F5C97AF83602}"/>
              </a:ext>
            </a:extLst>
          </p:cNvPr>
          <p:cNvSpPr txBox="1"/>
          <p:nvPr/>
        </p:nvSpPr>
        <p:spPr>
          <a:xfrm>
            <a:off x="2155826" y="1905001"/>
            <a:ext cx="75977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latin typeface="+mj-lt"/>
                <a:cs typeface="Times New Roman" pitchFamily="18" charset="0"/>
              </a:rPr>
              <a:t>Câu</a:t>
            </a:r>
            <a:r>
              <a:rPr lang="en-US" sz="4000" dirty="0">
                <a:latin typeface="+mj-lt"/>
                <a:cs typeface="Times New Roman" pitchFamily="18" charset="0"/>
              </a:rPr>
              <a:t> 1</a:t>
            </a:r>
            <a:r>
              <a:rPr lang="en-US" sz="4000">
                <a:latin typeface="+mj-lt"/>
                <a:cs typeface="Times New Roman" pitchFamily="18" charset="0"/>
              </a:rPr>
              <a:t>: Việc làm nào thể hiện em yêu thương gia đình? 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 animBg="1"/>
      <p:bldP spid="4120" grpId="1" animBg="1"/>
      <p:bldP spid="4151" grpId="0" animBg="1"/>
      <p:bldP spid="39" grpId="0"/>
      <p:bldP spid="40" grpId="0"/>
      <p:bldP spid="41" grpId="0" animBg="1"/>
      <p:bldP spid="42" grpId="0"/>
      <p:bldP spid="4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344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等线</vt:lpstr>
      <vt:lpstr>Times New Roman</vt:lpstr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73</cp:revision>
  <dcterms:created xsi:type="dcterms:W3CDTF">2020-10-02T08:14:00Z</dcterms:created>
  <dcterms:modified xsi:type="dcterms:W3CDTF">2023-11-06T11:25:48Z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