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7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4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7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33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3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4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0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2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7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3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CEE47-B32C-4AE2-B72B-09D2DF2D3132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DA164-01A8-4A93-B1C4-EF34EAD44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slide" Target="slide22.xml"/><Relationship Id="rId12" Type="http://schemas.openxmlformats.org/officeDocument/2006/relationships/image" Target="../media/image19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9.xml"/><Relationship Id="rId11" Type="http://schemas.openxmlformats.org/officeDocument/2006/relationships/slide" Target="slide24.xml"/><Relationship Id="rId5" Type="http://schemas.openxmlformats.org/officeDocument/2006/relationships/slide" Target="slide18.xml"/><Relationship Id="rId10" Type="http://schemas.openxmlformats.org/officeDocument/2006/relationships/image" Target="../media/image18.gif"/><Relationship Id="rId4" Type="http://schemas.openxmlformats.org/officeDocument/2006/relationships/image" Target="../media/image17.png"/><Relationship Id="rId9" Type="http://schemas.openxmlformats.org/officeDocument/2006/relationships/slide" Target="slide21.xml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5184" y="361924"/>
            <a:ext cx="7518400" cy="51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UBND QUẬN </a:t>
            </a:r>
            <a:r>
              <a:rPr lang="en-US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HẢI AN</a:t>
            </a:r>
            <a:endParaRPr lang="en-US" altLang="en-US" sz="2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739306" y="2413680"/>
            <a:ext cx="10616422" cy="136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32: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805665" y="14163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03233" y="947473"/>
            <a:ext cx="415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TIỂU HỌC ĐẰNG HẢI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913" y="4220309"/>
            <a:ext cx="3082333" cy="263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29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37704"/>
          <a:stretch/>
        </p:blipFill>
        <p:spPr>
          <a:xfrm>
            <a:off x="57665" y="264131"/>
            <a:ext cx="12134335" cy="639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85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37704"/>
          <a:stretch/>
        </p:blipFill>
        <p:spPr>
          <a:xfrm>
            <a:off x="206062" y="142323"/>
            <a:ext cx="11985938" cy="63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3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3" t="18889" r="51250" b="38889"/>
          <a:stretch/>
        </p:blipFill>
        <p:spPr>
          <a:xfrm>
            <a:off x="0" y="235996"/>
            <a:ext cx="11990231" cy="622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53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89038" y="450762"/>
            <a:ext cx="11853580" cy="627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39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4" t="47926" r="26333" b="18445"/>
          <a:stretch/>
        </p:blipFill>
        <p:spPr>
          <a:xfrm>
            <a:off x="151974" y="244905"/>
            <a:ext cx="11610109" cy="620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92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3" t="18890" r="51250" b="48470"/>
          <a:stretch/>
        </p:blipFill>
        <p:spPr>
          <a:xfrm>
            <a:off x="196996" y="407372"/>
            <a:ext cx="5999088" cy="6450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3356"/>
          <a:stretch/>
        </p:blipFill>
        <p:spPr>
          <a:xfrm>
            <a:off x="6305266" y="582151"/>
            <a:ext cx="5732059" cy="61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07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4" t="47926" r="44224" b="18445"/>
          <a:stretch/>
        </p:blipFill>
        <p:spPr>
          <a:xfrm>
            <a:off x="0" y="125770"/>
            <a:ext cx="12192000" cy="67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6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47433"/>
          <a:stretch/>
        </p:blipFill>
        <p:spPr>
          <a:xfrm>
            <a:off x="57666" y="461079"/>
            <a:ext cx="3657600" cy="2868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46120"/>
          <a:stretch/>
        </p:blipFill>
        <p:spPr>
          <a:xfrm>
            <a:off x="3961321" y="451812"/>
            <a:ext cx="3657600" cy="2878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18890" r="51250" b="47584"/>
          <a:stretch/>
        </p:blipFill>
        <p:spPr>
          <a:xfrm>
            <a:off x="8024815" y="461078"/>
            <a:ext cx="3657600" cy="2868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3062"/>
          <a:stretch/>
        </p:blipFill>
        <p:spPr>
          <a:xfrm>
            <a:off x="654912" y="3501613"/>
            <a:ext cx="4121803" cy="33109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84" t="47926" r="43987" b="18445"/>
          <a:stretch/>
        </p:blipFill>
        <p:spPr>
          <a:xfrm>
            <a:off x="5609230" y="3583688"/>
            <a:ext cx="4531057" cy="314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28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3464866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3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551656"/>
            <a:ext cx="8872989" cy="1879015"/>
          </a:xfrm>
          <a:prstGeom prst="rect">
            <a:avLst/>
          </a:prstGeom>
        </p:spPr>
      </p:pic>
      <p:pic>
        <p:nvPicPr>
          <p:cNvPr id="4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2291567"/>
            <a:ext cx="8872990" cy="37567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592462" y="3149263"/>
            <a:ext cx="67057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6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Làm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prstClr val="white"/>
                </a:solidFill>
                <a:latin typeface="UTM Avo" panose="02040603050506020204" pitchFamily="18" charset="0"/>
              </a:rPr>
              <a:t>việc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nhóm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347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5162" y="1474239"/>
            <a:ext cx="39613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5162" y="3284171"/>
            <a:ext cx="62392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25162" y="5083587"/>
            <a:ext cx="32720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1785" y="457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Tiêu chí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6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47433"/>
          <a:stretch/>
        </p:blipFill>
        <p:spPr>
          <a:xfrm>
            <a:off x="57666" y="461079"/>
            <a:ext cx="3657600" cy="2868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18890" r="51250" b="47584"/>
          <a:stretch/>
        </p:blipFill>
        <p:spPr>
          <a:xfrm>
            <a:off x="8024815" y="461078"/>
            <a:ext cx="3657600" cy="2868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3062"/>
          <a:stretch/>
        </p:blipFill>
        <p:spPr>
          <a:xfrm>
            <a:off x="654912" y="3501613"/>
            <a:ext cx="4121803" cy="3310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84" t="47926" r="43987" b="18445"/>
          <a:stretch/>
        </p:blipFill>
        <p:spPr>
          <a:xfrm>
            <a:off x="5609230" y="3583688"/>
            <a:ext cx="4531057" cy="3146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46120"/>
          <a:stretch/>
        </p:blipFill>
        <p:spPr>
          <a:xfrm>
            <a:off x="3961321" y="451812"/>
            <a:ext cx="3657600" cy="287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0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0490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Bánh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37588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Tờ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kê</a:t>
              </a:r>
              <a:r>
                <a:rPr kumimoji="0" lang="en-GB" sz="24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2509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r>
                <a:rPr kumimoji="0" lang="en-GB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Vở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GB" sz="32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chì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 tay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342493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Thước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975" y="95110"/>
            <a:ext cx="58208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EM </a:t>
            </a:r>
            <a:r>
              <a:rPr lang="en-US" sz="6000" b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9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B4FF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8" action="ppaction://hlinksldjump"/>
          </p:cNvPr>
          <p:cNvSpPr/>
          <p:nvPr/>
        </p:nvSpPr>
        <p:spPr>
          <a:xfrm>
            <a:off x="42490" y="58073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84" t="19926" r="50833" b="47360"/>
          <a:stretch/>
        </p:blipFill>
        <p:spPr>
          <a:xfrm>
            <a:off x="31161" y="26504"/>
            <a:ext cx="12134335" cy="60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-37017" y="5789732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750" t="19926" r="20334" b="46610"/>
          <a:stretch/>
        </p:blipFill>
        <p:spPr>
          <a:xfrm>
            <a:off x="33786" y="14496"/>
            <a:ext cx="12144962" cy="60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8" action="ppaction://hlinksldjump"/>
          </p:cNvPr>
          <p:cNvSpPr/>
          <p:nvPr/>
        </p:nvSpPr>
        <p:spPr>
          <a:xfrm>
            <a:off x="-37024" y="580298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83" t="18890" r="51250" b="48275"/>
          <a:stretch/>
        </p:blipFill>
        <p:spPr>
          <a:xfrm>
            <a:off x="337625" y="389068"/>
            <a:ext cx="11990231" cy="61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3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-23766" y="578771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3341"/>
          <a:stretch/>
        </p:blipFill>
        <p:spPr>
          <a:xfrm>
            <a:off x="0" y="-1"/>
            <a:ext cx="12192000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-10518" y="586924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584" t="47926" r="43765" b="18445"/>
          <a:stretch/>
        </p:blipFill>
        <p:spPr>
          <a:xfrm>
            <a:off x="0" y="-3137"/>
            <a:ext cx="11688417" cy="620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4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40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81" y="5130393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6" y="4902196"/>
            <a:ext cx="567115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3" y="470250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84" t="19926" r="50833" b="47098"/>
          <a:stretch/>
        </p:blipFill>
        <p:spPr>
          <a:xfrm>
            <a:off x="269700" y="9267"/>
            <a:ext cx="3657600" cy="2945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750" t="19926" r="20334" b="47167"/>
          <a:stretch/>
        </p:blipFill>
        <p:spPr>
          <a:xfrm>
            <a:off x="4173355" y="1"/>
            <a:ext cx="3657600" cy="2822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83" t="18889" r="51250" b="48624"/>
          <a:stretch/>
        </p:blipFill>
        <p:spPr>
          <a:xfrm>
            <a:off x="8236849" y="9267"/>
            <a:ext cx="3657600" cy="2813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32481"/>
          <a:stretch/>
        </p:blipFill>
        <p:spPr>
          <a:xfrm>
            <a:off x="1736035" y="3249101"/>
            <a:ext cx="4266120" cy="332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584" t="47926" r="43937" b="18445"/>
          <a:stretch/>
        </p:blipFill>
        <p:spPr>
          <a:xfrm>
            <a:off x="6403566" y="3131876"/>
            <a:ext cx="4478806" cy="331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9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Tìm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hiểu</a:t>
            </a:r>
            <a:r>
              <a:rPr lang="en-US" sz="3200" b="1" dirty="0">
                <a:solidFill>
                  <a:srgbClr val="002060"/>
                </a:solidFill>
              </a:rPr>
              <a:t> ý </a:t>
            </a:r>
            <a:r>
              <a:rPr lang="en-US" sz="3200" b="1" dirty="0" err="1" smtClean="0">
                <a:solidFill>
                  <a:srgbClr val="002060"/>
                </a:solidFill>
              </a:rPr>
              <a:t>nghĩa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-632224" y="4655704"/>
            <a:ext cx="13908929" cy="2171888"/>
            <a:chOff x="0" y="4483967"/>
            <a:chExt cx="12644481" cy="19744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84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Cuốn Sách Nhỏ, Cuốn Sách Nhỏ Vector Nền Và Tập Tin Tải về Miễn 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1" y="0"/>
            <a:ext cx="13586461" cy="70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5900" y="1325880"/>
            <a:ext cx="7018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XIN TRÂN TRỌNG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vi-VN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N!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Voi Con Ở Bản Đôn - Nhạc Thiếu Nhi Sôi Động Cho Các Bé Hay Nhất 2019">
            <a:hlinkClick r:id="" action="ppaction://media"/>
            <a:extLst>
              <a:ext uri="{FF2B5EF4-FFF2-40B4-BE49-F238E27FC236}">
                <a16:creationId xmlns:a16="http://schemas.microsoft.com/office/drawing/2014/main" id="{F9851DD1-F24F-4317-A442-7229D47B74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9773"/>
                </p14:media>
              </p:ext>
            </p:extLst>
          </p:nvPr>
        </p:nvPicPr>
        <p:blipFill rotWithShape="1">
          <a:blip r:embed="rId4"/>
          <a:srcRect t="15645" r="74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2659407" y="2799079"/>
            <a:ext cx="71256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Dê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l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ời</a:t>
            </a:r>
            <a:r>
              <a:rPr lang="en-US" sz="5400" b="1" dirty="0">
                <a:solidFill>
                  <a:srgbClr val="FF0000"/>
                </a:solidFill>
                <a:latin typeface="UTM Avo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mẹ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7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0" y="0"/>
            <a:ext cx="120675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9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066206" y="2899142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03" y="1725843"/>
            <a:ext cx="8872990" cy="3756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4EF0E0-C422-44C5-A6EF-D2146A2CB4A1}"/>
              </a:ext>
            </a:extLst>
          </p:cNvPr>
          <p:cNvSpPr/>
          <p:nvPr/>
        </p:nvSpPr>
        <p:spPr>
          <a:xfrm>
            <a:off x="3052790" y="2496242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图片 2" descr="觅元素584a989cd6c5a">
            <a:extLst>
              <a:ext uri="{FF2B5EF4-FFF2-40B4-BE49-F238E27FC236}">
                <a16:creationId xmlns:a16="http://schemas.microsoft.com/office/drawing/2014/main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068" y="232027"/>
            <a:ext cx="8872989" cy="18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6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034E5E-AB74-4317-93E6-74D17241B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8" b="7704"/>
          <a:stretch/>
        </p:blipFill>
        <p:spPr>
          <a:xfrm>
            <a:off x="0" y="0"/>
            <a:ext cx="12067504" cy="714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3166" y="755693"/>
            <a:ext cx="2459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S/60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114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37704"/>
          <a:stretch/>
        </p:blipFill>
        <p:spPr>
          <a:xfrm>
            <a:off x="142073" y="334469"/>
            <a:ext cx="3657600" cy="3104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37704"/>
          <a:stretch/>
        </p:blipFill>
        <p:spPr>
          <a:xfrm>
            <a:off x="4045728" y="325202"/>
            <a:ext cx="3657600" cy="3122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18889" r="51250" b="38889"/>
          <a:stretch/>
        </p:blipFill>
        <p:spPr>
          <a:xfrm>
            <a:off x="8109222" y="334469"/>
            <a:ext cx="3657600" cy="3139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1135105" y="3420413"/>
            <a:ext cx="3657600" cy="33231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E4F8E-FFF6-4D79-A1FD-31C472A581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84" t="47926" r="26333" b="18445"/>
          <a:stretch/>
        </p:blipFill>
        <p:spPr>
          <a:xfrm>
            <a:off x="6275939" y="3457078"/>
            <a:ext cx="5206294" cy="3146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A7B126-A0DD-4F6C-9524-B76AC2CB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4" t="19926" r="50833" b="37704"/>
          <a:stretch/>
        </p:blipFill>
        <p:spPr>
          <a:xfrm>
            <a:off x="142073" y="322256"/>
            <a:ext cx="3657600" cy="3104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D8AC48-2267-4F66-82DF-A0D4FEF0E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50" t="19926" r="20334" b="37704"/>
          <a:stretch/>
        </p:blipFill>
        <p:spPr>
          <a:xfrm>
            <a:off x="4045728" y="312989"/>
            <a:ext cx="3657600" cy="3122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886E2-B9CF-4C3B-841A-479C7DBE59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83" t="18889" r="51250" b="38889"/>
          <a:stretch/>
        </p:blipFill>
        <p:spPr>
          <a:xfrm>
            <a:off x="8109222" y="322256"/>
            <a:ext cx="3657600" cy="3139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37D665-2A1D-47DC-8BA9-9A63B662B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4" t="48741" r="11932" b="27703"/>
          <a:stretch/>
        </p:blipFill>
        <p:spPr>
          <a:xfrm>
            <a:off x="1135105" y="3408200"/>
            <a:ext cx="3657600" cy="33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05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100</Words>
  <Application>Microsoft Office PowerPoint</Application>
  <PresentationFormat>Widescreen</PresentationFormat>
  <Paragraphs>36</Paragraphs>
  <Slides>29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Lato Regular</vt:lpstr>
      <vt:lpstr>Tahoma</vt:lpstr>
      <vt:lpstr>Times New Roman</vt:lpstr>
      <vt:lpstr>UTM Avo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2023-11-06T10:15:53Z</dcterms:created>
  <dcterms:modified xsi:type="dcterms:W3CDTF">2023-11-06T10:35:15Z</dcterms:modified>
</cp:coreProperties>
</file>