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5" r:id="rId2"/>
  </p:sldMasterIdLst>
  <p:notesMasterIdLst>
    <p:notesMasterId r:id="rId47"/>
  </p:notesMasterIdLst>
  <p:sldIdLst>
    <p:sldId id="537" r:id="rId3"/>
    <p:sldId id="515" r:id="rId4"/>
    <p:sldId id="294" r:id="rId5"/>
    <p:sldId id="295" r:id="rId6"/>
    <p:sldId id="296" r:id="rId7"/>
    <p:sldId id="528" r:id="rId8"/>
    <p:sldId id="494" r:id="rId9"/>
    <p:sldId id="527" r:id="rId10"/>
    <p:sldId id="283" r:id="rId11"/>
    <p:sldId id="284" r:id="rId12"/>
    <p:sldId id="297" r:id="rId13"/>
    <p:sldId id="271" r:id="rId14"/>
    <p:sldId id="298" r:id="rId15"/>
    <p:sldId id="299" r:id="rId16"/>
    <p:sldId id="300" r:id="rId17"/>
    <p:sldId id="301" r:id="rId18"/>
    <p:sldId id="516" r:id="rId19"/>
    <p:sldId id="508" r:id="rId20"/>
    <p:sldId id="506" r:id="rId21"/>
    <p:sldId id="288" r:id="rId22"/>
    <p:sldId id="302" r:id="rId23"/>
    <p:sldId id="521" r:id="rId24"/>
    <p:sldId id="289" r:id="rId25"/>
    <p:sldId id="509" r:id="rId26"/>
    <p:sldId id="491" r:id="rId27"/>
    <p:sldId id="532" r:id="rId28"/>
    <p:sldId id="522" r:id="rId29"/>
    <p:sldId id="518" r:id="rId30"/>
    <p:sldId id="501" r:id="rId31"/>
    <p:sldId id="307" r:id="rId32"/>
    <p:sldId id="502" r:id="rId33"/>
    <p:sldId id="503" r:id="rId34"/>
    <p:sldId id="523" r:id="rId35"/>
    <p:sldId id="313" r:id="rId36"/>
    <p:sldId id="500" r:id="rId37"/>
    <p:sldId id="535" r:id="rId38"/>
    <p:sldId id="315" r:id="rId39"/>
    <p:sldId id="316" r:id="rId40"/>
    <p:sldId id="317" r:id="rId41"/>
    <p:sldId id="318" r:id="rId42"/>
    <p:sldId id="524" r:id="rId43"/>
    <p:sldId id="534" r:id="rId44"/>
    <p:sldId id="529" r:id="rId45"/>
    <p:sldId id="319" r:id="rId46"/>
  </p:sldIdLst>
  <p:sldSz cx="18288000" cy="10287000"/>
  <p:notesSz cx="6858000" cy="9144000"/>
  <p:embeddedFontLst>
    <p:embeddedFont>
      <p:font typeface="Chewy" panose="020B0604020202020204" charset="0"/>
      <p:bold r:id="rId48"/>
      <p:boldItalic r:id="rId49"/>
    </p:embeddedFont>
    <p:embeddedFont>
      <p:font typeface="Calibri" panose="020F0502020204030204" pitchFamily="34" charset="0"/>
      <p:regular r:id="rId50"/>
      <p:bold r:id="rId51"/>
      <p:italic r:id="rId52"/>
      <p:boldItalic r:id="rId53"/>
    </p:embeddedFont>
    <p:embeddedFont>
      <p:font typeface="Roboto Light" panose="020B0604020202020204" charset="0"/>
      <p:regular r:id="rId54"/>
      <p:bold r:id="rId55"/>
      <p:italic r:id="rId56"/>
      <p:boldItalic r:id="rId57"/>
    </p:embeddedFont>
    <p:embeddedFont>
      <p:font typeface="SVN-Hole Hearted" panose="020B0604020202020204" charset="0"/>
      <p:regular r:id="rId58"/>
    </p:embeddedFont>
    <p:embeddedFont>
      <p:font typeface="Roboto" panose="020B0604020202020204" charset="0"/>
      <p:regular r:id="rId59"/>
      <p:bold r:id="rId60"/>
      <p:italic r:id="rId61"/>
      <p:boldItalic r:id="rId62"/>
    </p:embeddedFont>
    <p:embeddedFont>
      <p:font typeface="宋体" panose="02010600030101010101" pitchFamily="2" charset="-122"/>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FFE"/>
    <a:srgbClr val="FFFFFF"/>
    <a:srgbClr val="937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6061" autoAdjust="0"/>
  </p:normalViewPr>
  <p:slideViewPr>
    <p:cSldViewPr>
      <p:cViewPr varScale="1">
        <p:scale>
          <a:sx n="72" d="100"/>
          <a:sy n="72" d="100"/>
        </p:scale>
        <p:origin x="240" y="84"/>
      </p:cViewPr>
      <p:guideLst>
        <p:guide orient="horz" pos="2168"/>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06/11/2023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90069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6</a:t>
            </a:fld>
            <a:endParaRPr lang="zh-CN" altLang="en-US"/>
          </a:p>
        </p:txBody>
      </p:sp>
    </p:spTree>
    <p:extLst>
      <p:ext uri="{BB962C8B-B14F-4D97-AF65-F5344CB8AC3E}">
        <p14:creationId xmlns:p14="http://schemas.microsoft.com/office/powerpoint/2010/main" val="1096397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ba81873962_0_4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ba81873962_0_4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86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33</a:t>
            </a:fld>
            <a:endParaRPr lang="zh-CN" altLang="en-US"/>
          </a:p>
        </p:txBody>
      </p:sp>
    </p:spTree>
    <p:extLst>
      <p:ext uri="{BB962C8B-B14F-4D97-AF65-F5344CB8AC3E}">
        <p14:creationId xmlns:p14="http://schemas.microsoft.com/office/powerpoint/2010/main" val="2604141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388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abf976215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abf976215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38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8</a:t>
            </a:fld>
            <a:endParaRPr lang="zh-CN" altLang="en-US"/>
          </a:p>
        </p:txBody>
      </p:sp>
    </p:spTree>
    <p:extLst>
      <p:ext uri="{BB962C8B-B14F-4D97-AF65-F5344CB8AC3E}">
        <p14:creationId xmlns:p14="http://schemas.microsoft.com/office/powerpoint/2010/main" val="398322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9</a:t>
            </a:fld>
            <a:endParaRPr lang="zh-CN" altLang="en-US"/>
          </a:p>
        </p:txBody>
      </p:sp>
    </p:spTree>
    <p:extLst>
      <p:ext uri="{BB962C8B-B14F-4D97-AF65-F5344CB8AC3E}">
        <p14:creationId xmlns:p14="http://schemas.microsoft.com/office/powerpoint/2010/main" val="164349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10</a:t>
            </a:fld>
            <a:endParaRPr lang="zh-CN" altLang="en-US"/>
          </a:p>
        </p:txBody>
      </p:sp>
    </p:spTree>
    <p:extLst>
      <p:ext uri="{BB962C8B-B14F-4D97-AF65-F5344CB8AC3E}">
        <p14:creationId xmlns:p14="http://schemas.microsoft.com/office/powerpoint/2010/main" val="243083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11</a:t>
            </a:fld>
            <a:endParaRPr lang="zh-CN" altLang="en-US"/>
          </a:p>
        </p:txBody>
      </p:sp>
    </p:spTree>
    <p:extLst>
      <p:ext uri="{BB962C8B-B14F-4D97-AF65-F5344CB8AC3E}">
        <p14:creationId xmlns:p14="http://schemas.microsoft.com/office/powerpoint/2010/main" val="289343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12</a:t>
            </a:fld>
            <a:endParaRPr lang="zh-CN" altLang="en-US"/>
          </a:p>
        </p:txBody>
      </p:sp>
    </p:spTree>
    <p:extLst>
      <p:ext uri="{BB962C8B-B14F-4D97-AF65-F5344CB8AC3E}">
        <p14:creationId xmlns:p14="http://schemas.microsoft.com/office/powerpoint/2010/main" val="195997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20</a:t>
            </a:fld>
            <a:endParaRPr lang="zh-CN" altLang="en-US"/>
          </a:p>
        </p:txBody>
      </p:sp>
    </p:spTree>
    <p:extLst>
      <p:ext uri="{BB962C8B-B14F-4D97-AF65-F5344CB8AC3E}">
        <p14:creationId xmlns:p14="http://schemas.microsoft.com/office/powerpoint/2010/main" val="3668101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22</a:t>
            </a:fld>
            <a:endParaRPr lang="zh-CN" altLang="en-US"/>
          </a:p>
        </p:txBody>
      </p:sp>
    </p:spTree>
    <p:extLst>
      <p:ext uri="{BB962C8B-B14F-4D97-AF65-F5344CB8AC3E}">
        <p14:creationId xmlns:p14="http://schemas.microsoft.com/office/powerpoint/2010/main" val="3637107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23</a:t>
            </a:fld>
            <a:endParaRPr lang="zh-CN" altLang="en-US"/>
          </a:p>
        </p:txBody>
      </p:sp>
    </p:spTree>
    <p:extLst>
      <p:ext uri="{BB962C8B-B14F-4D97-AF65-F5344CB8AC3E}">
        <p14:creationId xmlns:p14="http://schemas.microsoft.com/office/powerpoint/2010/main" val="202316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0581752" y="5353400"/>
            <a:ext cx="4938000" cy="1338600"/>
          </a:xfrm>
          <a:prstGeom prst="rect">
            <a:avLst/>
          </a:prstGeom>
        </p:spPr>
        <p:txBody>
          <a:bodyPr spcFirstLastPara="1" wrap="square" lIns="91425" tIns="91425" rIns="91425" bIns="91425" anchor="ctr" anchorCtr="0">
            <a:noAutofit/>
          </a:bodyPr>
          <a:lstStyle>
            <a:lvl1pPr lvl="0" algn="l" rtl="0">
              <a:spcBef>
                <a:spcPct val="1000"/>
              </a:spcBef>
              <a:spcAft>
                <a:spcPts val="0"/>
              </a:spcAft>
              <a:buSzPts val="4200"/>
              <a:buNone/>
              <a:defRPr b="0"/>
            </a:lvl1pPr>
            <a:lvl2pPr lvl="1" rtl="0">
              <a:spcBef>
                <a:spcPct val="1000"/>
              </a:spcBef>
              <a:spcAft>
                <a:spcPts val="0"/>
              </a:spcAft>
              <a:buSzPts val="4200"/>
              <a:buNone/>
              <a:defRPr sz="8400"/>
            </a:lvl2pPr>
            <a:lvl3pPr lvl="2" rtl="0">
              <a:spcBef>
                <a:spcPct val="1000"/>
              </a:spcBef>
              <a:spcAft>
                <a:spcPts val="0"/>
              </a:spcAft>
              <a:buSzPts val="4200"/>
              <a:buNone/>
              <a:defRPr sz="8400"/>
            </a:lvl3pPr>
            <a:lvl4pPr lvl="3" rtl="0">
              <a:spcBef>
                <a:spcPct val="1000"/>
              </a:spcBef>
              <a:spcAft>
                <a:spcPts val="0"/>
              </a:spcAft>
              <a:buSzPts val="4200"/>
              <a:buNone/>
              <a:defRPr sz="8400"/>
            </a:lvl4pPr>
            <a:lvl5pPr lvl="4" rtl="0">
              <a:spcBef>
                <a:spcPct val="1000"/>
              </a:spcBef>
              <a:spcAft>
                <a:spcPts val="0"/>
              </a:spcAft>
              <a:buSzPts val="4200"/>
              <a:buNone/>
              <a:defRPr sz="8400"/>
            </a:lvl5pPr>
            <a:lvl6pPr lvl="5" rtl="0">
              <a:spcBef>
                <a:spcPct val="1000"/>
              </a:spcBef>
              <a:spcAft>
                <a:spcPts val="0"/>
              </a:spcAft>
              <a:buSzPts val="4200"/>
              <a:buNone/>
              <a:defRPr sz="8400"/>
            </a:lvl6pPr>
            <a:lvl7pPr lvl="6" rtl="0">
              <a:spcBef>
                <a:spcPct val="1000"/>
              </a:spcBef>
              <a:spcAft>
                <a:spcPts val="0"/>
              </a:spcAft>
              <a:buSzPts val="4200"/>
              <a:buNone/>
              <a:defRPr sz="8400"/>
            </a:lvl7pPr>
            <a:lvl8pPr lvl="7" rtl="0">
              <a:spcBef>
                <a:spcPct val="1000"/>
              </a:spcBef>
              <a:spcAft>
                <a:spcPts val="0"/>
              </a:spcAft>
              <a:buSzPts val="4200"/>
              <a:buNone/>
              <a:defRPr sz="8400"/>
            </a:lvl8pPr>
            <a:lvl9pPr lvl="8" rtl="0">
              <a:spcBef>
                <a:spcPct val="1000"/>
              </a:spcBef>
              <a:spcAft>
                <a:spcPts val="0"/>
              </a:spcAft>
              <a:buSzPts val="4200"/>
              <a:buNone/>
              <a:defRPr sz="8400"/>
            </a:lvl9pPr>
          </a:lstStyle>
          <a:p>
            <a:endParaRPr/>
          </a:p>
        </p:txBody>
      </p:sp>
      <p:sp>
        <p:nvSpPr>
          <p:cNvPr id="19" name="Google Shape;19;p3"/>
          <p:cNvSpPr txBox="1">
            <a:spLocks noGrp="1"/>
          </p:cNvSpPr>
          <p:nvPr>
            <p:ph type="subTitle" idx="1"/>
          </p:nvPr>
        </p:nvSpPr>
        <p:spPr>
          <a:xfrm>
            <a:off x="10581750" y="6977300"/>
            <a:ext cx="4570800" cy="909000"/>
          </a:xfrm>
          <a:prstGeom prst="rect">
            <a:avLst/>
          </a:prstGeom>
        </p:spPr>
        <p:txBody>
          <a:bodyPr spcFirstLastPara="1" wrap="square" lIns="91425" tIns="91425" rIns="91425" bIns="91425" anchor="ctr" anchorCtr="0">
            <a:noAutofit/>
          </a:bodyPr>
          <a:lstStyle>
            <a:lvl1pPr lvl="0" rtl="0">
              <a:lnSpc>
                <a:spcPct val="100000"/>
              </a:lnSpc>
              <a:spcBef>
                <a:spcPct val="1000"/>
              </a:spcBef>
              <a:spcAft>
                <a:spcPts val="0"/>
              </a:spcAft>
              <a:buSzPts val="2100"/>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100"/>
              <a:buNone/>
              <a:defRPr sz="4200"/>
            </a:lvl2pPr>
            <a:lvl3pPr lvl="2" rtl="0">
              <a:lnSpc>
                <a:spcPct val="100000"/>
              </a:lnSpc>
              <a:spcBef>
                <a:spcPct val="1000"/>
              </a:spcBef>
              <a:spcAft>
                <a:spcPts val="0"/>
              </a:spcAft>
              <a:buSzPts val="2100"/>
              <a:buNone/>
              <a:defRPr sz="4200"/>
            </a:lvl3pPr>
            <a:lvl4pPr lvl="3" rtl="0">
              <a:lnSpc>
                <a:spcPct val="100000"/>
              </a:lnSpc>
              <a:spcBef>
                <a:spcPct val="1000"/>
              </a:spcBef>
              <a:spcAft>
                <a:spcPts val="0"/>
              </a:spcAft>
              <a:buSzPts val="2100"/>
              <a:buNone/>
              <a:defRPr sz="4200"/>
            </a:lvl4pPr>
            <a:lvl5pPr lvl="4" rtl="0">
              <a:lnSpc>
                <a:spcPct val="100000"/>
              </a:lnSpc>
              <a:spcBef>
                <a:spcPct val="1000"/>
              </a:spcBef>
              <a:spcAft>
                <a:spcPts val="0"/>
              </a:spcAft>
              <a:buSzPts val="2100"/>
              <a:buNone/>
              <a:defRPr sz="4200"/>
            </a:lvl5pPr>
            <a:lvl6pPr lvl="5" rtl="0">
              <a:lnSpc>
                <a:spcPct val="100000"/>
              </a:lnSpc>
              <a:spcBef>
                <a:spcPct val="1000"/>
              </a:spcBef>
              <a:spcAft>
                <a:spcPts val="0"/>
              </a:spcAft>
              <a:buSzPts val="2100"/>
              <a:buNone/>
              <a:defRPr sz="4200"/>
            </a:lvl6pPr>
            <a:lvl7pPr lvl="6" rtl="0">
              <a:lnSpc>
                <a:spcPct val="100000"/>
              </a:lnSpc>
              <a:spcBef>
                <a:spcPct val="1000"/>
              </a:spcBef>
              <a:spcAft>
                <a:spcPts val="0"/>
              </a:spcAft>
              <a:buSzPts val="2100"/>
              <a:buNone/>
              <a:defRPr sz="4200"/>
            </a:lvl7pPr>
            <a:lvl8pPr lvl="7" rtl="0">
              <a:lnSpc>
                <a:spcPct val="100000"/>
              </a:lnSpc>
              <a:spcBef>
                <a:spcPct val="1000"/>
              </a:spcBef>
              <a:spcAft>
                <a:spcPts val="0"/>
              </a:spcAft>
              <a:buSzPts val="2100"/>
              <a:buNone/>
              <a:defRPr sz="4200"/>
            </a:lvl8pPr>
            <a:lvl9pPr lvl="8" rtl="0">
              <a:lnSpc>
                <a:spcPct val="100000"/>
              </a:lnSpc>
              <a:spcBef>
                <a:spcPct val="1000"/>
              </a:spcBef>
              <a:spcAft>
                <a:spcPts val="0"/>
              </a:spcAft>
              <a:buSzPts val="2100"/>
              <a:buNone/>
              <a:defRPr sz="4200"/>
            </a:lvl9pPr>
          </a:lstStyle>
          <a:p>
            <a:endParaRPr/>
          </a:p>
        </p:txBody>
      </p:sp>
      <p:sp>
        <p:nvSpPr>
          <p:cNvPr id="20" name="Google Shape;20;p3"/>
          <p:cNvSpPr txBox="1">
            <a:spLocks noGrp="1"/>
          </p:cNvSpPr>
          <p:nvPr>
            <p:ph type="title" idx="2" hasCustomPrompt="1"/>
          </p:nvPr>
        </p:nvSpPr>
        <p:spPr>
          <a:xfrm>
            <a:off x="10581752" y="2769650"/>
            <a:ext cx="3942000" cy="2108400"/>
          </a:xfrm>
          <a:prstGeom prst="rect">
            <a:avLst/>
          </a:prstGeom>
        </p:spPr>
        <p:txBody>
          <a:bodyPr spcFirstLastPara="1" wrap="square" lIns="91425" tIns="91425" rIns="91425" bIns="91425" anchor="ctr" anchorCtr="0">
            <a:noAutofit/>
          </a:bodyPr>
          <a:lstStyle>
            <a:lvl1pPr lvl="0" algn="l" rtl="0">
              <a:spcBef>
                <a:spcPct val="1000"/>
              </a:spcBef>
              <a:spcAft>
                <a:spcPts val="0"/>
              </a:spcAft>
              <a:buSzPts val="12000"/>
              <a:buNone/>
              <a:defRPr sz="24000" b="0"/>
            </a:lvl1pPr>
            <a:lvl2pPr lvl="1" rtl="0">
              <a:spcBef>
                <a:spcPct val="1000"/>
              </a:spcBef>
              <a:spcAft>
                <a:spcPts val="0"/>
              </a:spcAft>
              <a:buSzPts val="12000"/>
              <a:buNone/>
              <a:defRPr sz="24000"/>
            </a:lvl2pPr>
            <a:lvl3pPr lvl="2" rtl="0">
              <a:spcBef>
                <a:spcPct val="1000"/>
              </a:spcBef>
              <a:spcAft>
                <a:spcPts val="0"/>
              </a:spcAft>
              <a:buSzPts val="12000"/>
              <a:buNone/>
              <a:defRPr sz="24000"/>
            </a:lvl3pPr>
            <a:lvl4pPr lvl="3" rtl="0">
              <a:spcBef>
                <a:spcPct val="1000"/>
              </a:spcBef>
              <a:spcAft>
                <a:spcPts val="0"/>
              </a:spcAft>
              <a:buSzPts val="12000"/>
              <a:buNone/>
              <a:defRPr sz="24000"/>
            </a:lvl4pPr>
            <a:lvl5pPr lvl="4" rtl="0">
              <a:spcBef>
                <a:spcPct val="1000"/>
              </a:spcBef>
              <a:spcAft>
                <a:spcPts val="0"/>
              </a:spcAft>
              <a:buSzPts val="12000"/>
              <a:buNone/>
              <a:defRPr sz="24000"/>
            </a:lvl5pPr>
            <a:lvl6pPr lvl="5" rtl="0">
              <a:spcBef>
                <a:spcPct val="1000"/>
              </a:spcBef>
              <a:spcAft>
                <a:spcPts val="0"/>
              </a:spcAft>
              <a:buSzPts val="12000"/>
              <a:buNone/>
              <a:defRPr sz="24000"/>
            </a:lvl6pPr>
            <a:lvl7pPr lvl="6" rtl="0">
              <a:spcBef>
                <a:spcPct val="1000"/>
              </a:spcBef>
              <a:spcAft>
                <a:spcPts val="0"/>
              </a:spcAft>
              <a:buSzPts val="12000"/>
              <a:buNone/>
              <a:defRPr sz="24000"/>
            </a:lvl7pPr>
            <a:lvl8pPr lvl="7" rtl="0">
              <a:spcBef>
                <a:spcPct val="1000"/>
              </a:spcBef>
              <a:spcAft>
                <a:spcPts val="0"/>
              </a:spcAft>
              <a:buSzPts val="12000"/>
              <a:buNone/>
              <a:defRPr sz="24000"/>
            </a:lvl8pPr>
            <a:lvl9pPr lvl="8" rtl="0">
              <a:spcBef>
                <a:spcPct val="1000"/>
              </a:spcBef>
              <a:spcAft>
                <a:spcPts val="0"/>
              </a:spcAft>
              <a:buSzPts val="12000"/>
              <a:buNone/>
              <a:defRPr sz="24000"/>
            </a:lvl9pPr>
          </a:lstStyle>
          <a:p>
            <a:r>
              <a:t>xx%</a:t>
            </a:r>
          </a:p>
        </p:txBody>
      </p:sp>
      <p:sp>
        <p:nvSpPr>
          <p:cNvPr id="21" name="Google Shape;21;p3"/>
          <p:cNvSpPr/>
          <p:nvPr/>
        </p:nvSpPr>
        <p:spPr>
          <a:xfrm>
            <a:off x="14432832" y="89110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2" name="Google Shape;22;p3"/>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 name="Google Shape;23;p3"/>
          <p:cNvSpPr/>
          <p:nvPr/>
        </p:nvSpPr>
        <p:spPr>
          <a:xfrm>
            <a:off x="-10" y="94449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4" name="Google Shape;24;p3"/>
          <p:cNvSpPr/>
          <p:nvPr/>
        </p:nvSpPr>
        <p:spPr>
          <a:xfrm rot="-3863724">
            <a:off x="-5392402" y="217818"/>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 name="Google Shape;25;p3"/>
          <p:cNvSpPr/>
          <p:nvPr/>
        </p:nvSpPr>
        <p:spPr>
          <a:xfrm rot="684159">
            <a:off x="3844500" y="-3392090"/>
            <a:ext cx="8055968" cy="454789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3">
  <p:cSld name="CUSTOM_18_1_1">
    <p:spTree>
      <p:nvGrpSpPr>
        <p:cNvPr id="1" name="Shape 140"/>
        <p:cNvGrpSpPr/>
        <p:nvPr/>
      </p:nvGrpSpPr>
      <p:grpSpPr>
        <a:xfrm>
          <a:off x="0" y="0"/>
          <a:ext cx="0" cy="0"/>
          <a:chOff x="0" y="0"/>
          <a:chExt cx="0" cy="0"/>
        </a:xfrm>
      </p:grpSpPr>
      <p:sp>
        <p:nvSpPr>
          <p:cNvPr id="141" name="Google Shape;141;p18"/>
          <p:cNvSpPr/>
          <p:nvPr/>
        </p:nvSpPr>
        <p:spPr>
          <a:xfrm flipH="1">
            <a:off x="16642190" y="10056450"/>
            <a:ext cx="553086" cy="526346"/>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2" name="Google Shape;142;p18"/>
          <p:cNvSpPr txBox="1">
            <a:spLocks noGrp="1"/>
          </p:cNvSpPr>
          <p:nvPr>
            <p:ph type="subTitle" idx="1"/>
          </p:nvPr>
        </p:nvSpPr>
        <p:spPr>
          <a:xfrm>
            <a:off x="7060498" y="7112450"/>
            <a:ext cx="41670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43" name="Google Shape;143;p18"/>
          <p:cNvSpPr txBox="1">
            <a:spLocks noGrp="1"/>
          </p:cNvSpPr>
          <p:nvPr>
            <p:ph type="title"/>
          </p:nvPr>
        </p:nvSpPr>
        <p:spPr>
          <a:xfrm>
            <a:off x="7628398" y="2632462"/>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44" name="Google Shape;144;p18"/>
          <p:cNvSpPr txBox="1">
            <a:spLocks noGrp="1"/>
          </p:cNvSpPr>
          <p:nvPr>
            <p:ph type="title" idx="2" hasCustomPrompt="1"/>
          </p:nvPr>
        </p:nvSpPr>
        <p:spPr>
          <a:xfrm>
            <a:off x="7792798" y="4816762"/>
            <a:ext cx="2702400" cy="8958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4000"/>
            </a:lvl1pPr>
            <a:lvl2pPr lvl="1" algn="ctr" rtl="0">
              <a:spcBef>
                <a:spcPct val="1000"/>
              </a:spcBef>
              <a:spcAft>
                <a:spcPts val="0"/>
              </a:spcAft>
              <a:buClr>
                <a:schemeClr val="accent2"/>
              </a:buClr>
              <a:buSzPts val="12000"/>
              <a:buNone/>
              <a:defRPr sz="24000">
                <a:solidFill>
                  <a:schemeClr val="accent2"/>
                </a:solidFill>
              </a:defRPr>
            </a:lvl2pPr>
            <a:lvl3pPr lvl="2" algn="ctr" rtl="0">
              <a:spcBef>
                <a:spcPct val="1000"/>
              </a:spcBef>
              <a:spcAft>
                <a:spcPts val="0"/>
              </a:spcAft>
              <a:buClr>
                <a:schemeClr val="accent2"/>
              </a:buClr>
              <a:buSzPts val="12000"/>
              <a:buNone/>
              <a:defRPr sz="24000">
                <a:solidFill>
                  <a:schemeClr val="accent2"/>
                </a:solidFill>
              </a:defRPr>
            </a:lvl3pPr>
            <a:lvl4pPr lvl="3" algn="ctr" rtl="0">
              <a:spcBef>
                <a:spcPct val="1000"/>
              </a:spcBef>
              <a:spcAft>
                <a:spcPts val="0"/>
              </a:spcAft>
              <a:buClr>
                <a:schemeClr val="accent2"/>
              </a:buClr>
              <a:buSzPts val="12000"/>
              <a:buNone/>
              <a:defRPr sz="24000">
                <a:solidFill>
                  <a:schemeClr val="accent2"/>
                </a:solidFill>
              </a:defRPr>
            </a:lvl4pPr>
            <a:lvl5pPr lvl="4" algn="ctr" rtl="0">
              <a:spcBef>
                <a:spcPct val="1000"/>
              </a:spcBef>
              <a:spcAft>
                <a:spcPts val="0"/>
              </a:spcAft>
              <a:buClr>
                <a:schemeClr val="accent2"/>
              </a:buClr>
              <a:buSzPts val="12000"/>
              <a:buNone/>
              <a:defRPr sz="24000">
                <a:solidFill>
                  <a:schemeClr val="accent2"/>
                </a:solidFill>
              </a:defRPr>
            </a:lvl5pPr>
            <a:lvl6pPr lvl="5" algn="ctr" rtl="0">
              <a:spcBef>
                <a:spcPct val="1000"/>
              </a:spcBef>
              <a:spcAft>
                <a:spcPts val="0"/>
              </a:spcAft>
              <a:buClr>
                <a:schemeClr val="accent2"/>
              </a:buClr>
              <a:buSzPts val="12000"/>
              <a:buNone/>
              <a:defRPr sz="24000">
                <a:solidFill>
                  <a:schemeClr val="accent2"/>
                </a:solidFill>
              </a:defRPr>
            </a:lvl6pPr>
            <a:lvl7pPr lvl="6" algn="ctr" rtl="0">
              <a:spcBef>
                <a:spcPct val="1000"/>
              </a:spcBef>
              <a:spcAft>
                <a:spcPts val="0"/>
              </a:spcAft>
              <a:buClr>
                <a:schemeClr val="accent2"/>
              </a:buClr>
              <a:buSzPts val="12000"/>
              <a:buNone/>
              <a:defRPr sz="24000">
                <a:solidFill>
                  <a:schemeClr val="accent2"/>
                </a:solidFill>
              </a:defRPr>
            </a:lvl7pPr>
            <a:lvl8pPr lvl="7" algn="ctr" rtl="0">
              <a:spcBef>
                <a:spcPct val="1000"/>
              </a:spcBef>
              <a:spcAft>
                <a:spcPts val="0"/>
              </a:spcAft>
              <a:buClr>
                <a:schemeClr val="accent2"/>
              </a:buClr>
              <a:buSzPts val="12000"/>
              <a:buNone/>
              <a:defRPr sz="24000">
                <a:solidFill>
                  <a:schemeClr val="accent2"/>
                </a:solidFill>
              </a:defRPr>
            </a:lvl8pPr>
            <a:lvl9pPr lvl="8" algn="ctr" rtl="0">
              <a:spcBef>
                <a:spcPct val="1000"/>
              </a:spcBef>
              <a:spcAft>
                <a:spcPts val="0"/>
              </a:spcAft>
              <a:buClr>
                <a:schemeClr val="accent2"/>
              </a:buClr>
              <a:buSzPts val="12000"/>
              <a:buNone/>
              <a:defRPr sz="24000">
                <a:solidFill>
                  <a:schemeClr val="accent2"/>
                </a:solidFill>
              </a:defRPr>
            </a:lvl9pPr>
          </a:lstStyle>
          <a:p>
            <a:r>
              <a:t>xx%</a:t>
            </a:r>
          </a:p>
        </p:txBody>
      </p:sp>
      <p:sp>
        <p:nvSpPr>
          <p:cNvPr id="145" name="Google Shape;145;p18"/>
          <p:cNvSpPr txBox="1">
            <a:spLocks noGrp="1"/>
          </p:cNvSpPr>
          <p:nvPr>
            <p:ph type="subTitle" idx="3"/>
          </p:nvPr>
        </p:nvSpPr>
        <p:spPr>
          <a:xfrm>
            <a:off x="12080198" y="7112450"/>
            <a:ext cx="41670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46" name="Google Shape;146;p18"/>
          <p:cNvSpPr txBox="1">
            <a:spLocks noGrp="1"/>
          </p:cNvSpPr>
          <p:nvPr>
            <p:ph type="title" idx="4"/>
          </p:nvPr>
        </p:nvSpPr>
        <p:spPr>
          <a:xfrm>
            <a:off x="12648098" y="2632462"/>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47" name="Google Shape;147;p18"/>
          <p:cNvSpPr txBox="1">
            <a:spLocks noGrp="1"/>
          </p:cNvSpPr>
          <p:nvPr>
            <p:ph type="title" idx="5" hasCustomPrompt="1"/>
          </p:nvPr>
        </p:nvSpPr>
        <p:spPr>
          <a:xfrm>
            <a:off x="12812498" y="4816762"/>
            <a:ext cx="2702400" cy="8958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4000"/>
            </a:lvl1pPr>
            <a:lvl2pPr lvl="1" algn="ctr" rtl="0">
              <a:spcBef>
                <a:spcPct val="1000"/>
              </a:spcBef>
              <a:spcAft>
                <a:spcPts val="0"/>
              </a:spcAft>
              <a:buClr>
                <a:schemeClr val="accent2"/>
              </a:buClr>
              <a:buSzPts val="12000"/>
              <a:buNone/>
              <a:defRPr sz="24000">
                <a:solidFill>
                  <a:schemeClr val="accent2"/>
                </a:solidFill>
              </a:defRPr>
            </a:lvl2pPr>
            <a:lvl3pPr lvl="2" algn="ctr" rtl="0">
              <a:spcBef>
                <a:spcPct val="1000"/>
              </a:spcBef>
              <a:spcAft>
                <a:spcPts val="0"/>
              </a:spcAft>
              <a:buClr>
                <a:schemeClr val="accent2"/>
              </a:buClr>
              <a:buSzPts val="12000"/>
              <a:buNone/>
              <a:defRPr sz="24000">
                <a:solidFill>
                  <a:schemeClr val="accent2"/>
                </a:solidFill>
              </a:defRPr>
            </a:lvl3pPr>
            <a:lvl4pPr lvl="3" algn="ctr" rtl="0">
              <a:spcBef>
                <a:spcPct val="1000"/>
              </a:spcBef>
              <a:spcAft>
                <a:spcPts val="0"/>
              </a:spcAft>
              <a:buClr>
                <a:schemeClr val="accent2"/>
              </a:buClr>
              <a:buSzPts val="12000"/>
              <a:buNone/>
              <a:defRPr sz="24000">
                <a:solidFill>
                  <a:schemeClr val="accent2"/>
                </a:solidFill>
              </a:defRPr>
            </a:lvl4pPr>
            <a:lvl5pPr lvl="4" algn="ctr" rtl="0">
              <a:spcBef>
                <a:spcPct val="1000"/>
              </a:spcBef>
              <a:spcAft>
                <a:spcPts val="0"/>
              </a:spcAft>
              <a:buClr>
                <a:schemeClr val="accent2"/>
              </a:buClr>
              <a:buSzPts val="12000"/>
              <a:buNone/>
              <a:defRPr sz="24000">
                <a:solidFill>
                  <a:schemeClr val="accent2"/>
                </a:solidFill>
              </a:defRPr>
            </a:lvl5pPr>
            <a:lvl6pPr lvl="5" algn="ctr" rtl="0">
              <a:spcBef>
                <a:spcPct val="1000"/>
              </a:spcBef>
              <a:spcAft>
                <a:spcPts val="0"/>
              </a:spcAft>
              <a:buClr>
                <a:schemeClr val="accent2"/>
              </a:buClr>
              <a:buSzPts val="12000"/>
              <a:buNone/>
              <a:defRPr sz="24000">
                <a:solidFill>
                  <a:schemeClr val="accent2"/>
                </a:solidFill>
              </a:defRPr>
            </a:lvl6pPr>
            <a:lvl7pPr lvl="6" algn="ctr" rtl="0">
              <a:spcBef>
                <a:spcPct val="1000"/>
              </a:spcBef>
              <a:spcAft>
                <a:spcPts val="0"/>
              </a:spcAft>
              <a:buClr>
                <a:schemeClr val="accent2"/>
              </a:buClr>
              <a:buSzPts val="12000"/>
              <a:buNone/>
              <a:defRPr sz="24000">
                <a:solidFill>
                  <a:schemeClr val="accent2"/>
                </a:solidFill>
              </a:defRPr>
            </a:lvl7pPr>
            <a:lvl8pPr lvl="7" algn="ctr" rtl="0">
              <a:spcBef>
                <a:spcPct val="1000"/>
              </a:spcBef>
              <a:spcAft>
                <a:spcPts val="0"/>
              </a:spcAft>
              <a:buClr>
                <a:schemeClr val="accent2"/>
              </a:buClr>
              <a:buSzPts val="12000"/>
              <a:buNone/>
              <a:defRPr sz="24000">
                <a:solidFill>
                  <a:schemeClr val="accent2"/>
                </a:solidFill>
              </a:defRPr>
            </a:lvl8pPr>
            <a:lvl9pPr lvl="8" algn="ctr" rtl="0">
              <a:spcBef>
                <a:spcPct val="1000"/>
              </a:spcBef>
              <a:spcAft>
                <a:spcPts val="0"/>
              </a:spcAft>
              <a:buClr>
                <a:schemeClr val="accent2"/>
              </a:buClr>
              <a:buSzPts val="12000"/>
              <a:buNone/>
              <a:defRPr sz="24000">
                <a:solidFill>
                  <a:schemeClr val="accent2"/>
                </a:solidFill>
              </a:defRPr>
            </a:lvl9pPr>
          </a:lstStyle>
          <a:p>
            <a:r>
              <a:t>xx%</a:t>
            </a:r>
          </a:p>
        </p:txBody>
      </p:sp>
      <p:sp>
        <p:nvSpPr>
          <p:cNvPr id="148" name="Google Shape;148;p18"/>
          <p:cNvSpPr/>
          <p:nvPr/>
        </p:nvSpPr>
        <p:spPr>
          <a:xfrm>
            <a:off x="15208482" y="9072830"/>
            <a:ext cx="4981830" cy="416386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49" name="Google Shape;149;p18"/>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0" name="Google Shape;150;p18"/>
          <p:cNvSpPr/>
          <p:nvPr/>
        </p:nvSpPr>
        <p:spPr>
          <a:xfrm>
            <a:off x="-1173702" y="92920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1" name="Google Shape;151;p18"/>
          <p:cNvSpPr/>
          <p:nvPr/>
        </p:nvSpPr>
        <p:spPr>
          <a:xfrm rot="-3863648">
            <a:off x="-3858000" y="26347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52" name="Google Shape;152;p18"/>
          <p:cNvSpPr txBox="1">
            <a:spLocks noGrp="1"/>
          </p:cNvSpPr>
          <p:nvPr>
            <p:ph type="title" idx="6"/>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
  <p:cSld name="CUSTOM_18_2">
    <p:spTree>
      <p:nvGrpSpPr>
        <p:cNvPr id="1" name="Shape 153"/>
        <p:cNvGrpSpPr/>
        <p:nvPr/>
      </p:nvGrpSpPr>
      <p:grpSpPr>
        <a:xfrm>
          <a:off x="0" y="0"/>
          <a:ext cx="0" cy="0"/>
          <a:chOff x="0" y="0"/>
          <a:chExt cx="0" cy="0"/>
        </a:xfrm>
      </p:grpSpPr>
      <p:sp>
        <p:nvSpPr>
          <p:cNvPr id="154" name="Google Shape;154;p19"/>
          <p:cNvSpPr txBox="1">
            <a:spLocks noGrp="1"/>
          </p:cNvSpPr>
          <p:nvPr>
            <p:ph type="subTitle" idx="1"/>
          </p:nvPr>
        </p:nvSpPr>
        <p:spPr>
          <a:xfrm>
            <a:off x="12451354" y="7224350"/>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5" name="Google Shape;155;p19"/>
          <p:cNvSpPr txBox="1">
            <a:spLocks noGrp="1"/>
          </p:cNvSpPr>
          <p:nvPr>
            <p:ph type="subTitle" idx="2"/>
          </p:nvPr>
        </p:nvSpPr>
        <p:spPr>
          <a:xfrm>
            <a:off x="11283454" y="79161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56" name="Google Shape;156;p19"/>
          <p:cNvSpPr txBox="1">
            <a:spLocks noGrp="1"/>
          </p:cNvSpPr>
          <p:nvPr>
            <p:ph type="subTitle" idx="3"/>
          </p:nvPr>
        </p:nvSpPr>
        <p:spPr>
          <a:xfrm>
            <a:off x="3074846" y="7190000"/>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7" name="Google Shape;157;p19"/>
          <p:cNvSpPr txBox="1">
            <a:spLocks noGrp="1"/>
          </p:cNvSpPr>
          <p:nvPr>
            <p:ph type="subTitle" idx="4"/>
          </p:nvPr>
        </p:nvSpPr>
        <p:spPr>
          <a:xfrm>
            <a:off x="1906946" y="79161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58" name="Google Shape;158;p19"/>
          <p:cNvSpPr txBox="1">
            <a:spLocks noGrp="1"/>
          </p:cNvSpPr>
          <p:nvPr>
            <p:ph type="subTitle" idx="5"/>
          </p:nvPr>
        </p:nvSpPr>
        <p:spPr>
          <a:xfrm>
            <a:off x="7763100" y="5881726"/>
            <a:ext cx="2761800" cy="829200"/>
          </a:xfrm>
          <a:prstGeom prst="rect">
            <a:avLst/>
          </a:prstGeom>
        </p:spPr>
        <p:txBody>
          <a:bodyPr spcFirstLastPara="1" wrap="square" lIns="91425" tIns="91425" rIns="91425" bIns="91425" anchor="ctr"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59" name="Google Shape;159;p19"/>
          <p:cNvSpPr txBox="1">
            <a:spLocks noGrp="1"/>
          </p:cNvSpPr>
          <p:nvPr>
            <p:ph type="subTitle" idx="6"/>
          </p:nvPr>
        </p:nvSpPr>
        <p:spPr>
          <a:xfrm>
            <a:off x="6595200" y="6607862"/>
            <a:ext cx="50976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60" name="Google Shape;160;p19"/>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1" name="Google Shape;161;p19"/>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2" name="Google Shape;162;p19"/>
          <p:cNvSpPr/>
          <p:nvPr/>
        </p:nvSpPr>
        <p:spPr>
          <a:xfrm>
            <a:off x="0" y="9744952"/>
            <a:ext cx="5097716" cy="23177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3" name="Google Shape;163;p19"/>
          <p:cNvSpPr/>
          <p:nvPr/>
        </p:nvSpPr>
        <p:spPr>
          <a:xfrm rot="-2700000">
            <a:off x="-2701574" y="-510628"/>
            <a:ext cx="6601584" cy="429689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64" name="Google Shape;164;p19"/>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
  <p:cSld name="CUSTOM_12_1_1">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1375028" y="6232350"/>
            <a:ext cx="3773400" cy="73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67" name="Google Shape;167;p20"/>
          <p:cNvSpPr txBox="1">
            <a:spLocks noGrp="1"/>
          </p:cNvSpPr>
          <p:nvPr>
            <p:ph type="subTitle" idx="2"/>
          </p:nvPr>
        </p:nvSpPr>
        <p:spPr>
          <a:xfrm>
            <a:off x="1511828"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68" name="Google Shape;168;p20"/>
          <p:cNvSpPr txBox="1">
            <a:spLocks noGrp="1"/>
          </p:cNvSpPr>
          <p:nvPr>
            <p:ph type="subTitle" idx="3"/>
          </p:nvPr>
        </p:nvSpPr>
        <p:spPr>
          <a:xfrm>
            <a:off x="13139572" y="6232350"/>
            <a:ext cx="3773400" cy="73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69" name="Google Shape;169;p20"/>
          <p:cNvSpPr txBox="1">
            <a:spLocks noGrp="1"/>
          </p:cNvSpPr>
          <p:nvPr>
            <p:ph type="subTitle" idx="4"/>
          </p:nvPr>
        </p:nvSpPr>
        <p:spPr>
          <a:xfrm>
            <a:off x="13276376"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0" name="Google Shape;170;p20"/>
          <p:cNvSpPr txBox="1">
            <a:spLocks noGrp="1"/>
          </p:cNvSpPr>
          <p:nvPr>
            <p:ph type="subTitle" idx="5"/>
          </p:nvPr>
        </p:nvSpPr>
        <p:spPr>
          <a:xfrm>
            <a:off x="5296542" y="6247350"/>
            <a:ext cx="3773400" cy="70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71" name="Google Shape;171;p20"/>
          <p:cNvSpPr txBox="1">
            <a:spLocks noGrp="1"/>
          </p:cNvSpPr>
          <p:nvPr>
            <p:ph type="subTitle" idx="6"/>
          </p:nvPr>
        </p:nvSpPr>
        <p:spPr>
          <a:xfrm>
            <a:off x="5433344"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2" name="Google Shape;172;p20"/>
          <p:cNvSpPr txBox="1">
            <a:spLocks noGrp="1"/>
          </p:cNvSpPr>
          <p:nvPr>
            <p:ph type="subTitle" idx="7"/>
          </p:nvPr>
        </p:nvSpPr>
        <p:spPr>
          <a:xfrm>
            <a:off x="9218058" y="6247350"/>
            <a:ext cx="3773400" cy="70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4000"/>
            </a:lvl1pPr>
            <a:lvl2pPr lvl="1" algn="ctr" rtl="0">
              <a:spcBef>
                <a:spcPct val="1000"/>
              </a:spcBef>
              <a:spcAft>
                <a:spcPts val="0"/>
              </a:spcAft>
              <a:buNone/>
              <a:defRPr sz="4000"/>
            </a:lvl2pPr>
            <a:lvl3pPr lvl="2" algn="ctr" rtl="0">
              <a:spcBef>
                <a:spcPct val="1000"/>
              </a:spcBef>
              <a:spcAft>
                <a:spcPts val="0"/>
              </a:spcAft>
              <a:buNone/>
              <a:defRPr sz="4000"/>
            </a:lvl3pPr>
            <a:lvl4pPr lvl="3" algn="ctr" rtl="0">
              <a:spcBef>
                <a:spcPct val="1000"/>
              </a:spcBef>
              <a:spcAft>
                <a:spcPts val="0"/>
              </a:spcAft>
              <a:buNone/>
              <a:defRPr sz="4000"/>
            </a:lvl4pPr>
            <a:lvl5pPr lvl="4" algn="ctr" rtl="0">
              <a:spcBef>
                <a:spcPct val="1000"/>
              </a:spcBef>
              <a:spcAft>
                <a:spcPts val="0"/>
              </a:spcAft>
              <a:buNone/>
              <a:defRPr sz="4000"/>
            </a:lvl5pPr>
            <a:lvl6pPr lvl="5" algn="ctr" rtl="0">
              <a:spcBef>
                <a:spcPct val="1000"/>
              </a:spcBef>
              <a:spcAft>
                <a:spcPts val="0"/>
              </a:spcAft>
              <a:buNone/>
              <a:defRPr sz="4000"/>
            </a:lvl6pPr>
            <a:lvl7pPr lvl="6" algn="ctr" rtl="0">
              <a:spcBef>
                <a:spcPct val="1000"/>
              </a:spcBef>
              <a:spcAft>
                <a:spcPts val="0"/>
              </a:spcAft>
              <a:buNone/>
              <a:defRPr sz="4000"/>
            </a:lvl7pPr>
            <a:lvl8pPr lvl="7" algn="ctr" rtl="0">
              <a:spcBef>
                <a:spcPct val="1000"/>
              </a:spcBef>
              <a:spcAft>
                <a:spcPts val="0"/>
              </a:spcAft>
              <a:buNone/>
              <a:defRPr sz="4000"/>
            </a:lvl8pPr>
            <a:lvl9pPr lvl="8" algn="ctr" rtl="0">
              <a:spcBef>
                <a:spcPct val="1000"/>
              </a:spcBef>
              <a:spcAft>
                <a:spcPts val="0"/>
              </a:spcAft>
              <a:buNone/>
              <a:defRPr sz="4000"/>
            </a:lvl9pPr>
          </a:lstStyle>
          <a:p>
            <a:endParaRPr/>
          </a:p>
        </p:txBody>
      </p:sp>
      <p:sp>
        <p:nvSpPr>
          <p:cNvPr id="173" name="Google Shape;173;p20"/>
          <p:cNvSpPr txBox="1">
            <a:spLocks noGrp="1"/>
          </p:cNvSpPr>
          <p:nvPr>
            <p:ph type="subTitle" idx="8"/>
          </p:nvPr>
        </p:nvSpPr>
        <p:spPr>
          <a:xfrm>
            <a:off x="9354860" y="7011800"/>
            <a:ext cx="3499800" cy="1524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74" name="Google Shape;174;p20"/>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5" name="Google Shape;175;p20"/>
          <p:cNvSpPr/>
          <p:nvPr/>
        </p:nvSpPr>
        <p:spPr>
          <a:xfrm rot="1132585" flipH="1">
            <a:off x="-1541444" y="-58077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6" name="Google Shape;176;p20"/>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7" name="Google Shape;177;p20"/>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78" name="Google Shape;178;p20"/>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3830400" y="4288050"/>
            <a:ext cx="10627200" cy="1624200"/>
          </a:xfrm>
          <a:prstGeom prst="rect">
            <a:avLst/>
          </a:prstGeom>
        </p:spPr>
        <p:txBody>
          <a:bodyPr spcFirstLastPara="1" wrap="square" lIns="91425" tIns="91425" rIns="91425" bIns="91425" anchor="ctr" anchorCtr="0">
            <a:noAutofit/>
          </a:bodyPr>
          <a:lstStyle>
            <a:lvl1pPr lvl="0"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1pPr>
            <a:lvl2pPr lvl="1"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2pPr>
            <a:lvl3pPr lvl="2"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3pPr>
            <a:lvl4pPr lvl="3"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4pPr>
            <a:lvl5pPr lvl="4"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5pPr>
            <a:lvl6pPr lvl="5"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6pPr>
            <a:lvl7pPr lvl="6"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7pPr>
            <a:lvl8pPr lvl="7"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8pPr>
            <a:lvl9pPr lvl="8" algn="ctr" rtl="0">
              <a:lnSpc>
                <a:spcPct val="100000"/>
              </a:lnSpc>
              <a:spcBef>
                <a:spcPct val="1000"/>
              </a:spcBef>
              <a:spcAft>
                <a:spcPts val="0"/>
              </a:spcAft>
              <a:buNone/>
              <a:defRPr sz="3600">
                <a:latin typeface="Roboto" panose="020B0704020202020204"/>
                <a:ea typeface="Roboto" panose="020B0704020202020204"/>
                <a:cs typeface="Roboto" panose="020B0704020202020204"/>
                <a:sym typeface="Roboto" panose="020B0704020202020204"/>
              </a:defRPr>
            </a:lvl9pPr>
          </a:lstStyle>
          <a:p>
            <a:endParaRPr/>
          </a:p>
        </p:txBody>
      </p:sp>
      <p:sp>
        <p:nvSpPr>
          <p:cNvPr id="181" name="Google Shape;181;p21"/>
          <p:cNvSpPr txBox="1">
            <a:spLocks noGrp="1"/>
          </p:cNvSpPr>
          <p:nvPr>
            <p:ph type="subTitle" idx="2"/>
          </p:nvPr>
        </p:nvSpPr>
        <p:spPr>
          <a:xfrm>
            <a:off x="5911500" y="6314150"/>
            <a:ext cx="6465000" cy="584400"/>
          </a:xfrm>
          <a:prstGeom prst="rect">
            <a:avLst/>
          </a:prstGeom>
        </p:spPr>
        <p:txBody>
          <a:bodyPr spcFirstLastPara="1" wrap="square" lIns="91425" tIns="91425" rIns="91425" bIns="91425" anchor="ctr" anchorCtr="0">
            <a:noAutofit/>
          </a:bodyPr>
          <a:lstStyle>
            <a:lvl1pPr lvl="0" algn="ctr" rtl="0">
              <a:lnSpc>
                <a:spcPct val="100000"/>
              </a:lnSpc>
              <a:spcBef>
                <a:spcPct val="1000"/>
              </a:spcBef>
              <a:spcAft>
                <a:spcPts val="0"/>
              </a:spcAft>
              <a:buNone/>
              <a:defRPr sz="6000"/>
            </a:lvl1pPr>
            <a:lvl2pPr lvl="1" algn="ctr" rtl="0">
              <a:lnSpc>
                <a:spcPct val="100000"/>
              </a:lnSpc>
              <a:spcBef>
                <a:spcPct val="1000"/>
              </a:spcBef>
              <a:spcAft>
                <a:spcPts val="0"/>
              </a:spcAft>
              <a:buNone/>
              <a:defRPr sz="6000"/>
            </a:lvl2pPr>
            <a:lvl3pPr lvl="2" algn="ctr" rtl="0">
              <a:lnSpc>
                <a:spcPct val="100000"/>
              </a:lnSpc>
              <a:spcBef>
                <a:spcPct val="1000"/>
              </a:spcBef>
              <a:spcAft>
                <a:spcPts val="0"/>
              </a:spcAft>
              <a:buNone/>
              <a:defRPr sz="6000"/>
            </a:lvl3pPr>
            <a:lvl4pPr lvl="3" algn="ctr" rtl="0">
              <a:lnSpc>
                <a:spcPct val="100000"/>
              </a:lnSpc>
              <a:spcBef>
                <a:spcPct val="1000"/>
              </a:spcBef>
              <a:spcAft>
                <a:spcPts val="0"/>
              </a:spcAft>
              <a:buNone/>
              <a:defRPr sz="6000"/>
            </a:lvl4pPr>
            <a:lvl5pPr lvl="4" algn="ctr" rtl="0">
              <a:lnSpc>
                <a:spcPct val="100000"/>
              </a:lnSpc>
              <a:spcBef>
                <a:spcPct val="1000"/>
              </a:spcBef>
              <a:spcAft>
                <a:spcPts val="0"/>
              </a:spcAft>
              <a:buNone/>
              <a:defRPr sz="6000"/>
            </a:lvl5pPr>
            <a:lvl6pPr lvl="5" algn="ctr" rtl="0">
              <a:lnSpc>
                <a:spcPct val="100000"/>
              </a:lnSpc>
              <a:spcBef>
                <a:spcPct val="1000"/>
              </a:spcBef>
              <a:spcAft>
                <a:spcPts val="0"/>
              </a:spcAft>
              <a:buNone/>
              <a:defRPr sz="6000"/>
            </a:lvl6pPr>
            <a:lvl7pPr lvl="6" algn="ctr" rtl="0">
              <a:lnSpc>
                <a:spcPct val="100000"/>
              </a:lnSpc>
              <a:spcBef>
                <a:spcPct val="1000"/>
              </a:spcBef>
              <a:spcAft>
                <a:spcPts val="0"/>
              </a:spcAft>
              <a:buNone/>
              <a:defRPr sz="6000"/>
            </a:lvl7pPr>
            <a:lvl8pPr lvl="7" algn="ctr" rtl="0">
              <a:lnSpc>
                <a:spcPct val="100000"/>
              </a:lnSpc>
              <a:spcBef>
                <a:spcPct val="1000"/>
              </a:spcBef>
              <a:spcAft>
                <a:spcPts val="0"/>
              </a:spcAft>
              <a:buNone/>
              <a:defRPr sz="6000"/>
            </a:lvl8pPr>
            <a:lvl9pPr lvl="8" algn="ctr" rtl="0">
              <a:lnSpc>
                <a:spcPct val="100000"/>
              </a:lnSpc>
              <a:spcBef>
                <a:spcPct val="1000"/>
              </a:spcBef>
              <a:spcAft>
                <a:spcPts val="0"/>
              </a:spcAft>
              <a:buNone/>
              <a:defRPr sz="6000"/>
            </a:lvl9pPr>
          </a:lstStyle>
          <a:p>
            <a:endParaRPr/>
          </a:p>
        </p:txBody>
      </p:sp>
      <p:sp>
        <p:nvSpPr>
          <p:cNvPr id="182" name="Google Shape;182;p21"/>
          <p:cNvSpPr/>
          <p:nvPr/>
        </p:nvSpPr>
        <p:spPr>
          <a:xfrm flipH="1">
            <a:off x="10084530" y="9475900"/>
            <a:ext cx="8203484"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3" name="Google Shape;183;p21"/>
          <p:cNvSpPr/>
          <p:nvPr/>
        </p:nvSpPr>
        <p:spPr>
          <a:xfrm rot="2700000" flipH="1">
            <a:off x="-114882" y="-1320144"/>
            <a:ext cx="4326234" cy="404660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4" name="Google Shape;184;p21"/>
          <p:cNvSpPr/>
          <p:nvPr/>
        </p:nvSpPr>
        <p:spPr>
          <a:xfrm flipH="1">
            <a:off x="11331434"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85" name="Google Shape;185;p21"/>
          <p:cNvSpPr/>
          <p:nvPr/>
        </p:nvSpPr>
        <p:spPr>
          <a:xfrm rot="4358284" flipH="1">
            <a:off x="-4122290" y="6136244"/>
            <a:ext cx="8055854" cy="366273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
  <p:cSld name="BLANK_1_1_1_1_2">
    <p:spTree>
      <p:nvGrpSpPr>
        <p:cNvPr id="1" name="Shape 186"/>
        <p:cNvGrpSpPr/>
        <p:nvPr/>
      </p:nvGrpSpPr>
      <p:grpSpPr>
        <a:xfrm>
          <a:off x="0" y="0"/>
          <a:ext cx="0" cy="0"/>
          <a:chOff x="0" y="0"/>
          <a:chExt cx="0" cy="0"/>
        </a:xfrm>
      </p:grpSpPr>
      <p:sp>
        <p:nvSpPr>
          <p:cNvPr id="187" name="Google Shape;187;p22"/>
          <p:cNvSpPr/>
          <p:nvPr/>
        </p:nvSpPr>
        <p:spPr>
          <a:xfrm rot="-5400000" flipH="1">
            <a:off x="-910016" y="83726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88" name="Google Shape;188;p22"/>
          <p:cNvSpPr/>
          <p:nvPr/>
        </p:nvSpPr>
        <p:spPr>
          <a:xfrm rot="10095794" flipH="1">
            <a:off x="11053664" y="9313304"/>
            <a:ext cx="7275600" cy="420122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89" name="Google Shape;189;p22"/>
          <p:cNvSpPr/>
          <p:nvPr/>
        </p:nvSpPr>
        <p:spPr>
          <a:xfrm rot="-5601006" flipH="1">
            <a:off x="15678136" y="436288"/>
            <a:ext cx="6680694" cy="401570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0" name="Google Shape;190;p22"/>
          <p:cNvSpPr/>
          <p:nvPr/>
        </p:nvSpPr>
        <p:spPr>
          <a:xfrm flipH="1">
            <a:off x="-1875266" y="-11680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91" name="Google Shape;191;p22"/>
          <p:cNvSpPr txBox="1">
            <a:spLocks noGrp="1"/>
          </p:cNvSpPr>
          <p:nvPr>
            <p:ph type="ctrTitle"/>
          </p:nvPr>
        </p:nvSpPr>
        <p:spPr>
          <a:xfrm>
            <a:off x="3188554" y="2567950"/>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4000">
                <a:solidFill>
                  <a:schemeClr val="dk1"/>
                </a:solidFill>
              </a:defRPr>
            </a:lvl1pPr>
            <a:lvl2pPr lvl="1" rtl="0">
              <a:spcBef>
                <a:spcPct val="1000"/>
              </a:spcBef>
              <a:spcAft>
                <a:spcPts val="0"/>
              </a:spcAft>
              <a:buClr>
                <a:schemeClr val="dk1"/>
              </a:buClr>
              <a:buSzPts val="2000"/>
              <a:buNone/>
              <a:defRPr sz="4000">
                <a:solidFill>
                  <a:schemeClr val="dk1"/>
                </a:solidFill>
              </a:defRPr>
            </a:lvl2pPr>
            <a:lvl3pPr lvl="2" rtl="0">
              <a:spcBef>
                <a:spcPct val="1000"/>
              </a:spcBef>
              <a:spcAft>
                <a:spcPts val="0"/>
              </a:spcAft>
              <a:buClr>
                <a:schemeClr val="dk1"/>
              </a:buClr>
              <a:buSzPts val="2000"/>
              <a:buNone/>
              <a:defRPr sz="4000">
                <a:solidFill>
                  <a:schemeClr val="dk1"/>
                </a:solidFill>
              </a:defRPr>
            </a:lvl3pPr>
            <a:lvl4pPr lvl="3" rtl="0">
              <a:spcBef>
                <a:spcPct val="1000"/>
              </a:spcBef>
              <a:spcAft>
                <a:spcPts val="0"/>
              </a:spcAft>
              <a:buClr>
                <a:schemeClr val="dk1"/>
              </a:buClr>
              <a:buSzPts val="2000"/>
              <a:buNone/>
              <a:defRPr sz="4000">
                <a:solidFill>
                  <a:schemeClr val="dk1"/>
                </a:solidFill>
              </a:defRPr>
            </a:lvl4pPr>
            <a:lvl5pPr lvl="4" rtl="0">
              <a:spcBef>
                <a:spcPct val="1000"/>
              </a:spcBef>
              <a:spcAft>
                <a:spcPts val="0"/>
              </a:spcAft>
              <a:buClr>
                <a:schemeClr val="dk1"/>
              </a:buClr>
              <a:buSzPts val="2000"/>
              <a:buNone/>
              <a:defRPr sz="4000">
                <a:solidFill>
                  <a:schemeClr val="dk1"/>
                </a:solidFill>
              </a:defRPr>
            </a:lvl5pPr>
            <a:lvl6pPr lvl="5" rtl="0">
              <a:spcBef>
                <a:spcPct val="1000"/>
              </a:spcBef>
              <a:spcAft>
                <a:spcPts val="0"/>
              </a:spcAft>
              <a:buClr>
                <a:schemeClr val="dk1"/>
              </a:buClr>
              <a:buSzPts val="2000"/>
              <a:buNone/>
              <a:defRPr sz="4000">
                <a:solidFill>
                  <a:schemeClr val="dk1"/>
                </a:solidFill>
              </a:defRPr>
            </a:lvl6pPr>
            <a:lvl7pPr lvl="6" rtl="0">
              <a:spcBef>
                <a:spcPct val="1000"/>
              </a:spcBef>
              <a:spcAft>
                <a:spcPts val="0"/>
              </a:spcAft>
              <a:buClr>
                <a:schemeClr val="dk1"/>
              </a:buClr>
              <a:buSzPts val="2000"/>
              <a:buNone/>
              <a:defRPr sz="4000">
                <a:solidFill>
                  <a:schemeClr val="dk1"/>
                </a:solidFill>
              </a:defRPr>
            </a:lvl7pPr>
            <a:lvl8pPr lvl="7" rtl="0">
              <a:spcBef>
                <a:spcPct val="1000"/>
              </a:spcBef>
              <a:spcAft>
                <a:spcPts val="0"/>
              </a:spcAft>
              <a:buClr>
                <a:schemeClr val="dk1"/>
              </a:buClr>
              <a:buSzPts val="2000"/>
              <a:buNone/>
              <a:defRPr sz="4000">
                <a:solidFill>
                  <a:schemeClr val="dk1"/>
                </a:solidFill>
              </a:defRPr>
            </a:lvl8pPr>
            <a:lvl9pPr lvl="8" rtl="0">
              <a:spcBef>
                <a:spcPct val="1000"/>
              </a:spcBef>
              <a:spcAft>
                <a:spcPts val="0"/>
              </a:spcAft>
              <a:buClr>
                <a:schemeClr val="dk1"/>
              </a:buClr>
              <a:buSzPts val="2000"/>
              <a:buNone/>
              <a:defRPr sz="4000">
                <a:solidFill>
                  <a:schemeClr val="dk1"/>
                </a:solidFill>
              </a:defRPr>
            </a:lvl9pPr>
          </a:lstStyle>
          <a:p>
            <a:endParaRPr/>
          </a:p>
        </p:txBody>
      </p:sp>
      <p:sp>
        <p:nvSpPr>
          <p:cNvPr id="192" name="Google Shape;192;p22"/>
          <p:cNvSpPr txBox="1">
            <a:spLocks noGrp="1"/>
          </p:cNvSpPr>
          <p:nvPr>
            <p:ph type="subTitle" idx="1"/>
          </p:nvPr>
        </p:nvSpPr>
        <p:spPr>
          <a:xfrm>
            <a:off x="3188550" y="3188000"/>
            <a:ext cx="39594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3" name="Google Shape;193;p22"/>
          <p:cNvSpPr txBox="1">
            <a:spLocks noGrp="1"/>
          </p:cNvSpPr>
          <p:nvPr>
            <p:ph type="ctrTitle" idx="2"/>
          </p:nvPr>
        </p:nvSpPr>
        <p:spPr>
          <a:xfrm>
            <a:off x="3188554" y="4957986"/>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4000"/>
            </a:lvl1pPr>
            <a:lvl2pPr lvl="1" rtl="0">
              <a:spcBef>
                <a:spcPct val="1000"/>
              </a:spcBef>
              <a:spcAft>
                <a:spcPts val="0"/>
              </a:spcAft>
              <a:buSzPts val="2000"/>
              <a:buNone/>
              <a:defRPr sz="4000"/>
            </a:lvl2pPr>
            <a:lvl3pPr lvl="2" rtl="0">
              <a:spcBef>
                <a:spcPct val="1000"/>
              </a:spcBef>
              <a:spcAft>
                <a:spcPts val="0"/>
              </a:spcAft>
              <a:buSzPts val="2000"/>
              <a:buNone/>
              <a:defRPr sz="4000"/>
            </a:lvl3pPr>
            <a:lvl4pPr lvl="3" rtl="0">
              <a:spcBef>
                <a:spcPct val="1000"/>
              </a:spcBef>
              <a:spcAft>
                <a:spcPts val="0"/>
              </a:spcAft>
              <a:buSzPts val="2000"/>
              <a:buNone/>
              <a:defRPr sz="4000"/>
            </a:lvl4pPr>
            <a:lvl5pPr lvl="4" rtl="0">
              <a:spcBef>
                <a:spcPct val="1000"/>
              </a:spcBef>
              <a:spcAft>
                <a:spcPts val="0"/>
              </a:spcAft>
              <a:buSzPts val="2000"/>
              <a:buNone/>
              <a:defRPr sz="4000"/>
            </a:lvl5pPr>
            <a:lvl6pPr lvl="5" rtl="0">
              <a:spcBef>
                <a:spcPct val="1000"/>
              </a:spcBef>
              <a:spcAft>
                <a:spcPts val="0"/>
              </a:spcAft>
              <a:buSzPts val="2000"/>
              <a:buNone/>
              <a:defRPr sz="4000"/>
            </a:lvl6pPr>
            <a:lvl7pPr lvl="6" rtl="0">
              <a:spcBef>
                <a:spcPct val="1000"/>
              </a:spcBef>
              <a:spcAft>
                <a:spcPts val="0"/>
              </a:spcAft>
              <a:buSzPts val="2000"/>
              <a:buNone/>
              <a:defRPr sz="4000"/>
            </a:lvl7pPr>
            <a:lvl8pPr lvl="7" rtl="0">
              <a:spcBef>
                <a:spcPct val="1000"/>
              </a:spcBef>
              <a:spcAft>
                <a:spcPts val="0"/>
              </a:spcAft>
              <a:buSzPts val="2000"/>
              <a:buNone/>
              <a:defRPr sz="4000"/>
            </a:lvl8pPr>
            <a:lvl9pPr lvl="8" rtl="0">
              <a:spcBef>
                <a:spcPct val="1000"/>
              </a:spcBef>
              <a:spcAft>
                <a:spcPts val="0"/>
              </a:spcAft>
              <a:buSzPts val="2000"/>
              <a:buNone/>
              <a:defRPr sz="4000"/>
            </a:lvl9pPr>
          </a:lstStyle>
          <a:p>
            <a:endParaRPr/>
          </a:p>
        </p:txBody>
      </p:sp>
      <p:sp>
        <p:nvSpPr>
          <p:cNvPr id="194" name="Google Shape;194;p22"/>
          <p:cNvSpPr txBox="1">
            <a:spLocks noGrp="1"/>
          </p:cNvSpPr>
          <p:nvPr>
            <p:ph type="subTitle" idx="3"/>
          </p:nvPr>
        </p:nvSpPr>
        <p:spPr>
          <a:xfrm>
            <a:off x="3197450" y="5584200"/>
            <a:ext cx="38892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5" name="Google Shape;195;p22"/>
          <p:cNvSpPr txBox="1">
            <a:spLocks noGrp="1"/>
          </p:cNvSpPr>
          <p:nvPr>
            <p:ph type="ctrTitle" idx="4"/>
          </p:nvPr>
        </p:nvSpPr>
        <p:spPr>
          <a:xfrm>
            <a:off x="3188554" y="7348046"/>
            <a:ext cx="3262800" cy="7296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4000"/>
            </a:lvl1pPr>
            <a:lvl2pPr lvl="1" rtl="0">
              <a:spcBef>
                <a:spcPct val="1000"/>
              </a:spcBef>
              <a:spcAft>
                <a:spcPts val="0"/>
              </a:spcAft>
              <a:buSzPts val="2000"/>
              <a:buNone/>
              <a:defRPr sz="4000"/>
            </a:lvl2pPr>
            <a:lvl3pPr lvl="2" rtl="0">
              <a:spcBef>
                <a:spcPct val="1000"/>
              </a:spcBef>
              <a:spcAft>
                <a:spcPts val="0"/>
              </a:spcAft>
              <a:buSzPts val="2000"/>
              <a:buNone/>
              <a:defRPr sz="4000"/>
            </a:lvl3pPr>
            <a:lvl4pPr lvl="3" rtl="0">
              <a:spcBef>
                <a:spcPct val="1000"/>
              </a:spcBef>
              <a:spcAft>
                <a:spcPts val="0"/>
              </a:spcAft>
              <a:buSzPts val="2000"/>
              <a:buNone/>
              <a:defRPr sz="4000"/>
            </a:lvl4pPr>
            <a:lvl5pPr lvl="4" rtl="0">
              <a:spcBef>
                <a:spcPct val="1000"/>
              </a:spcBef>
              <a:spcAft>
                <a:spcPts val="0"/>
              </a:spcAft>
              <a:buSzPts val="2000"/>
              <a:buNone/>
              <a:defRPr sz="4000"/>
            </a:lvl5pPr>
            <a:lvl6pPr lvl="5" rtl="0">
              <a:spcBef>
                <a:spcPct val="1000"/>
              </a:spcBef>
              <a:spcAft>
                <a:spcPts val="0"/>
              </a:spcAft>
              <a:buSzPts val="2000"/>
              <a:buNone/>
              <a:defRPr sz="4000"/>
            </a:lvl6pPr>
            <a:lvl7pPr lvl="6" rtl="0">
              <a:spcBef>
                <a:spcPct val="1000"/>
              </a:spcBef>
              <a:spcAft>
                <a:spcPts val="0"/>
              </a:spcAft>
              <a:buSzPts val="2000"/>
              <a:buNone/>
              <a:defRPr sz="4000"/>
            </a:lvl7pPr>
            <a:lvl8pPr lvl="7" rtl="0">
              <a:spcBef>
                <a:spcPct val="1000"/>
              </a:spcBef>
              <a:spcAft>
                <a:spcPts val="0"/>
              </a:spcAft>
              <a:buSzPts val="2000"/>
              <a:buNone/>
              <a:defRPr sz="4000"/>
            </a:lvl8pPr>
            <a:lvl9pPr lvl="8" rtl="0">
              <a:spcBef>
                <a:spcPct val="1000"/>
              </a:spcBef>
              <a:spcAft>
                <a:spcPts val="0"/>
              </a:spcAft>
              <a:buSzPts val="2000"/>
              <a:buNone/>
              <a:defRPr sz="4000"/>
            </a:lvl9pPr>
          </a:lstStyle>
          <a:p>
            <a:endParaRPr/>
          </a:p>
        </p:txBody>
      </p:sp>
      <p:sp>
        <p:nvSpPr>
          <p:cNvPr id="196" name="Google Shape;196;p22"/>
          <p:cNvSpPr txBox="1">
            <a:spLocks noGrp="1"/>
          </p:cNvSpPr>
          <p:nvPr>
            <p:ph type="subTitle" idx="5"/>
          </p:nvPr>
        </p:nvSpPr>
        <p:spPr>
          <a:xfrm>
            <a:off x="3188550" y="7970250"/>
            <a:ext cx="3968400" cy="1194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7" name="Google Shape;197;p22"/>
          <p:cNvSpPr txBox="1">
            <a:spLocks noGrp="1"/>
          </p:cNvSpPr>
          <p:nvPr>
            <p:ph type="ctrTitle" idx="6"/>
          </p:nvPr>
        </p:nvSpPr>
        <p:spPr>
          <a:xfrm>
            <a:off x="11789804" y="2567950"/>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4000">
                <a:solidFill>
                  <a:schemeClr val="dk1"/>
                </a:solidFill>
              </a:defRPr>
            </a:lvl1pPr>
            <a:lvl2pPr lvl="1" algn="r" rtl="0">
              <a:spcBef>
                <a:spcPct val="1000"/>
              </a:spcBef>
              <a:spcAft>
                <a:spcPts val="0"/>
              </a:spcAft>
              <a:buClr>
                <a:schemeClr val="dk1"/>
              </a:buClr>
              <a:buSzPts val="2000"/>
              <a:buNone/>
              <a:defRPr sz="4000">
                <a:solidFill>
                  <a:schemeClr val="dk1"/>
                </a:solidFill>
              </a:defRPr>
            </a:lvl2pPr>
            <a:lvl3pPr lvl="2" algn="r" rtl="0">
              <a:spcBef>
                <a:spcPct val="1000"/>
              </a:spcBef>
              <a:spcAft>
                <a:spcPts val="0"/>
              </a:spcAft>
              <a:buClr>
                <a:schemeClr val="dk1"/>
              </a:buClr>
              <a:buSzPts val="2000"/>
              <a:buNone/>
              <a:defRPr sz="4000">
                <a:solidFill>
                  <a:schemeClr val="dk1"/>
                </a:solidFill>
              </a:defRPr>
            </a:lvl3pPr>
            <a:lvl4pPr lvl="3" algn="r" rtl="0">
              <a:spcBef>
                <a:spcPct val="1000"/>
              </a:spcBef>
              <a:spcAft>
                <a:spcPts val="0"/>
              </a:spcAft>
              <a:buClr>
                <a:schemeClr val="dk1"/>
              </a:buClr>
              <a:buSzPts val="2000"/>
              <a:buNone/>
              <a:defRPr sz="4000">
                <a:solidFill>
                  <a:schemeClr val="dk1"/>
                </a:solidFill>
              </a:defRPr>
            </a:lvl4pPr>
            <a:lvl5pPr lvl="4" algn="r" rtl="0">
              <a:spcBef>
                <a:spcPct val="1000"/>
              </a:spcBef>
              <a:spcAft>
                <a:spcPts val="0"/>
              </a:spcAft>
              <a:buClr>
                <a:schemeClr val="dk1"/>
              </a:buClr>
              <a:buSzPts val="2000"/>
              <a:buNone/>
              <a:defRPr sz="4000">
                <a:solidFill>
                  <a:schemeClr val="dk1"/>
                </a:solidFill>
              </a:defRPr>
            </a:lvl5pPr>
            <a:lvl6pPr lvl="5" algn="r" rtl="0">
              <a:spcBef>
                <a:spcPct val="1000"/>
              </a:spcBef>
              <a:spcAft>
                <a:spcPts val="0"/>
              </a:spcAft>
              <a:buClr>
                <a:schemeClr val="dk1"/>
              </a:buClr>
              <a:buSzPts val="2000"/>
              <a:buNone/>
              <a:defRPr sz="4000">
                <a:solidFill>
                  <a:schemeClr val="dk1"/>
                </a:solidFill>
              </a:defRPr>
            </a:lvl6pPr>
            <a:lvl7pPr lvl="6" algn="r" rtl="0">
              <a:spcBef>
                <a:spcPct val="1000"/>
              </a:spcBef>
              <a:spcAft>
                <a:spcPts val="0"/>
              </a:spcAft>
              <a:buClr>
                <a:schemeClr val="dk1"/>
              </a:buClr>
              <a:buSzPts val="2000"/>
              <a:buNone/>
              <a:defRPr sz="4000">
                <a:solidFill>
                  <a:schemeClr val="dk1"/>
                </a:solidFill>
              </a:defRPr>
            </a:lvl7pPr>
            <a:lvl8pPr lvl="7" algn="r" rtl="0">
              <a:spcBef>
                <a:spcPct val="1000"/>
              </a:spcBef>
              <a:spcAft>
                <a:spcPts val="0"/>
              </a:spcAft>
              <a:buClr>
                <a:schemeClr val="dk1"/>
              </a:buClr>
              <a:buSzPts val="2000"/>
              <a:buNone/>
              <a:defRPr sz="4000">
                <a:solidFill>
                  <a:schemeClr val="dk1"/>
                </a:solidFill>
              </a:defRPr>
            </a:lvl8pPr>
            <a:lvl9pPr lvl="8" algn="r" rtl="0">
              <a:spcBef>
                <a:spcPct val="1000"/>
              </a:spcBef>
              <a:spcAft>
                <a:spcPts val="0"/>
              </a:spcAft>
              <a:buClr>
                <a:schemeClr val="dk1"/>
              </a:buClr>
              <a:buSzPts val="2000"/>
              <a:buNone/>
              <a:defRPr sz="4000">
                <a:solidFill>
                  <a:schemeClr val="dk1"/>
                </a:solidFill>
              </a:defRPr>
            </a:lvl9pPr>
          </a:lstStyle>
          <a:p>
            <a:endParaRPr/>
          </a:p>
        </p:txBody>
      </p:sp>
      <p:sp>
        <p:nvSpPr>
          <p:cNvPr id="198" name="Google Shape;198;p22"/>
          <p:cNvSpPr txBox="1">
            <a:spLocks noGrp="1"/>
          </p:cNvSpPr>
          <p:nvPr>
            <p:ph type="subTitle" idx="7"/>
          </p:nvPr>
        </p:nvSpPr>
        <p:spPr>
          <a:xfrm>
            <a:off x="11175950" y="318800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199" name="Google Shape;199;p22"/>
          <p:cNvSpPr txBox="1">
            <a:spLocks noGrp="1"/>
          </p:cNvSpPr>
          <p:nvPr>
            <p:ph type="ctrTitle" idx="8"/>
          </p:nvPr>
        </p:nvSpPr>
        <p:spPr>
          <a:xfrm>
            <a:off x="11789804" y="4957986"/>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4000"/>
            </a:lvl1pPr>
            <a:lvl2pPr lvl="1" algn="r" rtl="0">
              <a:spcBef>
                <a:spcPct val="1000"/>
              </a:spcBef>
              <a:spcAft>
                <a:spcPts val="0"/>
              </a:spcAft>
              <a:buSzPts val="2000"/>
              <a:buNone/>
              <a:defRPr sz="4000"/>
            </a:lvl2pPr>
            <a:lvl3pPr lvl="2" algn="r" rtl="0">
              <a:spcBef>
                <a:spcPct val="1000"/>
              </a:spcBef>
              <a:spcAft>
                <a:spcPts val="0"/>
              </a:spcAft>
              <a:buSzPts val="2000"/>
              <a:buNone/>
              <a:defRPr sz="4000"/>
            </a:lvl3pPr>
            <a:lvl4pPr lvl="3" algn="r" rtl="0">
              <a:spcBef>
                <a:spcPct val="1000"/>
              </a:spcBef>
              <a:spcAft>
                <a:spcPts val="0"/>
              </a:spcAft>
              <a:buSzPts val="2000"/>
              <a:buNone/>
              <a:defRPr sz="4000"/>
            </a:lvl4pPr>
            <a:lvl5pPr lvl="4" algn="r" rtl="0">
              <a:spcBef>
                <a:spcPct val="1000"/>
              </a:spcBef>
              <a:spcAft>
                <a:spcPts val="0"/>
              </a:spcAft>
              <a:buSzPts val="2000"/>
              <a:buNone/>
              <a:defRPr sz="4000"/>
            </a:lvl5pPr>
            <a:lvl6pPr lvl="5" algn="r" rtl="0">
              <a:spcBef>
                <a:spcPct val="1000"/>
              </a:spcBef>
              <a:spcAft>
                <a:spcPts val="0"/>
              </a:spcAft>
              <a:buSzPts val="2000"/>
              <a:buNone/>
              <a:defRPr sz="4000"/>
            </a:lvl6pPr>
            <a:lvl7pPr lvl="6" algn="r" rtl="0">
              <a:spcBef>
                <a:spcPct val="1000"/>
              </a:spcBef>
              <a:spcAft>
                <a:spcPts val="0"/>
              </a:spcAft>
              <a:buSzPts val="2000"/>
              <a:buNone/>
              <a:defRPr sz="4000"/>
            </a:lvl7pPr>
            <a:lvl8pPr lvl="7" algn="r" rtl="0">
              <a:spcBef>
                <a:spcPct val="1000"/>
              </a:spcBef>
              <a:spcAft>
                <a:spcPts val="0"/>
              </a:spcAft>
              <a:buSzPts val="2000"/>
              <a:buNone/>
              <a:defRPr sz="4000"/>
            </a:lvl8pPr>
            <a:lvl9pPr lvl="8" algn="r" rtl="0">
              <a:spcBef>
                <a:spcPct val="1000"/>
              </a:spcBef>
              <a:spcAft>
                <a:spcPts val="0"/>
              </a:spcAft>
              <a:buSzPts val="2000"/>
              <a:buNone/>
              <a:defRPr sz="4000"/>
            </a:lvl9pPr>
          </a:lstStyle>
          <a:p>
            <a:endParaRPr/>
          </a:p>
        </p:txBody>
      </p:sp>
      <p:sp>
        <p:nvSpPr>
          <p:cNvPr id="200" name="Google Shape;200;p22"/>
          <p:cNvSpPr txBox="1">
            <a:spLocks noGrp="1"/>
          </p:cNvSpPr>
          <p:nvPr>
            <p:ph type="subTitle" idx="9"/>
          </p:nvPr>
        </p:nvSpPr>
        <p:spPr>
          <a:xfrm>
            <a:off x="11175950" y="558405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201" name="Google Shape;201;p22"/>
          <p:cNvSpPr txBox="1">
            <a:spLocks noGrp="1"/>
          </p:cNvSpPr>
          <p:nvPr>
            <p:ph type="ctrTitle" idx="13"/>
          </p:nvPr>
        </p:nvSpPr>
        <p:spPr>
          <a:xfrm>
            <a:off x="11789804" y="7348046"/>
            <a:ext cx="3262800" cy="7296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4000"/>
            </a:lvl1pPr>
            <a:lvl2pPr lvl="1" algn="r" rtl="0">
              <a:spcBef>
                <a:spcPct val="1000"/>
              </a:spcBef>
              <a:spcAft>
                <a:spcPts val="0"/>
              </a:spcAft>
              <a:buSzPts val="2000"/>
              <a:buNone/>
              <a:defRPr sz="4000"/>
            </a:lvl2pPr>
            <a:lvl3pPr lvl="2" algn="r" rtl="0">
              <a:spcBef>
                <a:spcPct val="1000"/>
              </a:spcBef>
              <a:spcAft>
                <a:spcPts val="0"/>
              </a:spcAft>
              <a:buSzPts val="2000"/>
              <a:buNone/>
              <a:defRPr sz="4000"/>
            </a:lvl3pPr>
            <a:lvl4pPr lvl="3" algn="r" rtl="0">
              <a:spcBef>
                <a:spcPct val="1000"/>
              </a:spcBef>
              <a:spcAft>
                <a:spcPts val="0"/>
              </a:spcAft>
              <a:buSzPts val="2000"/>
              <a:buNone/>
              <a:defRPr sz="4000"/>
            </a:lvl4pPr>
            <a:lvl5pPr lvl="4" algn="r" rtl="0">
              <a:spcBef>
                <a:spcPct val="1000"/>
              </a:spcBef>
              <a:spcAft>
                <a:spcPts val="0"/>
              </a:spcAft>
              <a:buSzPts val="2000"/>
              <a:buNone/>
              <a:defRPr sz="4000"/>
            </a:lvl5pPr>
            <a:lvl6pPr lvl="5" algn="r" rtl="0">
              <a:spcBef>
                <a:spcPct val="1000"/>
              </a:spcBef>
              <a:spcAft>
                <a:spcPts val="0"/>
              </a:spcAft>
              <a:buSzPts val="2000"/>
              <a:buNone/>
              <a:defRPr sz="4000"/>
            </a:lvl6pPr>
            <a:lvl7pPr lvl="6" algn="r" rtl="0">
              <a:spcBef>
                <a:spcPct val="1000"/>
              </a:spcBef>
              <a:spcAft>
                <a:spcPts val="0"/>
              </a:spcAft>
              <a:buSzPts val="2000"/>
              <a:buNone/>
              <a:defRPr sz="4000"/>
            </a:lvl7pPr>
            <a:lvl8pPr lvl="7" algn="r" rtl="0">
              <a:spcBef>
                <a:spcPct val="1000"/>
              </a:spcBef>
              <a:spcAft>
                <a:spcPts val="0"/>
              </a:spcAft>
              <a:buSzPts val="2000"/>
              <a:buNone/>
              <a:defRPr sz="4000"/>
            </a:lvl8pPr>
            <a:lvl9pPr lvl="8" algn="r" rtl="0">
              <a:spcBef>
                <a:spcPct val="1000"/>
              </a:spcBef>
              <a:spcAft>
                <a:spcPts val="0"/>
              </a:spcAft>
              <a:buSzPts val="2000"/>
              <a:buNone/>
              <a:defRPr sz="4000"/>
            </a:lvl9pPr>
          </a:lstStyle>
          <a:p>
            <a:endParaRPr/>
          </a:p>
        </p:txBody>
      </p:sp>
      <p:sp>
        <p:nvSpPr>
          <p:cNvPr id="202" name="Google Shape;202;p22"/>
          <p:cNvSpPr txBox="1">
            <a:spLocks noGrp="1"/>
          </p:cNvSpPr>
          <p:nvPr>
            <p:ph type="subTitle" idx="14"/>
          </p:nvPr>
        </p:nvSpPr>
        <p:spPr>
          <a:xfrm>
            <a:off x="11176100" y="7970250"/>
            <a:ext cx="3889200" cy="1194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B0704020202020204"/>
              <a:buNone/>
              <a:defRPr sz="2800">
                <a:latin typeface="Roboto" panose="020B0704020202020204"/>
                <a:ea typeface="Roboto" panose="020B0704020202020204"/>
                <a:cs typeface="Roboto" panose="020B0704020202020204"/>
                <a:sym typeface="Roboto" panose="020B0704020202020204"/>
              </a:defRPr>
            </a:lvl1pPr>
            <a:lvl2pPr lvl="1"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2pPr>
            <a:lvl3pPr lvl="2"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3pPr>
            <a:lvl4pPr lvl="3"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4pPr>
            <a:lvl5pPr lvl="4"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5pPr>
            <a:lvl6pPr lvl="5"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6pPr>
            <a:lvl7pPr lvl="6"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7pPr>
            <a:lvl8pPr lvl="7"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8pPr>
            <a:lvl9pPr lvl="8" algn="r" rtl="0">
              <a:lnSpc>
                <a:spcPct val="100000"/>
              </a:lnSpc>
              <a:spcBef>
                <a:spcPct val="1000"/>
              </a:spcBef>
              <a:spcAft>
                <a:spcPts val="0"/>
              </a:spcAft>
              <a:buSzPts val="2200"/>
              <a:buFont typeface="Roboto" panose="020B0704020202020204"/>
              <a:buNone/>
              <a:defRPr>
                <a:latin typeface="Roboto" panose="020B0704020202020204"/>
                <a:ea typeface="Roboto" panose="020B0704020202020204"/>
                <a:cs typeface="Roboto" panose="020B0704020202020204"/>
                <a:sym typeface="Roboto" panose="020B0704020202020204"/>
              </a:defRPr>
            </a:lvl9pPr>
          </a:lstStyle>
          <a:p>
            <a:endParaRPr/>
          </a:p>
        </p:txBody>
      </p:sp>
      <p:sp>
        <p:nvSpPr>
          <p:cNvPr id="203" name="Google Shape;203;p22"/>
          <p:cNvSpPr txBox="1">
            <a:spLocks noGrp="1"/>
          </p:cNvSpPr>
          <p:nvPr>
            <p:ph type="title" idx="15"/>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10_1_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9881150" y="3944950"/>
            <a:ext cx="6182400" cy="10782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5000"/>
            </a:lvl2pPr>
            <a:lvl3pPr lvl="2" algn="r" rtl="0">
              <a:spcBef>
                <a:spcPct val="1000"/>
              </a:spcBef>
              <a:spcAft>
                <a:spcPts val="0"/>
              </a:spcAft>
              <a:buSzPts val="2500"/>
              <a:buNone/>
              <a:defRPr sz="5000"/>
            </a:lvl3pPr>
            <a:lvl4pPr lvl="3" algn="r" rtl="0">
              <a:spcBef>
                <a:spcPct val="1000"/>
              </a:spcBef>
              <a:spcAft>
                <a:spcPts val="0"/>
              </a:spcAft>
              <a:buSzPts val="2500"/>
              <a:buNone/>
              <a:defRPr sz="5000"/>
            </a:lvl4pPr>
            <a:lvl5pPr lvl="4" algn="r" rtl="0">
              <a:spcBef>
                <a:spcPct val="1000"/>
              </a:spcBef>
              <a:spcAft>
                <a:spcPts val="0"/>
              </a:spcAft>
              <a:buSzPts val="2500"/>
              <a:buNone/>
              <a:defRPr sz="5000"/>
            </a:lvl5pPr>
            <a:lvl6pPr lvl="5" algn="r" rtl="0">
              <a:spcBef>
                <a:spcPct val="1000"/>
              </a:spcBef>
              <a:spcAft>
                <a:spcPts val="0"/>
              </a:spcAft>
              <a:buSzPts val="2500"/>
              <a:buNone/>
              <a:defRPr sz="5000"/>
            </a:lvl6pPr>
            <a:lvl7pPr lvl="6" algn="r" rtl="0">
              <a:spcBef>
                <a:spcPct val="1000"/>
              </a:spcBef>
              <a:spcAft>
                <a:spcPts val="0"/>
              </a:spcAft>
              <a:buSzPts val="2500"/>
              <a:buNone/>
              <a:defRPr sz="5000"/>
            </a:lvl7pPr>
            <a:lvl8pPr lvl="7" algn="r" rtl="0">
              <a:spcBef>
                <a:spcPct val="1000"/>
              </a:spcBef>
              <a:spcAft>
                <a:spcPts val="0"/>
              </a:spcAft>
              <a:buSzPts val="2500"/>
              <a:buNone/>
              <a:defRPr sz="5000"/>
            </a:lvl8pPr>
            <a:lvl9pPr lvl="8" algn="r" rtl="0">
              <a:spcBef>
                <a:spcPct val="1000"/>
              </a:spcBef>
              <a:spcAft>
                <a:spcPts val="0"/>
              </a:spcAft>
              <a:buSzPts val="2500"/>
              <a:buNone/>
              <a:defRPr sz="5000"/>
            </a:lvl9pPr>
          </a:lstStyle>
          <a:p>
            <a:endParaRPr/>
          </a:p>
        </p:txBody>
      </p:sp>
      <p:sp>
        <p:nvSpPr>
          <p:cNvPr id="233" name="Google Shape;233;p25"/>
          <p:cNvSpPr txBox="1">
            <a:spLocks noGrp="1"/>
          </p:cNvSpPr>
          <p:nvPr>
            <p:ph type="subTitle" idx="1"/>
          </p:nvPr>
        </p:nvSpPr>
        <p:spPr>
          <a:xfrm>
            <a:off x="10380950" y="4988800"/>
            <a:ext cx="5682600" cy="23514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34" name="Google Shape;234;p25"/>
          <p:cNvSpPr/>
          <p:nvPr/>
        </p:nvSpPr>
        <p:spPr>
          <a:xfrm flipH="1">
            <a:off x="8396830" y="9372600"/>
            <a:ext cx="8203484"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5" name="Google Shape;235;p25"/>
          <p:cNvSpPr/>
          <p:nvPr/>
        </p:nvSpPr>
        <p:spPr>
          <a:xfrm flipH="1">
            <a:off x="-2216098" y="-5625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6" name="Google Shape;236;p25"/>
          <p:cNvSpPr/>
          <p:nvPr/>
        </p:nvSpPr>
        <p:spPr>
          <a:xfrm flipH="1">
            <a:off x="11331434" y="-2147750"/>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37" name="Google Shape;237;p25"/>
          <p:cNvSpPr/>
          <p:nvPr/>
        </p:nvSpPr>
        <p:spPr>
          <a:xfrm rot="4358284" flipH="1">
            <a:off x="-4721290" y="6363444"/>
            <a:ext cx="8055854" cy="366273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CUSTOM_11_1_1_1_1_1">
    <p:spTree>
      <p:nvGrpSpPr>
        <p:cNvPr id="1" name="Shape 252"/>
        <p:cNvGrpSpPr/>
        <p:nvPr/>
      </p:nvGrpSpPr>
      <p:grpSpPr>
        <a:xfrm>
          <a:off x="0" y="0"/>
          <a:ext cx="0" cy="0"/>
          <a:chOff x="0" y="0"/>
          <a:chExt cx="0" cy="0"/>
        </a:xfrm>
      </p:grpSpPr>
      <p:sp>
        <p:nvSpPr>
          <p:cNvPr id="253" name="Google Shape;253;p28"/>
          <p:cNvSpPr txBox="1">
            <a:spLocks noGrp="1"/>
          </p:cNvSpPr>
          <p:nvPr>
            <p:ph type="body" idx="1"/>
          </p:nvPr>
        </p:nvSpPr>
        <p:spPr>
          <a:xfrm>
            <a:off x="4536600" y="2039650"/>
            <a:ext cx="9214800" cy="1666200"/>
          </a:xfrm>
          <a:prstGeom prst="rect">
            <a:avLst/>
          </a:prstGeom>
        </p:spPr>
        <p:txBody>
          <a:bodyPr spcFirstLastPara="1" wrap="square" lIns="91425" tIns="91425" rIns="91425" bIns="91425" anchor="t" anchorCtr="0">
            <a:noAutofit/>
          </a:bodyPr>
          <a:lstStyle>
            <a:lvl1pPr marL="914400" lvl="0" indent="-635000" algn="ctr" rtl="0">
              <a:spcBef>
                <a:spcPct val="1000"/>
              </a:spcBef>
              <a:spcAft>
                <a:spcPts val="0"/>
              </a:spcAft>
              <a:buSzPts val="1400"/>
              <a:buChar char="●"/>
              <a:defRPr/>
            </a:lvl1pPr>
            <a:lvl2pPr marL="1828800" lvl="1" indent="-635000" rtl="0">
              <a:spcBef>
                <a:spcPct val="1000"/>
              </a:spcBef>
              <a:spcAft>
                <a:spcPts val="0"/>
              </a:spcAft>
              <a:buSzPts val="1400"/>
              <a:buChar char="○"/>
              <a:defRPr/>
            </a:lvl2pPr>
            <a:lvl3pPr marL="2743200" lvl="2" indent="-635000" rtl="0">
              <a:spcBef>
                <a:spcPct val="1000"/>
              </a:spcBef>
              <a:spcAft>
                <a:spcPts val="0"/>
              </a:spcAft>
              <a:buSzPts val="1400"/>
              <a:buChar char="■"/>
              <a:defRPr/>
            </a:lvl3pPr>
            <a:lvl4pPr marL="3657600" lvl="3" indent="-635000" rtl="0">
              <a:spcBef>
                <a:spcPct val="1000"/>
              </a:spcBef>
              <a:spcAft>
                <a:spcPts val="0"/>
              </a:spcAft>
              <a:buSzPts val="1400"/>
              <a:buChar char="●"/>
              <a:defRPr/>
            </a:lvl4pPr>
            <a:lvl5pPr marL="4572000" lvl="4" indent="-635000" rtl="0">
              <a:spcBef>
                <a:spcPct val="1000"/>
              </a:spcBef>
              <a:spcAft>
                <a:spcPts val="0"/>
              </a:spcAft>
              <a:buSzPts val="1400"/>
              <a:buChar char="○"/>
              <a:defRPr/>
            </a:lvl5pPr>
            <a:lvl6pPr marL="5486400" lvl="5" indent="-635000" rtl="0">
              <a:spcBef>
                <a:spcPct val="1000"/>
              </a:spcBef>
              <a:spcAft>
                <a:spcPts val="0"/>
              </a:spcAft>
              <a:buSzPts val="1400"/>
              <a:buChar char="■"/>
              <a:defRPr/>
            </a:lvl6pPr>
            <a:lvl7pPr marL="6400800" lvl="6" indent="-635000" rtl="0">
              <a:spcBef>
                <a:spcPct val="1000"/>
              </a:spcBef>
              <a:spcAft>
                <a:spcPts val="0"/>
              </a:spcAft>
              <a:buSzPts val="1400"/>
              <a:buChar char="●"/>
              <a:defRPr/>
            </a:lvl7pPr>
            <a:lvl8pPr marL="7315200" lvl="7" indent="-635000" rtl="0">
              <a:spcBef>
                <a:spcPct val="1000"/>
              </a:spcBef>
              <a:spcAft>
                <a:spcPts val="0"/>
              </a:spcAft>
              <a:buSzPts val="1400"/>
              <a:buChar char="○"/>
              <a:defRPr/>
            </a:lvl8pPr>
            <a:lvl9pPr marL="8229600" lvl="8" indent="-635000" rtl="0">
              <a:spcBef>
                <a:spcPct val="1000"/>
              </a:spcBef>
              <a:spcAft>
                <a:spcPts val="0"/>
              </a:spcAft>
              <a:buSzPts val="1400"/>
              <a:buChar char="■"/>
              <a:defRPr/>
            </a:lvl9pPr>
          </a:lstStyle>
          <a:p>
            <a:endParaRPr/>
          </a:p>
        </p:txBody>
      </p:sp>
      <p:sp>
        <p:nvSpPr>
          <p:cNvPr id="254" name="Google Shape;254;p28"/>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5" name="Google Shape;255;p28"/>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6" name="Google Shape;256;p28"/>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7" name="Google Shape;257;p28"/>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58" name="Google Shape;258;p28"/>
          <p:cNvSpPr txBox="1">
            <a:spLocks noGrp="1"/>
          </p:cNvSpPr>
          <p:nvPr>
            <p:ph type="title"/>
          </p:nvPr>
        </p:nvSpPr>
        <p:spPr>
          <a:xfrm>
            <a:off x="1761300" y="906150"/>
            <a:ext cx="14765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
  <p:cSld name="CUSTOM_5_1_1_1">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5666700" y="3217000"/>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1" name="Google Shape;261;p29"/>
          <p:cNvSpPr txBox="1">
            <a:spLocks noGrp="1"/>
          </p:cNvSpPr>
          <p:nvPr>
            <p:ph type="subTitle" idx="2"/>
          </p:nvPr>
        </p:nvSpPr>
        <p:spPr>
          <a:xfrm>
            <a:off x="5666700" y="5497322"/>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2" name="Google Shape;262;p29"/>
          <p:cNvSpPr txBox="1">
            <a:spLocks noGrp="1"/>
          </p:cNvSpPr>
          <p:nvPr>
            <p:ph type="subTitle" idx="3"/>
          </p:nvPr>
        </p:nvSpPr>
        <p:spPr>
          <a:xfrm>
            <a:off x="5666700" y="7778550"/>
            <a:ext cx="6954600" cy="8346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63" name="Google Shape;263;p29"/>
          <p:cNvSpPr txBox="1">
            <a:spLocks noGrp="1"/>
          </p:cNvSpPr>
          <p:nvPr>
            <p:ph type="title" hasCustomPrompt="1"/>
          </p:nvPr>
        </p:nvSpPr>
        <p:spPr>
          <a:xfrm>
            <a:off x="5568000" y="228345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4" name="Google Shape;264;p29"/>
          <p:cNvSpPr txBox="1">
            <a:spLocks noGrp="1"/>
          </p:cNvSpPr>
          <p:nvPr>
            <p:ph type="title" idx="4" hasCustomPrompt="1"/>
          </p:nvPr>
        </p:nvSpPr>
        <p:spPr>
          <a:xfrm>
            <a:off x="5568000" y="451900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5" name="Google Shape;265;p29"/>
          <p:cNvSpPr txBox="1">
            <a:spLocks noGrp="1"/>
          </p:cNvSpPr>
          <p:nvPr>
            <p:ph type="title" idx="5" hasCustomPrompt="1"/>
          </p:nvPr>
        </p:nvSpPr>
        <p:spPr>
          <a:xfrm>
            <a:off x="5568000" y="6844950"/>
            <a:ext cx="7152000" cy="933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7200"/>
            </a:lvl1pPr>
            <a:lvl2pPr lvl="1" algn="ctr" rtl="0">
              <a:spcBef>
                <a:spcPct val="1000"/>
              </a:spcBef>
              <a:spcAft>
                <a:spcPts val="0"/>
              </a:spcAft>
              <a:buSzPts val="3600"/>
              <a:buNone/>
              <a:defRPr sz="7200"/>
            </a:lvl2pPr>
            <a:lvl3pPr lvl="2" algn="ctr" rtl="0">
              <a:spcBef>
                <a:spcPct val="1000"/>
              </a:spcBef>
              <a:spcAft>
                <a:spcPts val="0"/>
              </a:spcAft>
              <a:buSzPts val="3600"/>
              <a:buNone/>
              <a:defRPr sz="7200"/>
            </a:lvl3pPr>
            <a:lvl4pPr lvl="3" algn="ctr" rtl="0">
              <a:spcBef>
                <a:spcPct val="1000"/>
              </a:spcBef>
              <a:spcAft>
                <a:spcPts val="0"/>
              </a:spcAft>
              <a:buSzPts val="3600"/>
              <a:buNone/>
              <a:defRPr sz="7200"/>
            </a:lvl4pPr>
            <a:lvl5pPr lvl="4" algn="ctr" rtl="0">
              <a:spcBef>
                <a:spcPct val="1000"/>
              </a:spcBef>
              <a:spcAft>
                <a:spcPts val="0"/>
              </a:spcAft>
              <a:buSzPts val="3600"/>
              <a:buNone/>
              <a:defRPr sz="7200"/>
            </a:lvl5pPr>
            <a:lvl6pPr lvl="5" algn="ctr" rtl="0">
              <a:spcBef>
                <a:spcPct val="1000"/>
              </a:spcBef>
              <a:spcAft>
                <a:spcPts val="0"/>
              </a:spcAft>
              <a:buSzPts val="3600"/>
              <a:buNone/>
              <a:defRPr sz="7200"/>
            </a:lvl6pPr>
            <a:lvl7pPr lvl="6" algn="ctr" rtl="0">
              <a:spcBef>
                <a:spcPct val="1000"/>
              </a:spcBef>
              <a:spcAft>
                <a:spcPts val="0"/>
              </a:spcAft>
              <a:buSzPts val="3600"/>
              <a:buNone/>
              <a:defRPr sz="7200"/>
            </a:lvl7pPr>
            <a:lvl8pPr lvl="7" algn="ctr" rtl="0">
              <a:spcBef>
                <a:spcPct val="1000"/>
              </a:spcBef>
              <a:spcAft>
                <a:spcPts val="0"/>
              </a:spcAft>
              <a:buSzPts val="3600"/>
              <a:buNone/>
              <a:defRPr sz="7200"/>
            </a:lvl8pPr>
            <a:lvl9pPr lvl="8" algn="ctr" rtl="0">
              <a:spcBef>
                <a:spcPct val="1000"/>
              </a:spcBef>
              <a:spcAft>
                <a:spcPts val="0"/>
              </a:spcAft>
              <a:buSzPts val="3600"/>
              <a:buNone/>
              <a:defRPr sz="7200"/>
            </a:lvl9pPr>
          </a:lstStyle>
          <a:p>
            <a:r>
              <a:t>xx%</a:t>
            </a:r>
          </a:p>
        </p:txBody>
      </p:sp>
      <p:sp>
        <p:nvSpPr>
          <p:cNvPr id="266" name="Google Shape;266;p29"/>
          <p:cNvSpPr/>
          <p:nvPr/>
        </p:nvSpPr>
        <p:spPr>
          <a:xfrm>
            <a:off x="16046032" y="73312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7" name="Google Shape;267;p29"/>
          <p:cNvSpPr/>
          <p:nvPr/>
        </p:nvSpPr>
        <p:spPr>
          <a:xfrm>
            <a:off x="-2093958" y="7843902"/>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8" name="Google Shape;268;p29"/>
          <p:cNvSpPr/>
          <p:nvPr/>
        </p:nvSpPr>
        <p:spPr>
          <a:xfrm>
            <a:off x="1510225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69" name="Google Shape;269;p29"/>
          <p:cNvSpPr/>
          <p:nvPr/>
        </p:nvSpPr>
        <p:spPr>
          <a:xfrm rot="-2426310">
            <a:off x="-3782566" y="-202919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0" name="Google Shape;270;p29"/>
          <p:cNvSpPr/>
          <p:nvPr/>
        </p:nvSpPr>
        <p:spPr>
          <a:xfrm>
            <a:off x="3215350" y="9417200"/>
            <a:ext cx="11052488" cy="342118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1" name="Google Shape;271;p29"/>
          <p:cNvSpPr/>
          <p:nvPr/>
        </p:nvSpPr>
        <p:spPr>
          <a:xfrm rot="803305">
            <a:off x="4363414" y="-3483940"/>
            <a:ext cx="8055808" cy="454794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OBJECT_1_1_1">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878900" y="2086600"/>
            <a:ext cx="7215000" cy="18198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12000" i="0"/>
            </a:lvl1pPr>
            <a:lvl2pPr lvl="1" rtl="0">
              <a:spcBef>
                <a:spcPct val="1000"/>
              </a:spcBef>
              <a:spcAft>
                <a:spcPts val="0"/>
              </a:spcAft>
              <a:buSzPts val="3300"/>
              <a:buNone/>
              <a:defRPr sz="6600"/>
            </a:lvl2pPr>
            <a:lvl3pPr lvl="2" rtl="0">
              <a:spcBef>
                <a:spcPct val="1000"/>
              </a:spcBef>
              <a:spcAft>
                <a:spcPts val="0"/>
              </a:spcAft>
              <a:buSzPts val="3300"/>
              <a:buNone/>
              <a:defRPr sz="6600"/>
            </a:lvl3pPr>
            <a:lvl4pPr lvl="3" rtl="0">
              <a:spcBef>
                <a:spcPct val="1000"/>
              </a:spcBef>
              <a:spcAft>
                <a:spcPts val="0"/>
              </a:spcAft>
              <a:buSzPts val="3300"/>
              <a:buNone/>
              <a:defRPr sz="6600"/>
            </a:lvl4pPr>
            <a:lvl5pPr lvl="4" rtl="0">
              <a:spcBef>
                <a:spcPct val="1000"/>
              </a:spcBef>
              <a:spcAft>
                <a:spcPts val="0"/>
              </a:spcAft>
              <a:buSzPts val="3300"/>
              <a:buNone/>
              <a:defRPr sz="6600"/>
            </a:lvl5pPr>
            <a:lvl6pPr lvl="5" rtl="0">
              <a:spcBef>
                <a:spcPct val="1000"/>
              </a:spcBef>
              <a:spcAft>
                <a:spcPts val="0"/>
              </a:spcAft>
              <a:buSzPts val="3300"/>
              <a:buNone/>
              <a:defRPr sz="6600"/>
            </a:lvl6pPr>
            <a:lvl7pPr lvl="6" rtl="0">
              <a:spcBef>
                <a:spcPct val="1000"/>
              </a:spcBef>
              <a:spcAft>
                <a:spcPts val="0"/>
              </a:spcAft>
              <a:buSzPts val="3300"/>
              <a:buNone/>
              <a:defRPr sz="6600"/>
            </a:lvl7pPr>
            <a:lvl8pPr lvl="7" rtl="0">
              <a:spcBef>
                <a:spcPct val="1000"/>
              </a:spcBef>
              <a:spcAft>
                <a:spcPts val="0"/>
              </a:spcAft>
              <a:buSzPts val="3300"/>
              <a:buNone/>
              <a:defRPr sz="6600"/>
            </a:lvl8pPr>
            <a:lvl9pPr lvl="8" rtl="0">
              <a:spcBef>
                <a:spcPct val="1000"/>
              </a:spcBef>
              <a:spcAft>
                <a:spcPts val="0"/>
              </a:spcAft>
              <a:buSzPts val="3300"/>
              <a:buNone/>
              <a:defRPr sz="6600"/>
            </a:lvl9pPr>
          </a:lstStyle>
          <a:p>
            <a:endParaRPr/>
          </a:p>
        </p:txBody>
      </p:sp>
      <p:sp>
        <p:nvSpPr>
          <p:cNvPr id="274" name="Google Shape;274;p30"/>
          <p:cNvSpPr txBox="1">
            <a:spLocks noGrp="1"/>
          </p:cNvSpPr>
          <p:nvPr>
            <p:ph type="subTitle" idx="1"/>
          </p:nvPr>
        </p:nvSpPr>
        <p:spPr>
          <a:xfrm>
            <a:off x="2181300" y="4868700"/>
            <a:ext cx="6610200" cy="1819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275" name="Google Shape;275;p30"/>
          <p:cNvSpPr txBox="1">
            <a:spLocks noGrp="1"/>
          </p:cNvSpPr>
          <p:nvPr>
            <p:ph type="subTitle" idx="2"/>
          </p:nvPr>
        </p:nvSpPr>
        <p:spPr>
          <a:xfrm>
            <a:off x="2181300" y="7991076"/>
            <a:ext cx="6610200" cy="853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200">
                <a:latin typeface="Roboto" panose="020B0704020202020204"/>
                <a:ea typeface="Roboto" panose="020B0704020202020204"/>
                <a:cs typeface="Roboto" panose="020B0704020202020204"/>
                <a:sym typeface="Roboto" panose="020B0704020202020204"/>
              </a:defRPr>
            </a:lvl9pPr>
          </a:lstStyle>
          <a:p>
            <a:endParaRPr/>
          </a:p>
        </p:txBody>
      </p:sp>
      <p:sp>
        <p:nvSpPr>
          <p:cNvPr id="276" name="Google Shape;276;p30"/>
          <p:cNvSpPr txBox="1"/>
          <p:nvPr/>
        </p:nvSpPr>
        <p:spPr>
          <a:xfrm>
            <a:off x="2563500" y="6824526"/>
            <a:ext cx="5845800" cy="1136400"/>
          </a:xfrm>
          <a:prstGeom prst="rect">
            <a:avLst/>
          </a:prstGeom>
          <a:noFill/>
          <a:ln>
            <a:noFill/>
          </a:ln>
        </p:spPr>
        <p:txBody>
          <a:bodyPr spcFirstLastPara="1" wrap="square" lIns="182850" tIns="182850" rIns="182850" bIns="18285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a:solidFill>
                  <a:schemeClr val="dk1"/>
                </a:solidFill>
                <a:latin typeface="Roboto Light" panose="020B0704020202020204"/>
                <a:ea typeface="Roboto Light" panose="020B0704020202020204"/>
                <a:cs typeface="Roboto Light" panose="020B0704020202020204"/>
                <a:sym typeface="Roboto Light" panose="020B0704020202020204"/>
              </a:rPr>
              <a:t>CREDITS: This presentation template was created by</a:t>
            </a:r>
            <a:r>
              <a:rPr lang="en-GB" b="1">
                <a:solidFill>
                  <a:schemeClr val="dk1"/>
                </a:solidFill>
                <a:latin typeface="Roboto" panose="020B0704020202020204"/>
                <a:ea typeface="Roboto" panose="020B0704020202020204"/>
                <a:cs typeface="Roboto" panose="020B0704020202020204"/>
                <a:sym typeface="Roboto" panose="020B0704020202020204"/>
              </a:rPr>
              <a:t>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2"/>
              </a:rPr>
              <a:t>Slidesgo</a:t>
            </a:r>
            <a:r>
              <a:rPr lang="en-GB" b="1">
                <a:solidFill>
                  <a:schemeClr val="dk1"/>
                </a:solidFill>
                <a:latin typeface="Roboto" panose="020B0704020202020204"/>
                <a:ea typeface="Roboto" panose="020B0704020202020204"/>
                <a:cs typeface="Roboto" panose="020B0704020202020204"/>
                <a:sym typeface="Roboto" panose="020B0704020202020204"/>
              </a:rPr>
              <a:t>,</a:t>
            </a:r>
            <a:r>
              <a:rPr lang="en-GB">
                <a:solidFill>
                  <a:schemeClr val="dk1"/>
                </a:solidFill>
                <a:latin typeface="Roboto Light" panose="020B0704020202020204"/>
                <a:ea typeface="Roboto Light" panose="020B0704020202020204"/>
                <a:cs typeface="Roboto Light" panose="020B0704020202020204"/>
                <a:sym typeface="Roboto Light" panose="020B0704020202020204"/>
              </a:rPr>
              <a:t> including icons by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3"/>
              </a:rPr>
              <a:t>Flaticon</a:t>
            </a:r>
            <a:r>
              <a:rPr lang="en-GB" b="1">
                <a:solidFill>
                  <a:schemeClr val="dk1"/>
                </a:solidFill>
                <a:latin typeface="Roboto" panose="020B0704020202020204"/>
                <a:ea typeface="Roboto" panose="020B0704020202020204"/>
                <a:cs typeface="Roboto" panose="020B0704020202020204"/>
                <a:sym typeface="Roboto" panose="020B0704020202020204"/>
              </a:rPr>
              <a:t>, </a:t>
            </a:r>
            <a:r>
              <a:rPr lang="en-GB">
                <a:solidFill>
                  <a:schemeClr val="dk1"/>
                </a:solidFill>
                <a:latin typeface="Roboto Light" panose="020B0704020202020204"/>
                <a:ea typeface="Roboto Light" panose="020B0704020202020204"/>
                <a:cs typeface="Roboto Light" panose="020B0704020202020204"/>
                <a:sym typeface="Roboto Light" panose="020B0704020202020204"/>
              </a:rPr>
              <a:t>infographics &amp; images by </a:t>
            </a:r>
            <a:r>
              <a:rPr lang="en-GB" b="1">
                <a:solidFill>
                  <a:schemeClr val="dk1"/>
                </a:solidFill>
                <a:uFill>
                  <a:noFill/>
                </a:uFill>
                <a:latin typeface="Roboto" panose="020B0704020202020204"/>
                <a:ea typeface="Roboto" panose="020B0704020202020204"/>
                <a:cs typeface="Roboto" panose="020B0704020202020204"/>
                <a:sym typeface="Roboto" panose="020B0704020202020204"/>
                <a:hlinkClick r:id="rId4"/>
              </a:rPr>
              <a:t>Freepik</a:t>
            </a:r>
            <a:r>
              <a:rPr lang="en-GB" b="1">
                <a:solidFill>
                  <a:schemeClr val="dk1"/>
                </a:solidFill>
                <a:latin typeface="Roboto" panose="020B0704020202020204"/>
                <a:ea typeface="Roboto" panose="020B0704020202020204"/>
                <a:cs typeface="Roboto" panose="020B0704020202020204"/>
                <a:sym typeface="Roboto" panose="020B0704020202020204"/>
              </a:rPr>
              <a:t> </a:t>
            </a:r>
            <a:endParaRPr sz="2800" b="1">
              <a:solidFill>
                <a:schemeClr val="dk1"/>
              </a:solidFill>
              <a:latin typeface="Roboto" panose="020B0704020202020204"/>
              <a:ea typeface="Roboto" panose="020B0704020202020204"/>
              <a:cs typeface="Roboto" panose="020B0704020202020204"/>
              <a:sym typeface="Roboto" panose="020B0704020202020204"/>
            </a:endParaRPr>
          </a:p>
        </p:txBody>
      </p:sp>
      <p:sp>
        <p:nvSpPr>
          <p:cNvPr id="277" name="Google Shape;277;p30"/>
          <p:cNvSpPr/>
          <p:nvPr/>
        </p:nvSpPr>
        <p:spPr>
          <a:xfrm rot="8999987">
            <a:off x="15029102" y="7145122"/>
            <a:ext cx="6089118" cy="508934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8" name="Google Shape;278;p30"/>
          <p:cNvSpPr/>
          <p:nvPr/>
        </p:nvSpPr>
        <p:spPr>
          <a:xfrm>
            <a:off x="15258108" y="-1577394"/>
            <a:ext cx="5862732" cy="548378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79" name="Google Shape;279;p30"/>
          <p:cNvSpPr/>
          <p:nvPr/>
        </p:nvSpPr>
        <p:spPr>
          <a:xfrm rot="569462">
            <a:off x="-2879780" y="8859556"/>
            <a:ext cx="8955304" cy="407184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0" name="Google Shape;280;p30"/>
          <p:cNvSpPr/>
          <p:nvPr/>
        </p:nvSpPr>
        <p:spPr>
          <a:xfrm rot="-3863724">
            <a:off x="-4758052" y="-925182"/>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1" name="Google Shape;281;p30"/>
          <p:cNvSpPr/>
          <p:nvPr/>
        </p:nvSpPr>
        <p:spPr>
          <a:xfrm>
            <a:off x="6108826" y="-35695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282"/>
        <p:cNvGrpSpPr/>
        <p:nvPr/>
      </p:nvGrpSpPr>
      <p:grpSpPr>
        <a:xfrm>
          <a:off x="0" y="0"/>
          <a:ext cx="0" cy="0"/>
          <a:chOff x="0" y="0"/>
          <a:chExt cx="0" cy="0"/>
        </a:xfrm>
      </p:grpSpPr>
      <p:sp>
        <p:nvSpPr>
          <p:cNvPr id="283" name="Google Shape;283;p31"/>
          <p:cNvSpPr/>
          <p:nvPr/>
        </p:nvSpPr>
        <p:spPr>
          <a:xfrm>
            <a:off x="14673900" y="10251950"/>
            <a:ext cx="218500" cy="35050"/>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4" name="Google Shape;284;p31"/>
          <p:cNvSpPr/>
          <p:nvPr/>
        </p:nvSpPr>
        <p:spPr>
          <a:xfrm>
            <a:off x="15258082" y="82489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5" name="Google Shape;285;p31"/>
          <p:cNvSpPr/>
          <p:nvPr/>
        </p:nvSpPr>
        <p:spPr>
          <a:xfrm>
            <a:off x="15613216" y="-1368998"/>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6" name="Google Shape;286;p31"/>
          <p:cNvSpPr/>
          <p:nvPr/>
        </p:nvSpPr>
        <p:spPr>
          <a:xfrm rot="-2700000" flipH="1">
            <a:off x="-2545068" y="6426400"/>
            <a:ext cx="4325906" cy="404629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7" name="Google Shape;287;p31"/>
          <p:cNvSpPr/>
          <p:nvPr/>
        </p:nvSpPr>
        <p:spPr>
          <a:xfrm>
            <a:off x="-114350" y="-3200924"/>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8" name="Google Shape;288;p31"/>
          <p:cNvSpPr/>
          <p:nvPr/>
        </p:nvSpPr>
        <p:spPr>
          <a:xfrm>
            <a:off x="3370740" y="914220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89" name="Google Shape;289;p31"/>
          <p:cNvSpPr/>
          <p:nvPr/>
        </p:nvSpPr>
        <p:spPr>
          <a:xfrm rot="6921510">
            <a:off x="7688502" y="-2428308"/>
            <a:ext cx="8055772" cy="454823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1429150" y="2017250"/>
            <a:ext cx="15415200" cy="7194600"/>
          </a:xfrm>
          <a:prstGeom prst="rect">
            <a:avLst/>
          </a:prstGeom>
        </p:spPr>
        <p:txBody>
          <a:bodyPr spcFirstLastPara="1" wrap="square" lIns="91425" tIns="91425" rIns="91425" bIns="91425" anchor="t" anchorCtr="0">
            <a:noAutofit/>
          </a:bodyPr>
          <a:lstStyle>
            <a:lvl1pPr marL="914400" lvl="0" indent="-685800" rtl="0">
              <a:spcBef>
                <a:spcPct val="1000"/>
              </a:spcBef>
              <a:spcAft>
                <a:spcPts val="0"/>
              </a:spcAft>
              <a:buSzPts val="1800"/>
              <a:buChar char="●"/>
              <a:defRPr sz="2400"/>
            </a:lvl1pPr>
            <a:lvl2pPr marL="1828800" lvl="1" indent="-635000" rtl="0">
              <a:spcBef>
                <a:spcPct val="1000"/>
              </a:spcBef>
              <a:spcAft>
                <a:spcPts val="0"/>
              </a:spcAft>
              <a:buSzPts val="1400"/>
              <a:buFont typeface="Arial" panose="020B0604020202020204"/>
              <a:buChar char="○"/>
              <a:defRPr/>
            </a:lvl2pPr>
            <a:lvl3pPr marL="2743200" lvl="2" indent="-635000" rtl="0">
              <a:spcBef>
                <a:spcPct val="1000"/>
              </a:spcBef>
              <a:spcAft>
                <a:spcPts val="0"/>
              </a:spcAft>
              <a:buSzPts val="1400"/>
              <a:buFont typeface="Arial" panose="020B0604020202020204"/>
              <a:buChar char="■"/>
              <a:defRPr/>
            </a:lvl3pPr>
            <a:lvl4pPr marL="3657600" lvl="3" indent="-635000" rtl="0">
              <a:spcBef>
                <a:spcPct val="1000"/>
              </a:spcBef>
              <a:spcAft>
                <a:spcPts val="0"/>
              </a:spcAft>
              <a:buSzPts val="1400"/>
              <a:buFont typeface="Arial" panose="020B0604020202020204"/>
              <a:buChar char="●"/>
              <a:defRPr/>
            </a:lvl4pPr>
            <a:lvl5pPr marL="4572000" lvl="4" indent="-635000" rtl="0">
              <a:spcBef>
                <a:spcPct val="1000"/>
              </a:spcBef>
              <a:spcAft>
                <a:spcPts val="0"/>
              </a:spcAft>
              <a:buSzPts val="1400"/>
              <a:buFont typeface="Arial" panose="020B0604020202020204"/>
              <a:buChar char="○"/>
              <a:defRPr/>
            </a:lvl5pPr>
            <a:lvl6pPr marL="5486400" lvl="5" indent="-635000" rtl="0">
              <a:spcBef>
                <a:spcPct val="1000"/>
              </a:spcBef>
              <a:spcAft>
                <a:spcPts val="0"/>
              </a:spcAft>
              <a:buSzPts val="1400"/>
              <a:buFont typeface="Arial" panose="020B0604020202020204"/>
              <a:buChar char="■"/>
              <a:defRPr/>
            </a:lvl6pPr>
            <a:lvl7pPr marL="6400800" lvl="6" indent="-635000" rtl="0">
              <a:spcBef>
                <a:spcPct val="1000"/>
              </a:spcBef>
              <a:spcAft>
                <a:spcPts val="0"/>
              </a:spcAft>
              <a:buSzPts val="1400"/>
              <a:buFont typeface="Arial" panose="020B0604020202020204"/>
              <a:buChar char="●"/>
              <a:defRPr/>
            </a:lvl7pPr>
            <a:lvl8pPr marL="7315200" lvl="7" indent="-635000" rtl="0">
              <a:spcBef>
                <a:spcPct val="1000"/>
              </a:spcBef>
              <a:spcAft>
                <a:spcPts val="0"/>
              </a:spcAft>
              <a:buSzPts val="1400"/>
              <a:buFont typeface="Arial" panose="020B0604020202020204"/>
              <a:buChar char="○"/>
              <a:defRPr/>
            </a:lvl8pPr>
            <a:lvl9pPr marL="8229600" lvl="8" indent="-635000"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5239476" y="4429240"/>
            <a:ext cx="8055604" cy="454784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0" name="Google Shape;30;p4"/>
          <p:cNvSpPr/>
          <p:nvPr/>
        </p:nvSpPr>
        <p:spPr>
          <a:xfrm>
            <a:off x="-1490614" y="-3356432"/>
            <a:ext cx="7478694" cy="5125446"/>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31" name="Google Shape;31;p4"/>
          <p:cNvSpPr/>
          <p:nvPr/>
        </p:nvSpPr>
        <p:spPr>
          <a:xfrm>
            <a:off x="-80650" y="9579150"/>
            <a:ext cx="3867000" cy="2095800"/>
          </a:xfrm>
          <a:prstGeom prst="ellipse">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21_1_1_1_1">
    <p:spTree>
      <p:nvGrpSpPr>
        <p:cNvPr id="1" name="Shape 290"/>
        <p:cNvGrpSpPr/>
        <p:nvPr/>
      </p:nvGrpSpPr>
      <p:grpSpPr>
        <a:xfrm>
          <a:off x="0" y="0"/>
          <a:ext cx="0" cy="0"/>
          <a:chOff x="0" y="0"/>
          <a:chExt cx="0" cy="0"/>
        </a:xfrm>
      </p:grpSpPr>
      <p:sp>
        <p:nvSpPr>
          <p:cNvPr id="291" name="Google Shape;291;p32"/>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2" name="Google Shape;292;p32"/>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3" name="Google Shape;293;p32"/>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294" name="Google Shape;294;p32"/>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2286000" y="1097280"/>
            <a:ext cx="12801600" cy="5212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7F578907-C36A-E4AE-D7B3-326199FFDCC4}"/>
              </a:ext>
            </a:extLst>
          </p:cNvPr>
          <p:cNvSpPr>
            <a:spLocks noGrp="1"/>
          </p:cNvSpPr>
          <p:nvPr>
            <p:ph type="dt" sz="half" idx="14"/>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11A2FE0-E45F-7082-8A78-F8D12BE38A22}"/>
              </a:ext>
            </a:extLst>
          </p:cNvPr>
          <p:cNvSpPr>
            <a:spLocks noGrp="1"/>
          </p:cNvSpPr>
          <p:nvPr>
            <p:ph type="ftr" sz="quarter" idx="15"/>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F77F46F-72EA-2882-0E7B-24E008A09FE0}"/>
              </a:ext>
            </a:extLst>
          </p:cNvPr>
          <p:cNvSpPr>
            <a:spLocks noGrp="1"/>
          </p:cNvSpPr>
          <p:nvPr>
            <p:ph type="sldNum" sz="quarter" idx="16"/>
          </p:nvPr>
        </p:nvSpPr>
        <p:spPr/>
        <p:txBody>
          <a:bodyPr/>
          <a:lstStyle>
            <a:lvl1pPr>
              <a:defRPr/>
            </a:lvl1pPr>
          </a:lstStyle>
          <a:p>
            <a:fld id="{6BDA1AC6-3FB4-4C94-8830-B8B5CFA674B9}" type="slidenum">
              <a:rPr lang="en-US" altLang="en-US"/>
              <a:pPr/>
              <a:t>‹#›</a:t>
            </a:fld>
            <a:endParaRPr lang="en-US" altLang="en-US"/>
          </a:p>
        </p:txBody>
      </p:sp>
    </p:spTree>
    <p:extLst>
      <p:ext uri="{BB962C8B-B14F-4D97-AF65-F5344CB8AC3E}">
        <p14:creationId xmlns:p14="http://schemas.microsoft.com/office/powerpoint/2010/main" val="788191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ED91EE5-63C3-4CB0-BA67-70AAAD84A290}" type="slidenum">
              <a:rPr lang="en-US" altLang="en-US"/>
              <a:pPr/>
              <a:t>‹#›</a:t>
            </a:fld>
            <a:endParaRPr lang="en-US" altLang="en-US"/>
          </a:p>
        </p:txBody>
      </p:sp>
    </p:spTree>
    <p:extLst>
      <p:ext uri="{BB962C8B-B14F-4D97-AF65-F5344CB8AC3E}">
        <p14:creationId xmlns:p14="http://schemas.microsoft.com/office/powerpoint/2010/main" val="54414678"/>
      </p:ext>
    </p:extLst>
  </p:cSld>
  <p:clrMapOvr>
    <a:masterClrMapping/>
  </p:clrMapOvr>
  <p:transition spd="med">
    <p:wheel spokes="8"/>
    <p:sndAc>
      <p:stSnd>
        <p:snd r:embed="rId1" name="freeLife.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6CA19D53-7CFF-4854-AED4-E74BEDE7169C}"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90732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5019F85D-0EB7-469E-96D1-85CC3BE43CE1}"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79043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073B2018-CCF5-40E2-9721-CF0493FE552A}"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19921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D06C252C-1000-464F-B0C9-EBE9004A31F9}"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66380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2D540F9D-C4E0-4BF8-B6BC-F06FC41F9C1A}"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04614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B17C9016-CAF0-4B5E-8F6E-A844C284621D}"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5168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93F542D1-D0FC-415C-9DD0-B41A7CCEDEE4}"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5324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p:nvPr/>
        </p:nvSpPr>
        <p:spPr>
          <a:xfrm>
            <a:off x="14432832" y="89110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4" name="Google Shape;44;p6"/>
          <p:cNvSpPr/>
          <p:nvPr/>
        </p:nvSpPr>
        <p:spPr>
          <a:xfrm>
            <a:off x="15701300" y="-84926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5" name="Google Shape;45;p6"/>
          <p:cNvSpPr/>
          <p:nvPr/>
        </p:nvSpPr>
        <p:spPr>
          <a:xfrm>
            <a:off x="-10" y="94449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6" name="Google Shape;46;p6"/>
          <p:cNvSpPr/>
          <p:nvPr/>
        </p:nvSpPr>
        <p:spPr>
          <a:xfrm rot="-3863724">
            <a:off x="-5392402" y="217818"/>
            <a:ext cx="8055622" cy="454786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7" name="Google Shape;47;p6"/>
          <p:cNvSpPr/>
          <p:nvPr/>
        </p:nvSpPr>
        <p:spPr>
          <a:xfrm rot="851619">
            <a:off x="3679278" y="-4011792"/>
            <a:ext cx="8056144" cy="454779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48" name="Google Shape;48;p6"/>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1C466646-FB10-469C-BEF7-5C5D2FB9E326}"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10798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5492713F-AE07-4023-8811-3417DE720F50}"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04962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32B776C4-1353-4DB7-A77A-3548364CFFF2}"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282473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3716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371600" fontAlgn="base">
              <a:spcBef>
                <a:spcPct val="0"/>
              </a:spcBef>
              <a:spcAft>
                <a:spcPct val="0"/>
              </a:spcAft>
            </a:pPr>
            <a:fld id="{FF5F7E16-4FC6-48D0-9225-9A98F8B37751}"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53622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vl1pPr>
          </a:lstStyle>
          <a:p>
            <a:pPr defTabSz="1371600" fontAlgn="base">
              <a:spcBef>
                <a:spcPct val="0"/>
              </a:spcBef>
              <a:spcAft>
                <a:spcPct val="0"/>
              </a:spcAft>
              <a:defRPr/>
            </a:pPr>
            <a:endParaRPr lang="vi-VN">
              <a:solidFill>
                <a:srgbClr val="000000"/>
              </a:solidFill>
            </a:endParaRPr>
          </a:p>
        </p:txBody>
      </p:sp>
      <p:sp>
        <p:nvSpPr>
          <p:cNvPr id="4" name="Footer Placeholder 3"/>
          <p:cNvSpPr>
            <a:spLocks noGrp="1"/>
          </p:cNvSpPr>
          <p:nvPr>
            <p:ph type="ftr" sz="quarter" idx="11"/>
          </p:nvPr>
        </p:nvSpPr>
        <p:spPr/>
        <p:txBody>
          <a:bodyPr/>
          <a:lstStyle>
            <a:lvl1pPr>
              <a:defRPr/>
            </a:lvl1pPr>
          </a:lstStyle>
          <a:p>
            <a:pPr defTabSz="1371600" fontAlgn="base">
              <a:spcBef>
                <a:spcPct val="0"/>
              </a:spcBef>
              <a:spcAft>
                <a:spcPct val="0"/>
              </a:spcAft>
              <a:defRPr/>
            </a:pPr>
            <a:endParaRPr lang="vi-VN">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defTabSz="1371600" fontAlgn="base">
              <a:spcBef>
                <a:spcPct val="0"/>
              </a:spcBef>
              <a:spcAft>
                <a:spcPct val="0"/>
              </a:spcAft>
            </a:pPr>
            <a:fld id="{CFCD1A71-1131-4FEF-9BEA-27B332E98D03}" type="slidenum">
              <a:rPr lang="vi-VN" altLang="en-US" smtClean="0">
                <a:solidFill>
                  <a:srgbClr val="000000"/>
                </a:solidFill>
              </a:rPr>
              <a:pPr defTabSz="1371600"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492754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4690800" y="3259626"/>
            <a:ext cx="8906400" cy="22806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9200" b="0"/>
            </a:lvl1pPr>
            <a:lvl2pPr lvl="1" algn="ctr" rtl="0">
              <a:spcBef>
                <a:spcPct val="1000"/>
              </a:spcBef>
              <a:spcAft>
                <a:spcPts val="0"/>
              </a:spcAft>
              <a:buSzPts val="6000"/>
              <a:buNone/>
              <a:defRPr sz="12000"/>
            </a:lvl2pPr>
            <a:lvl3pPr lvl="2" algn="ctr" rtl="0">
              <a:spcBef>
                <a:spcPct val="1000"/>
              </a:spcBef>
              <a:spcAft>
                <a:spcPts val="0"/>
              </a:spcAft>
              <a:buSzPts val="6000"/>
              <a:buNone/>
              <a:defRPr sz="12000"/>
            </a:lvl3pPr>
            <a:lvl4pPr lvl="3" algn="ctr" rtl="0">
              <a:spcBef>
                <a:spcPct val="1000"/>
              </a:spcBef>
              <a:spcAft>
                <a:spcPts val="0"/>
              </a:spcAft>
              <a:buSzPts val="6000"/>
              <a:buNone/>
              <a:defRPr sz="12000"/>
            </a:lvl4pPr>
            <a:lvl5pPr lvl="4" algn="ctr" rtl="0">
              <a:spcBef>
                <a:spcPct val="1000"/>
              </a:spcBef>
              <a:spcAft>
                <a:spcPts val="0"/>
              </a:spcAft>
              <a:buSzPts val="6000"/>
              <a:buNone/>
              <a:defRPr sz="12000"/>
            </a:lvl5pPr>
            <a:lvl6pPr lvl="5" algn="ctr" rtl="0">
              <a:spcBef>
                <a:spcPct val="1000"/>
              </a:spcBef>
              <a:spcAft>
                <a:spcPts val="0"/>
              </a:spcAft>
              <a:buSzPts val="6000"/>
              <a:buNone/>
              <a:defRPr sz="12000"/>
            </a:lvl6pPr>
            <a:lvl7pPr lvl="6" algn="ctr" rtl="0">
              <a:spcBef>
                <a:spcPct val="1000"/>
              </a:spcBef>
              <a:spcAft>
                <a:spcPts val="0"/>
              </a:spcAft>
              <a:buSzPts val="6000"/>
              <a:buNone/>
              <a:defRPr sz="12000"/>
            </a:lvl7pPr>
            <a:lvl8pPr lvl="7" algn="ctr" rtl="0">
              <a:spcBef>
                <a:spcPct val="1000"/>
              </a:spcBef>
              <a:spcAft>
                <a:spcPts val="0"/>
              </a:spcAft>
              <a:buSzPts val="6000"/>
              <a:buNone/>
              <a:defRPr sz="12000"/>
            </a:lvl8pPr>
            <a:lvl9pPr lvl="8" algn="ctr" rtl="0">
              <a:spcBef>
                <a:spcPct val="1000"/>
              </a:spcBef>
              <a:spcAft>
                <a:spcPts val="0"/>
              </a:spcAft>
              <a:buSzPts val="6000"/>
              <a:buNone/>
              <a:defRPr sz="12000"/>
            </a:lvl9pPr>
          </a:lstStyle>
          <a:p>
            <a:endParaRPr/>
          </a:p>
        </p:txBody>
      </p:sp>
      <p:sp>
        <p:nvSpPr>
          <p:cNvPr id="64" name="Google Shape;64;p9"/>
          <p:cNvSpPr txBox="1">
            <a:spLocks noGrp="1"/>
          </p:cNvSpPr>
          <p:nvPr>
            <p:ph type="subTitle" idx="1"/>
          </p:nvPr>
        </p:nvSpPr>
        <p:spPr>
          <a:xfrm>
            <a:off x="4312200" y="5692626"/>
            <a:ext cx="9663600" cy="12858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65" name="Google Shape;65;p9"/>
          <p:cNvSpPr/>
          <p:nvPr/>
        </p:nvSpPr>
        <p:spPr>
          <a:xfrm>
            <a:off x="16046032" y="733126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6" name="Google Shape;66;p9"/>
          <p:cNvSpPr/>
          <p:nvPr/>
        </p:nvSpPr>
        <p:spPr>
          <a:xfrm>
            <a:off x="-2093958" y="7843902"/>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7" name="Google Shape;67;p9"/>
          <p:cNvSpPr/>
          <p:nvPr/>
        </p:nvSpPr>
        <p:spPr>
          <a:xfrm rot="10800000">
            <a:off x="16318250" y="-2169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8" name="Google Shape;68;p9"/>
          <p:cNvSpPr/>
          <p:nvPr/>
        </p:nvSpPr>
        <p:spPr>
          <a:xfrm rot="-2426310">
            <a:off x="-3782566" y="-2029190"/>
            <a:ext cx="7478876" cy="512557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9" name="Google Shape;69;p9"/>
          <p:cNvSpPr/>
          <p:nvPr/>
        </p:nvSpPr>
        <p:spPr>
          <a:xfrm>
            <a:off x="4176340" y="932815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70" name="Google Shape;70;p9"/>
          <p:cNvSpPr/>
          <p:nvPr/>
        </p:nvSpPr>
        <p:spPr>
          <a:xfrm rot="803305">
            <a:off x="4363414" y="-3483940"/>
            <a:ext cx="8055808" cy="454794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3499500" y="3875850"/>
            <a:ext cx="11289000" cy="18756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6200"/>
            </a:lvl1pPr>
            <a:lvl2pPr lvl="1">
              <a:spcBef>
                <a:spcPct val="1000"/>
              </a:spcBef>
              <a:spcAft>
                <a:spcPts val="0"/>
              </a:spcAft>
              <a:buSzPts val="12000"/>
              <a:buNone/>
              <a:defRPr sz="24000"/>
            </a:lvl2pPr>
            <a:lvl3pPr lvl="2">
              <a:spcBef>
                <a:spcPct val="1000"/>
              </a:spcBef>
              <a:spcAft>
                <a:spcPts val="0"/>
              </a:spcAft>
              <a:buSzPts val="12000"/>
              <a:buNone/>
              <a:defRPr sz="24000"/>
            </a:lvl3pPr>
            <a:lvl4pPr lvl="3">
              <a:spcBef>
                <a:spcPct val="1000"/>
              </a:spcBef>
              <a:spcAft>
                <a:spcPts val="0"/>
              </a:spcAft>
              <a:buSzPts val="12000"/>
              <a:buNone/>
              <a:defRPr sz="24000"/>
            </a:lvl4pPr>
            <a:lvl5pPr lvl="4">
              <a:spcBef>
                <a:spcPct val="1000"/>
              </a:spcBef>
              <a:spcAft>
                <a:spcPts val="0"/>
              </a:spcAft>
              <a:buSzPts val="12000"/>
              <a:buNone/>
              <a:defRPr sz="24000"/>
            </a:lvl5pPr>
            <a:lvl6pPr lvl="5">
              <a:spcBef>
                <a:spcPct val="1000"/>
              </a:spcBef>
              <a:spcAft>
                <a:spcPts val="0"/>
              </a:spcAft>
              <a:buSzPts val="12000"/>
              <a:buNone/>
              <a:defRPr sz="24000"/>
            </a:lvl6pPr>
            <a:lvl7pPr lvl="6">
              <a:spcBef>
                <a:spcPct val="1000"/>
              </a:spcBef>
              <a:spcAft>
                <a:spcPts val="0"/>
              </a:spcAft>
              <a:buSzPts val="12000"/>
              <a:buNone/>
              <a:defRPr sz="24000"/>
            </a:lvl7pPr>
            <a:lvl8pPr lvl="7">
              <a:spcBef>
                <a:spcPct val="1000"/>
              </a:spcBef>
              <a:spcAft>
                <a:spcPts val="0"/>
              </a:spcAft>
              <a:buSzPts val="12000"/>
              <a:buNone/>
              <a:defRPr sz="24000"/>
            </a:lvl8pPr>
            <a:lvl9pPr lvl="8">
              <a:spcBef>
                <a:spcPct val="1000"/>
              </a:spcBef>
              <a:spcAft>
                <a:spcPts val="0"/>
              </a:spcAft>
              <a:buSzPts val="12000"/>
              <a:buNone/>
              <a:defRPr sz="24000"/>
            </a:lvl9pPr>
          </a:lstStyle>
          <a:p>
            <a:r>
              <a:t>xx%</a:t>
            </a:r>
          </a:p>
        </p:txBody>
      </p:sp>
      <p:sp>
        <p:nvSpPr>
          <p:cNvPr id="78" name="Google Shape;78;p11"/>
          <p:cNvSpPr txBox="1">
            <a:spLocks noGrp="1"/>
          </p:cNvSpPr>
          <p:nvPr>
            <p:ph type="body" idx="1"/>
          </p:nvPr>
        </p:nvSpPr>
        <p:spPr>
          <a:xfrm>
            <a:off x="5796000" y="6216650"/>
            <a:ext cx="6696000" cy="1061400"/>
          </a:xfrm>
          <a:prstGeom prst="rect">
            <a:avLst/>
          </a:prstGeom>
        </p:spPr>
        <p:txBody>
          <a:bodyPr spcFirstLastPara="1" wrap="square" lIns="91425" tIns="91425" rIns="91425" bIns="91425" anchor="t" anchorCtr="0">
            <a:noAutofit/>
          </a:bodyPr>
          <a:lstStyle>
            <a:lvl1pPr marL="914400" lvl="0" indent="-635000" algn="ctr">
              <a:spcBef>
                <a:spcPct val="1000"/>
              </a:spcBef>
              <a:spcAft>
                <a:spcPts val="0"/>
              </a:spcAft>
              <a:buSzPts val="1400"/>
              <a:buChar char="●"/>
              <a:defRPr sz="3600"/>
            </a:lvl1pPr>
            <a:lvl2pPr marL="1828800" lvl="1" indent="-635000" algn="ctr">
              <a:spcBef>
                <a:spcPct val="1000"/>
              </a:spcBef>
              <a:spcAft>
                <a:spcPts val="0"/>
              </a:spcAft>
              <a:buSzPts val="1400"/>
              <a:buChar char="○"/>
              <a:defRPr/>
            </a:lvl2pPr>
            <a:lvl3pPr marL="2743200" lvl="2" indent="-635000" algn="ctr">
              <a:spcBef>
                <a:spcPct val="1000"/>
              </a:spcBef>
              <a:spcAft>
                <a:spcPts val="0"/>
              </a:spcAft>
              <a:buSzPts val="1400"/>
              <a:buChar char="■"/>
              <a:defRPr/>
            </a:lvl3pPr>
            <a:lvl4pPr marL="3657600" lvl="3" indent="-635000" algn="ctr">
              <a:spcBef>
                <a:spcPct val="1000"/>
              </a:spcBef>
              <a:spcAft>
                <a:spcPts val="0"/>
              </a:spcAft>
              <a:buSzPts val="1400"/>
              <a:buChar char="●"/>
              <a:defRPr/>
            </a:lvl4pPr>
            <a:lvl5pPr marL="4572000" lvl="4" indent="-635000" algn="ctr">
              <a:spcBef>
                <a:spcPct val="1000"/>
              </a:spcBef>
              <a:spcAft>
                <a:spcPts val="0"/>
              </a:spcAft>
              <a:buSzPts val="1400"/>
              <a:buChar char="○"/>
              <a:defRPr/>
            </a:lvl5pPr>
            <a:lvl6pPr marL="5486400" lvl="5" indent="-635000" algn="ctr">
              <a:spcBef>
                <a:spcPct val="1000"/>
              </a:spcBef>
              <a:spcAft>
                <a:spcPts val="0"/>
              </a:spcAft>
              <a:buSzPts val="1400"/>
              <a:buChar char="■"/>
              <a:defRPr/>
            </a:lvl6pPr>
            <a:lvl7pPr marL="6400800" lvl="6" indent="-635000" algn="ctr">
              <a:spcBef>
                <a:spcPct val="1000"/>
              </a:spcBef>
              <a:spcAft>
                <a:spcPts val="0"/>
              </a:spcAft>
              <a:buSzPts val="1400"/>
              <a:buChar char="●"/>
              <a:defRPr/>
            </a:lvl7pPr>
            <a:lvl8pPr marL="7315200" lvl="7" indent="-635000" algn="ctr">
              <a:spcBef>
                <a:spcPct val="1000"/>
              </a:spcBef>
              <a:spcAft>
                <a:spcPts val="0"/>
              </a:spcAft>
              <a:buSzPts val="1400"/>
              <a:buChar char="○"/>
              <a:defRPr/>
            </a:lvl8pPr>
            <a:lvl9pPr marL="8229600" lvl="8" indent="-635000" algn="ctr">
              <a:spcBef>
                <a:spcPct val="1000"/>
              </a:spcBef>
              <a:spcAft>
                <a:spcPts val="0"/>
              </a:spcAft>
              <a:buSzPts val="1400"/>
              <a:buChar char="■"/>
              <a:defRPr/>
            </a:lvl9pPr>
          </a:lstStyle>
          <a:p>
            <a:endParaRPr/>
          </a:p>
        </p:txBody>
      </p:sp>
      <p:sp>
        <p:nvSpPr>
          <p:cNvPr id="79" name="Google Shape;79;p11"/>
          <p:cNvSpPr/>
          <p:nvPr/>
        </p:nvSpPr>
        <p:spPr>
          <a:xfrm>
            <a:off x="15258082" y="8248910"/>
            <a:ext cx="6089158" cy="5089374"/>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0" name="Google Shape;80;p11"/>
          <p:cNvSpPr/>
          <p:nvPr/>
        </p:nvSpPr>
        <p:spPr>
          <a:xfrm>
            <a:off x="15613216" y="-1368998"/>
            <a:ext cx="3667736" cy="3789236"/>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1" name="Google Shape;81;p11"/>
          <p:cNvSpPr/>
          <p:nvPr/>
        </p:nvSpPr>
        <p:spPr>
          <a:xfrm rot="-1520964" flipH="1">
            <a:off x="-2416958" y="6511008"/>
            <a:ext cx="4326120" cy="4046492"/>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2" name="Google Shape;82;p11"/>
          <p:cNvSpPr/>
          <p:nvPr/>
        </p:nvSpPr>
        <p:spPr>
          <a:xfrm>
            <a:off x="-4121650" y="-2168374"/>
            <a:ext cx="7479096" cy="512572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3" name="Google Shape;83;p11"/>
          <p:cNvSpPr/>
          <p:nvPr/>
        </p:nvSpPr>
        <p:spPr>
          <a:xfrm>
            <a:off x="3370740" y="9142208"/>
            <a:ext cx="8055820" cy="366271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4" name="Google Shape;84;p11"/>
          <p:cNvSpPr/>
          <p:nvPr/>
        </p:nvSpPr>
        <p:spPr>
          <a:xfrm>
            <a:off x="5116100" y="-3090000"/>
            <a:ext cx="8055816" cy="4547882"/>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
        <p:nvSpPr>
          <p:cNvPr id="86" name="Google Shape;86;p12"/>
          <p:cNvSpPr/>
          <p:nvPr/>
        </p:nvSpPr>
        <p:spPr>
          <a:xfrm rot="1356523" flipH="1">
            <a:off x="14718960" y="-207594"/>
            <a:ext cx="23280" cy="69144"/>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87" name="Google Shape;87;p12"/>
          <p:cNvSpPr/>
          <p:nvPr/>
        </p:nvSpPr>
        <p:spPr>
          <a:xfrm>
            <a:off x="13490614" y="10407794"/>
            <a:ext cx="978536" cy="107650"/>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7"/>
        <p:cNvGrpSpPr/>
        <p:nvPr/>
      </p:nvGrpSpPr>
      <p:grpSpPr>
        <a:xfrm>
          <a:off x="0" y="0"/>
          <a:ext cx="0" cy="0"/>
          <a:chOff x="0" y="0"/>
          <a:chExt cx="0" cy="0"/>
        </a:xfrm>
      </p:grpSpPr>
      <p:sp>
        <p:nvSpPr>
          <p:cNvPr id="108" name="Google Shape;108;p14"/>
          <p:cNvSpPr/>
          <p:nvPr/>
        </p:nvSpPr>
        <p:spPr>
          <a:xfrm rot="-5400000">
            <a:off x="17379540" y="10723330"/>
            <a:ext cx="161500" cy="45900"/>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09" name="Google Shape;109;p14"/>
          <p:cNvSpPr/>
          <p:nvPr/>
        </p:nvSpPr>
        <p:spPr>
          <a:xfrm rot="-5400000">
            <a:off x="16258230" y="10565408"/>
            <a:ext cx="163658" cy="45834"/>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0" name="Google Shape;110;p14"/>
          <p:cNvSpPr/>
          <p:nvPr/>
        </p:nvSpPr>
        <p:spPr>
          <a:xfrm rot="8999889">
            <a:off x="15334156" y="7571406"/>
            <a:ext cx="4981880" cy="4163900"/>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1" name="Google Shape;111;p14"/>
          <p:cNvSpPr/>
          <p:nvPr/>
        </p:nvSpPr>
        <p:spPr>
          <a:xfrm>
            <a:off x="16066100" y="-10924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2" name="Google Shape;112;p14"/>
          <p:cNvSpPr/>
          <p:nvPr/>
        </p:nvSpPr>
        <p:spPr>
          <a:xfrm>
            <a:off x="-103602" y="9535204"/>
            <a:ext cx="6590416" cy="299644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3" name="Google Shape;113;p14"/>
          <p:cNvSpPr/>
          <p:nvPr/>
        </p:nvSpPr>
        <p:spPr>
          <a:xfrm rot="-3863648">
            <a:off x="-4076850" y="166220"/>
            <a:ext cx="6601482" cy="372684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14" name="Google Shape;114;p14"/>
          <p:cNvSpPr txBox="1">
            <a:spLocks noGrp="1"/>
          </p:cNvSpPr>
          <p:nvPr>
            <p:ph type="title"/>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18_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3380730" y="7874450"/>
            <a:ext cx="4646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22" name="Google Shape;122;p16"/>
          <p:cNvSpPr txBox="1">
            <a:spLocks noGrp="1"/>
          </p:cNvSpPr>
          <p:nvPr>
            <p:ph type="title"/>
          </p:nvPr>
        </p:nvSpPr>
        <p:spPr>
          <a:xfrm>
            <a:off x="4188330" y="707107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23" name="Google Shape;123;p16"/>
          <p:cNvSpPr txBox="1">
            <a:spLocks noGrp="1"/>
          </p:cNvSpPr>
          <p:nvPr>
            <p:ph type="subTitle" idx="2"/>
          </p:nvPr>
        </p:nvSpPr>
        <p:spPr>
          <a:xfrm>
            <a:off x="10207280" y="7874450"/>
            <a:ext cx="4646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24" name="Google Shape;124;p16"/>
          <p:cNvSpPr txBox="1">
            <a:spLocks noGrp="1"/>
          </p:cNvSpPr>
          <p:nvPr>
            <p:ph type="title" idx="3"/>
          </p:nvPr>
        </p:nvSpPr>
        <p:spPr>
          <a:xfrm>
            <a:off x="11014880" y="707107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25" name="Google Shape;125;p16"/>
          <p:cNvSpPr/>
          <p:nvPr/>
        </p:nvSpPr>
        <p:spPr>
          <a:xfrm rot="-5400000" flipH="1">
            <a:off x="-910016" y="8372682"/>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26" name="Google Shape;126;p16"/>
          <p:cNvSpPr/>
          <p:nvPr/>
        </p:nvSpPr>
        <p:spPr>
          <a:xfrm rot="10095794" flipH="1">
            <a:off x="11053664" y="9313304"/>
            <a:ext cx="7275600" cy="4201220"/>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chemeClr val="dk1"/>
              </a:solidFill>
            </a:endParaRPr>
          </a:p>
        </p:txBody>
      </p:sp>
      <p:sp>
        <p:nvSpPr>
          <p:cNvPr id="127" name="Google Shape;127;p16"/>
          <p:cNvSpPr/>
          <p:nvPr/>
        </p:nvSpPr>
        <p:spPr>
          <a:xfrm rot="-5601006" flipH="1">
            <a:off x="15678136" y="436288"/>
            <a:ext cx="6680694" cy="401570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8" name="Google Shape;128;p16"/>
          <p:cNvSpPr/>
          <p:nvPr/>
        </p:nvSpPr>
        <p:spPr>
          <a:xfrm flipH="1">
            <a:off x="-1875266" y="-1168018"/>
            <a:ext cx="4326080" cy="40464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29" name="Google Shape;129;p16"/>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CUSTOM_18_1_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11277752" y="4721600"/>
            <a:ext cx="4379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32" name="Google Shape;132;p17"/>
          <p:cNvSpPr txBox="1">
            <a:spLocks noGrp="1"/>
          </p:cNvSpPr>
          <p:nvPr>
            <p:ph type="title"/>
          </p:nvPr>
        </p:nvSpPr>
        <p:spPr>
          <a:xfrm>
            <a:off x="11951852" y="39182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33" name="Google Shape;133;p17"/>
          <p:cNvSpPr txBox="1">
            <a:spLocks noGrp="1"/>
          </p:cNvSpPr>
          <p:nvPr>
            <p:ph type="subTitle" idx="2"/>
          </p:nvPr>
        </p:nvSpPr>
        <p:spPr>
          <a:xfrm>
            <a:off x="11277752" y="7511000"/>
            <a:ext cx="4379400" cy="1398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1pPr>
            <a:lvl2pPr lvl="1"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2pPr>
            <a:lvl3pPr lvl="2"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3pPr>
            <a:lvl4pPr lvl="3"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4pPr>
            <a:lvl5pPr lvl="4"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5pPr>
            <a:lvl6pPr lvl="5"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6pPr>
            <a:lvl7pPr lvl="6"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7pPr>
            <a:lvl8pPr lvl="7"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8pPr>
            <a:lvl9pPr lvl="8" algn="ctr" rtl="0">
              <a:spcBef>
                <a:spcPct val="1000"/>
              </a:spcBef>
              <a:spcAft>
                <a:spcPts val="0"/>
              </a:spcAft>
              <a:buNone/>
              <a:defRPr sz="2800">
                <a:latin typeface="Roboto" panose="020B0704020202020204"/>
                <a:ea typeface="Roboto" panose="020B0704020202020204"/>
                <a:cs typeface="Roboto" panose="020B0704020202020204"/>
                <a:sym typeface="Roboto" panose="020B0704020202020204"/>
              </a:defRPr>
            </a:lvl9pPr>
          </a:lstStyle>
          <a:p>
            <a:endParaRPr/>
          </a:p>
        </p:txBody>
      </p:sp>
      <p:sp>
        <p:nvSpPr>
          <p:cNvPr id="134" name="Google Shape;134;p17"/>
          <p:cNvSpPr txBox="1">
            <a:spLocks noGrp="1"/>
          </p:cNvSpPr>
          <p:nvPr>
            <p:ph type="title" idx="3"/>
          </p:nvPr>
        </p:nvSpPr>
        <p:spPr>
          <a:xfrm>
            <a:off x="11951852" y="6707624"/>
            <a:ext cx="3031200" cy="8034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4000" i="0"/>
            </a:lvl1pPr>
            <a:lvl2pPr lvl="1" algn="ctr" rtl="0">
              <a:spcBef>
                <a:spcPct val="1000"/>
              </a:spcBef>
              <a:spcAft>
                <a:spcPts val="0"/>
              </a:spcAft>
              <a:buSzPts val="2200"/>
              <a:buNone/>
              <a:defRPr sz="4400"/>
            </a:lvl2pPr>
            <a:lvl3pPr lvl="2" algn="ctr" rtl="0">
              <a:spcBef>
                <a:spcPct val="1000"/>
              </a:spcBef>
              <a:spcAft>
                <a:spcPts val="0"/>
              </a:spcAft>
              <a:buSzPts val="2200"/>
              <a:buNone/>
              <a:defRPr sz="4400"/>
            </a:lvl3pPr>
            <a:lvl4pPr lvl="3" algn="ctr" rtl="0">
              <a:spcBef>
                <a:spcPct val="1000"/>
              </a:spcBef>
              <a:spcAft>
                <a:spcPts val="0"/>
              </a:spcAft>
              <a:buSzPts val="2200"/>
              <a:buNone/>
              <a:defRPr sz="4400"/>
            </a:lvl4pPr>
            <a:lvl5pPr lvl="4" algn="ctr" rtl="0">
              <a:spcBef>
                <a:spcPct val="1000"/>
              </a:spcBef>
              <a:spcAft>
                <a:spcPts val="0"/>
              </a:spcAft>
              <a:buSzPts val="2200"/>
              <a:buNone/>
              <a:defRPr sz="4400"/>
            </a:lvl5pPr>
            <a:lvl6pPr lvl="5" algn="ctr" rtl="0">
              <a:spcBef>
                <a:spcPct val="1000"/>
              </a:spcBef>
              <a:spcAft>
                <a:spcPts val="0"/>
              </a:spcAft>
              <a:buSzPts val="2200"/>
              <a:buNone/>
              <a:defRPr sz="4400"/>
            </a:lvl6pPr>
            <a:lvl7pPr lvl="6" algn="ctr" rtl="0">
              <a:spcBef>
                <a:spcPct val="1000"/>
              </a:spcBef>
              <a:spcAft>
                <a:spcPts val="0"/>
              </a:spcAft>
              <a:buSzPts val="2200"/>
              <a:buNone/>
              <a:defRPr sz="4400"/>
            </a:lvl7pPr>
            <a:lvl8pPr lvl="7" algn="ctr" rtl="0">
              <a:spcBef>
                <a:spcPct val="1000"/>
              </a:spcBef>
              <a:spcAft>
                <a:spcPts val="0"/>
              </a:spcAft>
              <a:buSzPts val="2200"/>
              <a:buNone/>
              <a:defRPr sz="4400"/>
            </a:lvl8pPr>
            <a:lvl9pPr lvl="8" algn="ctr" rtl="0">
              <a:spcBef>
                <a:spcPct val="1000"/>
              </a:spcBef>
              <a:spcAft>
                <a:spcPts val="0"/>
              </a:spcAft>
              <a:buSzPts val="2200"/>
              <a:buNone/>
              <a:defRPr sz="4400"/>
            </a:lvl9pPr>
          </a:lstStyle>
          <a:p>
            <a:endParaRPr/>
          </a:p>
        </p:txBody>
      </p:sp>
      <p:sp>
        <p:nvSpPr>
          <p:cNvPr id="135" name="Google Shape;135;p17"/>
          <p:cNvSpPr/>
          <p:nvPr/>
        </p:nvSpPr>
        <p:spPr>
          <a:xfrm rot="-964807" flipH="1">
            <a:off x="13846352" y="9210552"/>
            <a:ext cx="5266960" cy="3789280"/>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6" name="Google Shape;136;p17"/>
          <p:cNvSpPr/>
          <p:nvPr/>
        </p:nvSpPr>
        <p:spPr>
          <a:xfrm rot="1132585" flipH="1">
            <a:off x="-1644744" y="-1097126"/>
            <a:ext cx="4326056" cy="4046434"/>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7" name="Google Shape;137;p17"/>
          <p:cNvSpPr/>
          <p:nvPr/>
        </p:nvSpPr>
        <p:spPr>
          <a:xfrm flipH="1">
            <a:off x="10105610" y="-2767400"/>
            <a:ext cx="10227440" cy="4455232"/>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8" name="Google Shape;138;p17"/>
          <p:cNvSpPr/>
          <p:nvPr/>
        </p:nvSpPr>
        <p:spPr>
          <a:xfrm rot="2700000" flipH="1">
            <a:off x="-3906338" y="8774794"/>
            <a:ext cx="8055496" cy="366257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139" name="Google Shape;139;p17"/>
          <p:cNvSpPr txBox="1">
            <a:spLocks noGrp="1"/>
          </p:cNvSpPr>
          <p:nvPr>
            <p:ph type="title" idx="4"/>
          </p:nvPr>
        </p:nvSpPr>
        <p:spPr>
          <a:xfrm>
            <a:off x="1945800" y="906150"/>
            <a:ext cx="14396400" cy="1293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6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721FB22-13EA-431F-B894-E268CDCED97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1660050" y="455950"/>
            <a:ext cx="14056800" cy="1023000"/>
          </a:xfrm>
          <a:prstGeom prst="rect">
            <a:avLst/>
          </a:prstGeom>
          <a:noFill/>
          <a:ln>
            <a:noFill/>
          </a:ln>
        </p:spPr>
        <p:txBody>
          <a:bodyPr spcFirstLastPara="1" wrap="square" lIns="91425" tIns="91425" rIns="91425" bIns="91425" anchor="t" anchorCtr="0">
            <a:noAutofit/>
          </a:bodyPr>
          <a:lstStyle>
            <a:lvl1pPr lvl="0"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1pPr>
            <a:lvl2pPr lvl="1"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2pPr>
            <a:lvl3pPr lvl="2"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3pPr>
            <a:lvl4pPr lvl="3"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4pPr>
            <a:lvl5pPr lvl="4"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5pPr>
            <a:lvl6pPr lvl="5"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6pPr>
            <a:lvl7pPr lvl="6"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7pPr>
            <a:lvl8pPr lvl="7"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8pPr>
            <a:lvl9pPr lvl="8" algn="ctr">
              <a:spcBef>
                <a:spcPct val="1000"/>
              </a:spcBef>
              <a:spcAft>
                <a:spcPts val="0"/>
              </a:spcAft>
              <a:buClr>
                <a:schemeClr val="dk1"/>
              </a:buClr>
              <a:buSzPts val="3000"/>
              <a:buFont typeface="Chewy" panose="020B0704020202020204"/>
              <a:buNone/>
              <a:defRPr sz="6000">
                <a:solidFill>
                  <a:schemeClr val="dk1"/>
                </a:solidFill>
                <a:latin typeface="Chewy" panose="020B0704020202020204"/>
                <a:ea typeface="Chewy" panose="020B0704020202020204"/>
                <a:cs typeface="Chewy" panose="020B0704020202020204"/>
                <a:sym typeface="Chewy" panose="020B0704020202020204"/>
              </a:defRPr>
            </a:lvl9pPr>
          </a:lstStyle>
          <a:p>
            <a:endParaRPr/>
          </a:p>
        </p:txBody>
      </p:sp>
      <p:sp>
        <p:nvSpPr>
          <p:cNvPr id="7" name="Google Shape;7;p1"/>
          <p:cNvSpPr txBox="1">
            <a:spLocks noGrp="1"/>
          </p:cNvSpPr>
          <p:nvPr>
            <p:ph type="body" idx="1"/>
          </p:nvPr>
        </p:nvSpPr>
        <p:spPr>
          <a:xfrm>
            <a:off x="1660050" y="3733400"/>
            <a:ext cx="8866200" cy="3523800"/>
          </a:xfrm>
          <a:prstGeom prst="rect">
            <a:avLst/>
          </a:prstGeom>
          <a:noFill/>
          <a:ln>
            <a:noFill/>
          </a:ln>
        </p:spPr>
        <p:txBody>
          <a:bodyPr spcFirstLastPara="1" wrap="square" lIns="91425" tIns="91425" rIns="91425" bIns="91425" anchor="t" anchorCtr="0">
            <a:noAutofit/>
          </a:bodyPr>
          <a:lstStyle>
            <a:lvl1pPr marL="914400" lvl="0"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1pPr>
            <a:lvl2pPr marL="1828800" lvl="1"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2pPr>
            <a:lvl3pPr marL="2743200" lvl="2"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3pPr>
            <a:lvl4pPr marL="3657600" lvl="3"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4pPr>
            <a:lvl5pPr marL="4572000" lvl="4"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5pPr>
            <a:lvl6pPr marL="5486400" lvl="5"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6pPr>
            <a:lvl7pPr marL="6400800" lvl="6"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7pPr>
            <a:lvl8pPr marL="7315200" lvl="7"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8pPr>
            <a:lvl9pPr marL="8229600" lvl="8" indent="-635000">
              <a:spcBef>
                <a:spcPct val="1000"/>
              </a:spcBef>
              <a:spcAft>
                <a:spcPts val="0"/>
              </a:spcAft>
              <a:buClr>
                <a:schemeClr val="dk1"/>
              </a:buClr>
              <a:buSzPts val="1400"/>
              <a:buFont typeface="Roboto" panose="020B0704020202020204"/>
              <a:buChar char="■"/>
              <a:defRPr>
                <a:solidFill>
                  <a:schemeClr val="dk1"/>
                </a:solidFill>
                <a:latin typeface="Roboto" panose="020B0704020202020204"/>
                <a:ea typeface="Roboto" panose="020B0704020202020204"/>
                <a:cs typeface="Roboto" panose="020B0704020202020204"/>
                <a:sym typeface="Roboto" panose="020B0704020202020204"/>
              </a:defRPr>
            </a:lvl9pPr>
          </a:lstStyle>
          <a:p>
            <a:endParaRPr/>
          </a:p>
        </p:txBody>
      </p:sp>
      <p:pic>
        <p:nvPicPr>
          <p:cNvPr id="40" name="Picture 39" descr="Picture5"/>
          <p:cNvPicPr>
            <a:picLocks noChangeAspect="1"/>
          </p:cNvPicPr>
          <p:nvPr userDrawn="1"/>
        </p:nvPicPr>
        <p:blipFill>
          <a:blip r:embed="rId24">
            <a:clrChange>
              <a:clrFrom>
                <a:srgbClr val="FFFDE8">
                  <a:alpha val="100000"/>
                </a:srgbClr>
              </a:clrFrom>
              <a:clrTo>
                <a:srgbClr val="FFFDE8">
                  <a:alpha val="100000"/>
                  <a:alpha val="0"/>
                </a:srgbClr>
              </a:clrTo>
            </a:clrChange>
          </a:blip>
          <a:stretch>
            <a:fillRect/>
          </a:stretch>
        </p:blipFill>
        <p:spPr>
          <a:xfrm>
            <a:off x="-2667000" y="38100"/>
            <a:ext cx="1783715" cy="1783715"/>
          </a:xfrm>
          <a:prstGeom prst="rect">
            <a:avLst/>
          </a:prstGeom>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5" r:id="rId3"/>
    <p:sldLayoutId id="2147483668" r:id="rId4"/>
    <p:sldLayoutId id="2147483670" r:id="rId5"/>
    <p:sldLayoutId id="2147483671" r:id="rId6"/>
    <p:sldLayoutId id="2147483673" r:id="rId7"/>
    <p:sldLayoutId id="2147483675" r:id="rId8"/>
    <p:sldLayoutId id="2147483676" r:id="rId9"/>
    <p:sldLayoutId id="2147483677" r:id="rId10"/>
    <p:sldLayoutId id="2147483678" r:id="rId11"/>
    <p:sldLayoutId id="2147483679" r:id="rId12"/>
    <p:sldLayoutId id="2147483680" r:id="rId13"/>
    <p:sldLayoutId id="2147483681" r:id="rId14"/>
    <p:sldLayoutId id="2147483684" r:id="rId15"/>
    <p:sldLayoutId id="2147483687" r:id="rId16"/>
    <p:sldLayoutId id="2147483688" r:id="rId17"/>
    <p:sldLayoutId id="2147483689" r:id="rId18"/>
    <p:sldLayoutId id="2147483690" r:id="rId19"/>
    <p:sldLayoutId id="2147483691" r:id="rId20"/>
    <p:sldLayoutId id="2147483693" r:id="rId21"/>
    <p:sldLayoutId id="2147483694" r:id="rId22"/>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2100">
                <a:latin typeface="Arial" charset="0"/>
              </a:defRPr>
            </a:lvl1pPr>
          </a:lstStyle>
          <a:p>
            <a:pPr defTabSz="13716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2100">
                <a:latin typeface="Arial" charset="0"/>
              </a:defRPr>
            </a:lvl1pPr>
          </a:lstStyle>
          <a:p>
            <a:pPr defTabSz="13716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2100"/>
            </a:lvl1pPr>
          </a:lstStyle>
          <a:p>
            <a:pPr defTabSz="1371600" fontAlgn="base">
              <a:spcBef>
                <a:spcPct val="0"/>
              </a:spcBef>
              <a:spcAft>
                <a:spcPct val="0"/>
              </a:spcAft>
            </a:pPr>
            <a:fld id="{C4FEF52E-9231-42A1-8366-666FEDE9F27C}" type="slidenum">
              <a:rPr lang="en-US" altLang="en-US" smtClean="0">
                <a:solidFill>
                  <a:srgbClr val="000000"/>
                </a:solidFill>
              </a:rPr>
              <a:pPr defTabSz="13716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9530226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4.gif"/><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0.xml"/><Relationship Id="rId5" Type="http://schemas.openxmlformats.org/officeDocument/2006/relationships/image" Target="../media/image33.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20.xml"/><Relationship Id="rId5" Type="http://schemas.openxmlformats.org/officeDocument/2006/relationships/image" Target="../media/image37.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47.png"/><Relationship Id="rId10" Type="http://schemas.openxmlformats.org/officeDocument/2006/relationships/image" Target="../media/image30.png"/><Relationship Id="rId4" Type="http://schemas.openxmlformats.org/officeDocument/2006/relationships/image" Target="../media/image46.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8.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audio" Target="../media/audio5.wav"/><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9.sv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0.xml"/><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75.sv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6.xml"/><Relationship Id="rId7" Type="http://schemas.openxmlformats.org/officeDocument/2006/relationships/image" Target="../media/image7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8.png"/><Relationship Id="rId11" Type="http://schemas.openxmlformats.org/officeDocument/2006/relationships/image" Target="../media/image47.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notesSlide" Target="../notesSlides/notesSlide13.xml"/><Relationship Id="rId9" Type="http://schemas.openxmlformats.org/officeDocument/2006/relationships/image" Target="../media/image80.svg"/></Relationships>
</file>

<file path=ppt/slides/_rels/slide3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7.png"/><Relationship Id="rId3" Type="http://schemas.microsoft.com/office/2007/relationships/media" Target="../media/media4.mp4"/><Relationship Id="rId7" Type="http://schemas.openxmlformats.org/officeDocument/2006/relationships/image" Target="../media/image42.png"/><Relationship Id="rId12" Type="http://schemas.openxmlformats.org/officeDocument/2006/relationships/image" Target="../media/image7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slideLayout" Target="../slideLayouts/slideLayout6.xml"/><Relationship Id="rId15" Type="http://schemas.openxmlformats.org/officeDocument/2006/relationships/image" Target="../media/image77.emf"/><Relationship Id="rId10" Type="http://schemas.openxmlformats.org/officeDocument/2006/relationships/image" Target="../media/image73.png"/><Relationship Id="rId4" Type="http://schemas.openxmlformats.org/officeDocument/2006/relationships/video" Target="../media/media4.mp4"/><Relationship Id="rId9" Type="http://schemas.openxmlformats.org/officeDocument/2006/relationships/image" Target="../media/image72.png"/><Relationship Id="rId14"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7.png"/><Relationship Id="rId3" Type="http://schemas.openxmlformats.org/officeDocument/2006/relationships/video" Target="NULL" TargetMode="External"/><Relationship Id="rId7" Type="http://schemas.openxmlformats.org/officeDocument/2006/relationships/image" Target="../media/image42.png"/><Relationship Id="rId12" Type="http://schemas.openxmlformats.org/officeDocument/2006/relationships/image" Target="../media/image7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slideLayout" Target="../slideLayouts/slideLayout6.xml"/><Relationship Id="rId15" Type="http://schemas.openxmlformats.org/officeDocument/2006/relationships/image" Target="../media/image79.png"/><Relationship Id="rId10" Type="http://schemas.openxmlformats.org/officeDocument/2006/relationships/image" Target="../media/image73.png"/><Relationship Id="rId4" Type="http://schemas.microsoft.com/office/2007/relationships/media" Target="../media/media5.mp4"/><Relationship Id="rId9" Type="http://schemas.openxmlformats.org/officeDocument/2006/relationships/image" Target="../media/image72.png"/><Relationship Id="rId1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audio3.wav"/><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slide" Target="slide5.xml"/><Relationship Id="rId5" Type="http://schemas.openxmlformats.org/officeDocument/2006/relationships/image" Target="../media/image4.gif"/><Relationship Id="rId10" Type="http://schemas.openxmlformats.org/officeDocument/2006/relationships/image" Target="../media/image11.png"/><Relationship Id="rId4" Type="http://schemas.openxmlformats.org/officeDocument/2006/relationships/image" Target="../media/image2.jpg"/><Relationship Id="rId9" Type="http://schemas.openxmlformats.org/officeDocument/2006/relationships/image" Target="../media/image10.gif"/></Relationships>
</file>

<file path=ppt/slides/_rels/slide4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7.png"/><Relationship Id="rId3" Type="http://schemas.microsoft.com/office/2007/relationships/media" Target="../media/media6.mp4"/><Relationship Id="rId7" Type="http://schemas.openxmlformats.org/officeDocument/2006/relationships/image" Target="../media/image42.png"/><Relationship Id="rId12" Type="http://schemas.openxmlformats.org/officeDocument/2006/relationships/image" Target="../media/image7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slideLayout" Target="../slideLayouts/slideLayout6.xml"/><Relationship Id="rId15" Type="http://schemas.openxmlformats.org/officeDocument/2006/relationships/image" Target="../media/image81.png"/><Relationship Id="rId10" Type="http://schemas.openxmlformats.org/officeDocument/2006/relationships/image" Target="../media/image73.png"/><Relationship Id="rId4" Type="http://schemas.openxmlformats.org/officeDocument/2006/relationships/video" Target="../media/media6.mp4"/><Relationship Id="rId9" Type="http://schemas.openxmlformats.org/officeDocument/2006/relationships/image" Target="../media/image72.png"/><Relationship Id="rId14"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9.svg"/></Relationships>
</file>

<file path=ppt/slides/_rels/slide4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82.png"/><Relationship Id="rId1" Type="http://schemas.openxmlformats.org/officeDocument/2006/relationships/slideLayout" Target="../slideLayouts/slideLayout20.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98.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4.gif"/><Relationship Id="rId12"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0.gif"/><Relationship Id="rId5" Type="http://schemas.openxmlformats.org/officeDocument/2006/relationships/image" Target="../media/image2.jpg"/><Relationship Id="rId10" Type="http://schemas.openxmlformats.org/officeDocument/2006/relationships/image" Target="../media/image9.jpeg"/><Relationship Id="rId4" Type="http://schemas.openxmlformats.org/officeDocument/2006/relationships/audio" Target="../media/audio4.wav"/><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15;p32"/>
          <p:cNvSpPr txBox="1">
            <a:spLocks/>
          </p:cNvSpPr>
          <p:nvPr/>
        </p:nvSpPr>
        <p:spPr>
          <a:xfrm>
            <a:off x="-497682" y="5321630"/>
            <a:ext cx="19838195" cy="2619375"/>
          </a:xfrm>
          <a:prstGeom prst="rect">
            <a:avLst/>
          </a:prstGeom>
        </p:spPr>
        <p:txBody>
          <a:bodyPr spcFirstLastPara="1" lIns="182850" tIns="182850" rIns="182850" bIns="18285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fontAlgn="base">
              <a:lnSpc>
                <a:spcPct val="150000"/>
              </a:lnSpc>
              <a:spcAft>
                <a:spcPct val="0"/>
              </a:spcAft>
              <a:defRPr/>
            </a:pPr>
            <a:r>
              <a:rPr lang="en-US" sz="8100" dirty="0" smtClean="0">
                <a:solidFill>
                  <a:srgbClr val="2D2D8A">
                    <a:lumMod val="50000"/>
                  </a:srgbClr>
                </a:solidFill>
                <a:latin typeface="Times New Roman" panose="02020603050405020304" pitchFamily="18" charset="0"/>
                <a:cs typeface="Times New Roman" panose="02020603050405020304" pitchFamily="18" charset="0"/>
              </a:rPr>
              <a:t>TIẾT 16: PHÒNG TRÁNH BỊ XÂM HẠI</a:t>
            </a:r>
            <a:endParaRPr lang="en-US" sz="8100" dirty="0">
              <a:solidFill>
                <a:srgbClr val="2D2D8A">
                  <a:lumMod val="50000"/>
                </a:srgbClr>
              </a:solidFill>
              <a:latin typeface="Times New Roman" panose="02020603050405020304" pitchFamily="18" charset="0"/>
              <a:cs typeface="Times New Roman" panose="02020603050405020304" pitchFamily="18" charset="0"/>
            </a:endParaRPr>
          </a:p>
        </p:txBody>
      </p:sp>
      <p:sp>
        <p:nvSpPr>
          <p:cNvPr id="4099" name="TextBox 5"/>
          <p:cNvSpPr txBox="1">
            <a:spLocks noChangeArrowheads="1"/>
          </p:cNvSpPr>
          <p:nvPr/>
        </p:nvSpPr>
        <p:spPr bwMode="auto">
          <a:xfrm>
            <a:off x="4408120" y="3176588"/>
            <a:ext cx="947176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eaLnBrk="0" fontAlgn="base" hangingPunct="0">
              <a:lnSpc>
                <a:spcPct val="150000"/>
              </a:lnSpc>
              <a:spcBef>
                <a:spcPct val="0"/>
              </a:spcBef>
              <a:spcAft>
                <a:spcPct val="0"/>
              </a:spcAft>
              <a:buNone/>
            </a:pPr>
            <a:r>
              <a:rPr lang="en-US" altLang="en-US" sz="9000" dirty="0" smtClean="0">
                <a:solidFill>
                  <a:srgbClr val="C00000"/>
                </a:solidFill>
                <a:latin typeface="Times New Roman" panose="02020603050405020304" pitchFamily="18" charset="0"/>
                <a:cs typeface="Times New Roman" panose="02020603050405020304" pitchFamily="18" charset="0"/>
              </a:rPr>
              <a:t>KHOA HỌC LỚP </a:t>
            </a:r>
            <a:r>
              <a:rPr lang="en-US" altLang="en-US" sz="9000" dirty="0">
                <a:solidFill>
                  <a:srgbClr val="C00000"/>
                </a:solidFill>
                <a:latin typeface="Times New Roman" panose="02020603050405020304" pitchFamily="18" charset="0"/>
                <a:cs typeface="Times New Roman" panose="02020603050405020304" pitchFamily="18" charset="0"/>
              </a:rPr>
              <a:t>5</a:t>
            </a:r>
          </a:p>
        </p:txBody>
      </p:sp>
      <p:sp>
        <p:nvSpPr>
          <p:cNvPr id="2" name="TextBox 1"/>
          <p:cNvSpPr txBox="1"/>
          <p:nvPr/>
        </p:nvSpPr>
        <p:spPr>
          <a:xfrm>
            <a:off x="2614613" y="735807"/>
            <a:ext cx="13613607" cy="2031325"/>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fontAlgn="base">
              <a:spcBef>
                <a:spcPct val="0"/>
              </a:spcBef>
              <a:spcAft>
                <a:spcPct val="0"/>
              </a:spcAft>
              <a:defRPr/>
            </a:pPr>
            <a:r>
              <a:rPr lang="en-US" sz="6000" dirty="0">
                <a:solidFill>
                  <a:srgbClr val="2D2D8A">
                    <a:lumMod val="50000"/>
                  </a:srgbClr>
                </a:solidFill>
                <a:latin typeface="Times New Roman" panose="02020603050405020304" pitchFamily="18" charset="0"/>
                <a:cs typeface="Times New Roman" panose="02020603050405020304" pitchFamily="18" charset="0"/>
              </a:rPr>
              <a:t>UBND QUẬN HẢI AN</a:t>
            </a:r>
          </a:p>
          <a:p>
            <a:pPr defTabSz="1371600" fontAlgn="base">
              <a:spcBef>
                <a:spcPct val="0"/>
              </a:spcBef>
              <a:spcAft>
                <a:spcPct val="0"/>
              </a:spcAft>
              <a:defRPr/>
            </a:pPr>
            <a:r>
              <a:rPr lang="en-US" sz="6600" dirty="0">
                <a:solidFill>
                  <a:srgbClr val="2D2D8A">
                    <a:lumMod val="50000"/>
                  </a:srgbClr>
                </a:solidFill>
                <a:latin typeface="Times New Roman" panose="02020603050405020304" pitchFamily="18" charset="0"/>
                <a:cs typeface="Times New Roman" panose="02020603050405020304" pitchFamily="18" charset="0"/>
              </a:rPr>
              <a:t>TRƯỜNG TIỂU HỌC ĐẰNG HẢI</a:t>
            </a:r>
          </a:p>
        </p:txBody>
      </p:sp>
    </p:spTree>
    <p:extLst>
      <p:ext uri="{BB962C8B-B14F-4D97-AF65-F5344CB8AC3E}">
        <p14:creationId xmlns:p14="http://schemas.microsoft.com/office/powerpoint/2010/main" val="809272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0DD538D-D165-4B12-8B11-60174E3A9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648058" y="-3795921"/>
            <a:ext cx="6857355" cy="16855908"/>
          </a:xfrm>
          <a:prstGeom prst="rect">
            <a:avLst/>
          </a:prstGeom>
        </p:spPr>
      </p:pic>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129710" y="6110192"/>
            <a:ext cx="2702997" cy="4571600"/>
          </a:xfrm>
          <a:prstGeom prst="rect">
            <a:avLst/>
          </a:prstGeom>
        </p:spPr>
      </p:pic>
      <p:pic>
        <p:nvPicPr>
          <p:cNvPr id="13" name="图片 12">
            <a:extLst>
              <a:ext uri="{FF2B5EF4-FFF2-40B4-BE49-F238E27FC236}">
                <a16:creationId xmlns:a16="http://schemas.microsoft.com/office/drawing/2014/main" id="{093C5D11-8AEA-4606-9405-1C847B8410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05322" y="8446815"/>
            <a:ext cx="1102659" cy="864654"/>
          </a:xfrm>
          <a:prstGeom prst="rect">
            <a:avLst/>
          </a:prstGeom>
        </p:spPr>
      </p:pic>
      <p:pic>
        <p:nvPicPr>
          <p:cNvPr id="14" name="图片 13">
            <a:extLst>
              <a:ext uri="{FF2B5EF4-FFF2-40B4-BE49-F238E27FC236}">
                <a16:creationId xmlns:a16="http://schemas.microsoft.com/office/drawing/2014/main" id="{B405EEE1-283B-4315-BDE4-6E658F27EE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80562" y="6193957"/>
            <a:ext cx="2218764" cy="1900886"/>
          </a:xfrm>
          <a:prstGeom prst="rect">
            <a:avLst/>
          </a:prstGeom>
        </p:spPr>
      </p:pic>
      <p:pic>
        <p:nvPicPr>
          <p:cNvPr id="15" name="图片 14">
            <a:extLst>
              <a:ext uri="{FF2B5EF4-FFF2-40B4-BE49-F238E27FC236}">
                <a16:creationId xmlns:a16="http://schemas.microsoft.com/office/drawing/2014/main" id="{F5B21709-1A04-47AA-A38E-3ABF79B5E3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99625" y="7155107"/>
            <a:ext cx="1647266" cy="1291709"/>
          </a:xfrm>
          <a:prstGeom prst="rect">
            <a:avLst/>
          </a:prstGeom>
        </p:spPr>
      </p:pic>
      <p:pic>
        <p:nvPicPr>
          <p:cNvPr id="5" name="图片 4">
            <a:extLst>
              <a:ext uri="{FF2B5EF4-FFF2-40B4-BE49-F238E27FC236}">
                <a16:creationId xmlns:a16="http://schemas.microsoft.com/office/drawing/2014/main" id="{56B20337-6292-4FD7-8701-72948DAD90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64943" y="-1965959"/>
            <a:ext cx="15686076" cy="3878343"/>
          </a:xfrm>
          <a:prstGeom prst="rect">
            <a:avLst/>
          </a:prstGeom>
        </p:spPr>
      </p:pic>
      <p:sp>
        <p:nvSpPr>
          <p:cNvPr id="8" name="矩形 7">
            <a:extLst>
              <a:ext uri="{FF2B5EF4-FFF2-40B4-BE49-F238E27FC236}">
                <a16:creationId xmlns:a16="http://schemas.microsoft.com/office/drawing/2014/main" id="{6AF603BE-9BD2-4C46-AA11-1A5F9BAE30DD}"/>
              </a:ext>
            </a:extLst>
          </p:cNvPr>
          <p:cNvSpPr/>
          <p:nvPr/>
        </p:nvSpPr>
        <p:spPr>
          <a:xfrm>
            <a:off x="1116167" y="1663830"/>
            <a:ext cx="3975126" cy="2308324"/>
          </a:xfrm>
          <a:prstGeom prst="rect">
            <a:avLst/>
          </a:prstGeom>
        </p:spPr>
        <p:txBody>
          <a:bodyPr wrap="square">
            <a:spAutoFit/>
            <a:scene3d>
              <a:camera prst="orthographicFront"/>
              <a:lightRig rig="threePt" dir="t"/>
            </a:scene3d>
            <a:sp3d contourW="12700"/>
          </a:bodyPr>
          <a:lstStyle/>
          <a:p>
            <a:pPr algn="ctr"/>
            <a:endParaRPr lang="zh-CN" altLang="en-US" sz="14400" dirty="0">
              <a:ln w="15875">
                <a:solidFill>
                  <a:schemeClr val="bg1"/>
                </a:solidFill>
              </a:ln>
              <a:solidFill>
                <a:srgbClr val="FF0000"/>
              </a:solidFill>
              <a:effectLst>
                <a:outerShdw blurRad="38100" dist="38100" dir="2700000" algn="tl">
                  <a:srgbClr val="000000">
                    <a:alpha val="43137"/>
                  </a:srgbClr>
                </a:outerShdw>
              </a:effectLst>
              <a:latin typeface="inpin heiti" charset="-122"/>
              <a:ea typeface="inpin heiti" charset="-122"/>
            </a:endParaRPr>
          </a:p>
        </p:txBody>
      </p:sp>
      <p:pic>
        <p:nvPicPr>
          <p:cNvPr id="16" name="Picture 15"/>
          <p:cNvPicPr>
            <a:picLocks noChangeAspect="1"/>
          </p:cNvPicPr>
          <p:nvPr/>
        </p:nvPicPr>
        <p:blipFill>
          <a:blip r:embed="rId8"/>
          <a:stretch>
            <a:fillRect/>
          </a:stretch>
        </p:blipFill>
        <p:spPr>
          <a:xfrm>
            <a:off x="3292657" y="227824"/>
            <a:ext cx="12230648" cy="1309898"/>
          </a:xfrm>
          <a:prstGeom prst="rect">
            <a:avLst/>
          </a:prstGeom>
        </p:spPr>
      </p:pic>
      <p:sp>
        <p:nvSpPr>
          <p:cNvPr id="18" name="Google Shape;1227;p40"/>
          <p:cNvSpPr txBox="1">
            <a:spLocks/>
          </p:cNvSpPr>
          <p:nvPr/>
        </p:nvSpPr>
        <p:spPr>
          <a:xfrm>
            <a:off x="2758330" y="2421740"/>
            <a:ext cx="12371381" cy="5285700"/>
          </a:xfrm>
          <a:prstGeom prst="rect">
            <a:avLst/>
          </a:prstGeom>
        </p:spPr>
        <p:txBody>
          <a:bodyPr spcFirstLastPara="1" wrap="square" lIns="274275" tIns="274275" rIns="274275" bIns="27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en-GB" sz="4800">
                <a:latin typeface="Times New Roman" panose="02020603050405020304" pitchFamily="18" charset="0"/>
                <a:cs typeface="Times New Roman" panose="02020603050405020304" pitchFamily="18" charset="0"/>
              </a:rPr>
              <a:t> “Xâm hại trẻ em là hành vi gây tổn hại về thể chất, tình cảm, tâm lý, danh dự, nhân phẩm của trẻ em dưới các hình thức bạo lực, bóc lột, xâm hại tình dục, mua bán, bỏ rơi, bỏ mặc trẻ em và các hình thức gây tổn hại khác.”</a:t>
            </a:r>
          </a:p>
          <a:p>
            <a:pPr marL="0" indent="0" algn="r">
              <a:spcBef>
                <a:spcPts val="0"/>
              </a:spcBef>
              <a:buNone/>
            </a:pPr>
            <a:r>
              <a:rPr lang="en-GB" sz="4800">
                <a:latin typeface="Times New Roman" panose="02020603050405020304" pitchFamily="18" charset="0"/>
                <a:cs typeface="Times New Roman" panose="02020603050405020304" pitchFamily="18" charset="0"/>
                <a:sym typeface="+mn-ea"/>
              </a:rPr>
              <a:t> Theo Luật trẻ em 2016</a:t>
            </a:r>
          </a:p>
        </p:txBody>
      </p:sp>
      <p:grpSp>
        <p:nvGrpSpPr>
          <p:cNvPr id="19" name="Google Shape;1078;p40"/>
          <p:cNvGrpSpPr/>
          <p:nvPr/>
        </p:nvGrpSpPr>
        <p:grpSpPr>
          <a:xfrm flipH="1">
            <a:off x="548681" y="6607759"/>
            <a:ext cx="4318071" cy="3176408"/>
            <a:chOff x="6423454" y="1798403"/>
            <a:chExt cx="2437084" cy="2435949"/>
          </a:xfrm>
        </p:grpSpPr>
        <p:sp>
          <p:nvSpPr>
            <p:cNvPr id="20" name="Google Shape;1079;p40"/>
            <p:cNvSpPr/>
            <p:nvPr/>
          </p:nvSpPr>
          <p:spPr>
            <a:xfrm>
              <a:off x="7426084" y="3982429"/>
              <a:ext cx="1373117" cy="238250"/>
            </a:xfrm>
            <a:custGeom>
              <a:avLst/>
              <a:gdLst/>
              <a:ahLst/>
              <a:cxnLst/>
              <a:rect l="l" t="t" r="r" b="b"/>
              <a:pathLst>
                <a:path w="22891" h="3972" extrusionOk="0">
                  <a:moveTo>
                    <a:pt x="11449" y="1"/>
                  </a:moveTo>
                  <a:cubicBezTo>
                    <a:pt x="5126" y="1"/>
                    <a:pt x="1" y="893"/>
                    <a:pt x="1" y="1990"/>
                  </a:cubicBezTo>
                  <a:cubicBezTo>
                    <a:pt x="1" y="3086"/>
                    <a:pt x="5126" y="3972"/>
                    <a:pt x="11449" y="3972"/>
                  </a:cubicBezTo>
                  <a:cubicBezTo>
                    <a:pt x="17765" y="3972"/>
                    <a:pt x="22890" y="3086"/>
                    <a:pt x="22890" y="1990"/>
                  </a:cubicBezTo>
                  <a:cubicBezTo>
                    <a:pt x="22890" y="893"/>
                    <a:pt x="17765" y="1"/>
                    <a:pt x="11449" y="1"/>
                  </a:cubicBezTo>
                  <a:close/>
                </a:path>
              </a:pathLst>
            </a:custGeom>
            <a:solidFill>
              <a:srgbClr val="000000">
                <a:alpha val="9820"/>
              </a:srgbClr>
            </a:solidFill>
            <a:ln>
              <a:noFill/>
            </a:ln>
          </p:spPr>
          <p:txBody>
            <a:bodyPr spcFirstLastPara="1" wrap="square" lIns="274275" tIns="274275" rIns="274275" bIns="274275" anchor="ctr" anchorCtr="0">
              <a:noAutofit/>
            </a:bodyPr>
            <a:lstStyle/>
            <a:p>
              <a:endParaRPr sz="4200"/>
            </a:p>
          </p:txBody>
        </p:sp>
        <p:sp>
          <p:nvSpPr>
            <p:cNvPr id="21" name="Google Shape;1080;p40"/>
            <p:cNvSpPr/>
            <p:nvPr/>
          </p:nvSpPr>
          <p:spPr>
            <a:xfrm>
              <a:off x="6645338" y="3715504"/>
              <a:ext cx="910632" cy="518849"/>
            </a:xfrm>
            <a:custGeom>
              <a:avLst/>
              <a:gdLst/>
              <a:ahLst/>
              <a:cxnLst/>
              <a:rect l="l" t="t" r="r" b="b"/>
              <a:pathLst>
                <a:path w="15181" h="8650" extrusionOk="0">
                  <a:moveTo>
                    <a:pt x="2490" y="0"/>
                  </a:moveTo>
                  <a:cubicBezTo>
                    <a:pt x="1989" y="835"/>
                    <a:pt x="1467" y="1844"/>
                    <a:pt x="995" y="3028"/>
                  </a:cubicBezTo>
                  <a:cubicBezTo>
                    <a:pt x="530" y="4211"/>
                    <a:pt x="218" y="5307"/>
                    <a:pt x="0" y="6251"/>
                  </a:cubicBezTo>
                  <a:cubicBezTo>
                    <a:pt x="3926" y="8056"/>
                    <a:pt x="7153" y="8649"/>
                    <a:pt x="9732" y="8649"/>
                  </a:cubicBezTo>
                  <a:cubicBezTo>
                    <a:pt x="11798" y="8649"/>
                    <a:pt x="13449" y="8269"/>
                    <a:pt x="14708" y="7826"/>
                  </a:cubicBezTo>
                  <a:cubicBezTo>
                    <a:pt x="14868" y="7768"/>
                    <a:pt x="15028" y="7710"/>
                    <a:pt x="15180" y="7652"/>
                  </a:cubicBezTo>
                  <a:cubicBezTo>
                    <a:pt x="15071" y="5881"/>
                    <a:pt x="14969" y="4117"/>
                    <a:pt x="14861" y="2352"/>
                  </a:cubicBezTo>
                  <a:cubicBezTo>
                    <a:pt x="13553" y="2445"/>
                    <a:pt x="12237" y="2541"/>
                    <a:pt x="10925" y="2541"/>
                  </a:cubicBezTo>
                  <a:cubicBezTo>
                    <a:pt x="10081" y="2541"/>
                    <a:pt x="9238" y="2501"/>
                    <a:pt x="8400" y="2396"/>
                  </a:cubicBezTo>
                  <a:cubicBezTo>
                    <a:pt x="6258" y="2135"/>
                    <a:pt x="4124" y="1416"/>
                    <a:pt x="2490" y="0"/>
                  </a:cubicBezTo>
                  <a:close/>
                </a:path>
              </a:pathLst>
            </a:custGeom>
            <a:solidFill>
              <a:srgbClr val="F3F3F3"/>
            </a:solidFill>
            <a:ln>
              <a:noFill/>
            </a:ln>
          </p:spPr>
          <p:txBody>
            <a:bodyPr spcFirstLastPara="1" wrap="square" lIns="274275" tIns="274275" rIns="274275" bIns="274275" anchor="ctr" anchorCtr="0">
              <a:noAutofit/>
            </a:bodyPr>
            <a:lstStyle/>
            <a:p>
              <a:endParaRPr sz="4200"/>
            </a:p>
          </p:txBody>
        </p:sp>
        <p:sp>
          <p:nvSpPr>
            <p:cNvPr id="22" name="Google Shape;1081;p40"/>
            <p:cNvSpPr/>
            <p:nvPr/>
          </p:nvSpPr>
          <p:spPr>
            <a:xfrm>
              <a:off x="7452117" y="4080261"/>
              <a:ext cx="600" cy="2399"/>
            </a:xfrm>
            <a:custGeom>
              <a:avLst/>
              <a:gdLst/>
              <a:ahLst/>
              <a:cxnLst/>
              <a:rect l="l" t="t" r="r" b="b"/>
              <a:pathLst>
                <a:path w="10" h="40" extrusionOk="0">
                  <a:moveTo>
                    <a:pt x="0" y="0"/>
                  </a:moveTo>
                  <a:cubicBezTo>
                    <a:pt x="0" y="0"/>
                    <a:pt x="2" y="10"/>
                    <a:pt x="2" y="10"/>
                  </a:cubicBezTo>
                  <a:cubicBezTo>
                    <a:pt x="2" y="32"/>
                    <a:pt x="2" y="39"/>
                    <a:pt x="9" y="39"/>
                  </a:cubicBezTo>
                  <a:cubicBezTo>
                    <a:pt x="3" y="8"/>
                    <a:pt x="1" y="0"/>
                    <a:pt x="0"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3" name="Google Shape;1082;p40"/>
            <p:cNvSpPr/>
            <p:nvPr/>
          </p:nvSpPr>
          <p:spPr>
            <a:xfrm>
              <a:off x="7439160" y="4034674"/>
              <a:ext cx="2639" cy="5758"/>
            </a:xfrm>
            <a:custGeom>
              <a:avLst/>
              <a:gdLst/>
              <a:ahLst/>
              <a:cxnLst/>
              <a:rect l="l" t="t" r="r" b="b"/>
              <a:pathLst>
                <a:path w="44" h="96" extrusionOk="0">
                  <a:moveTo>
                    <a:pt x="0" y="1"/>
                  </a:moveTo>
                  <a:lnTo>
                    <a:pt x="37" y="81"/>
                  </a:lnTo>
                  <a:lnTo>
                    <a:pt x="44" y="95"/>
                  </a:lnTo>
                  <a:lnTo>
                    <a:pt x="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4" name="Google Shape;1083;p40"/>
            <p:cNvSpPr/>
            <p:nvPr/>
          </p:nvSpPr>
          <p:spPr>
            <a:xfrm>
              <a:off x="7422185" y="4004623"/>
              <a:ext cx="13557" cy="22254"/>
            </a:xfrm>
            <a:custGeom>
              <a:avLst/>
              <a:gdLst/>
              <a:ahLst/>
              <a:cxnLst/>
              <a:rect l="l" t="t" r="r" b="b"/>
              <a:pathLst>
                <a:path w="226" h="371" extrusionOk="0">
                  <a:moveTo>
                    <a:pt x="0" y="1"/>
                  </a:moveTo>
                  <a:cubicBezTo>
                    <a:pt x="37" y="52"/>
                    <a:pt x="138" y="204"/>
                    <a:pt x="189" y="306"/>
                  </a:cubicBezTo>
                  <a:lnTo>
                    <a:pt x="196" y="327"/>
                  </a:lnTo>
                  <a:lnTo>
                    <a:pt x="225" y="371"/>
                  </a:lnTo>
                  <a:cubicBezTo>
                    <a:pt x="160" y="240"/>
                    <a:pt x="66" y="81"/>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5" name="Google Shape;1084;p40"/>
            <p:cNvSpPr/>
            <p:nvPr/>
          </p:nvSpPr>
          <p:spPr>
            <a:xfrm>
              <a:off x="7409108" y="3986868"/>
              <a:ext cx="3959" cy="4319"/>
            </a:xfrm>
            <a:custGeom>
              <a:avLst/>
              <a:gdLst/>
              <a:ahLst/>
              <a:cxnLst/>
              <a:rect l="l" t="t" r="r" b="b"/>
              <a:pathLst>
                <a:path w="66" h="72" extrusionOk="0">
                  <a:moveTo>
                    <a:pt x="1" y="1"/>
                  </a:moveTo>
                  <a:lnTo>
                    <a:pt x="1" y="1"/>
                  </a:lnTo>
                  <a:cubicBezTo>
                    <a:pt x="1" y="1"/>
                    <a:pt x="9" y="10"/>
                    <a:pt x="10" y="10"/>
                  </a:cubicBezTo>
                  <a:cubicBezTo>
                    <a:pt x="10" y="10"/>
                    <a:pt x="10" y="10"/>
                    <a:pt x="9" y="8"/>
                  </a:cubicBezTo>
                  <a:lnTo>
                    <a:pt x="9" y="8"/>
                  </a:lnTo>
                  <a:cubicBezTo>
                    <a:pt x="9" y="9"/>
                    <a:pt x="10" y="9"/>
                    <a:pt x="10" y="10"/>
                  </a:cubicBezTo>
                  <a:lnTo>
                    <a:pt x="10" y="10"/>
                  </a:lnTo>
                  <a:cubicBezTo>
                    <a:pt x="9" y="9"/>
                    <a:pt x="9" y="7"/>
                    <a:pt x="8" y="6"/>
                  </a:cubicBezTo>
                  <a:lnTo>
                    <a:pt x="8" y="6"/>
                  </a:lnTo>
                  <a:cubicBezTo>
                    <a:pt x="8" y="7"/>
                    <a:pt x="9" y="8"/>
                    <a:pt x="9" y="8"/>
                  </a:cubicBezTo>
                  <a:lnTo>
                    <a:pt x="9" y="8"/>
                  </a:lnTo>
                  <a:cubicBezTo>
                    <a:pt x="4" y="3"/>
                    <a:pt x="2" y="1"/>
                    <a:pt x="1" y="1"/>
                  </a:cubicBezTo>
                  <a:close/>
                  <a:moveTo>
                    <a:pt x="10" y="10"/>
                  </a:moveTo>
                  <a:cubicBezTo>
                    <a:pt x="31" y="37"/>
                    <a:pt x="45" y="50"/>
                    <a:pt x="59" y="64"/>
                  </a:cubicBezTo>
                  <a:cubicBezTo>
                    <a:pt x="59" y="64"/>
                    <a:pt x="59" y="64"/>
                    <a:pt x="66" y="72"/>
                  </a:cubicBezTo>
                  <a:cubicBezTo>
                    <a:pt x="36" y="38"/>
                    <a:pt x="19" y="19"/>
                    <a:pt x="10" y="1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6" name="Google Shape;1085;p40"/>
            <p:cNvSpPr/>
            <p:nvPr/>
          </p:nvSpPr>
          <p:spPr>
            <a:xfrm>
              <a:off x="7411748" y="3990167"/>
              <a:ext cx="1560" cy="1560"/>
            </a:xfrm>
            <a:custGeom>
              <a:avLst/>
              <a:gdLst/>
              <a:ahLst/>
              <a:cxnLst/>
              <a:rect l="l" t="t" r="r" b="b"/>
              <a:pathLst>
                <a:path w="26" h="26" extrusionOk="0">
                  <a:moveTo>
                    <a:pt x="1" y="0"/>
                  </a:moveTo>
                  <a:lnTo>
                    <a:pt x="1" y="0"/>
                  </a:lnTo>
                  <a:cubicBezTo>
                    <a:pt x="0" y="0"/>
                    <a:pt x="2" y="3"/>
                    <a:pt x="7" y="9"/>
                  </a:cubicBezTo>
                  <a:cubicBezTo>
                    <a:pt x="19" y="22"/>
                    <a:pt x="24" y="26"/>
                    <a:pt x="25" y="26"/>
                  </a:cubicBezTo>
                  <a:cubicBezTo>
                    <a:pt x="26" y="26"/>
                    <a:pt x="2" y="0"/>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7" name="Google Shape;1086;p40"/>
            <p:cNvSpPr/>
            <p:nvPr/>
          </p:nvSpPr>
          <p:spPr>
            <a:xfrm>
              <a:off x="7397052" y="3974511"/>
              <a:ext cx="2999" cy="2759"/>
            </a:xfrm>
            <a:custGeom>
              <a:avLst/>
              <a:gdLst/>
              <a:ahLst/>
              <a:cxnLst/>
              <a:rect l="l" t="t" r="r" b="b"/>
              <a:pathLst>
                <a:path w="50" h="46" extrusionOk="0">
                  <a:moveTo>
                    <a:pt x="1" y="0"/>
                  </a:moveTo>
                  <a:cubicBezTo>
                    <a:pt x="0" y="0"/>
                    <a:pt x="12" y="12"/>
                    <a:pt x="34" y="30"/>
                  </a:cubicBezTo>
                  <a:lnTo>
                    <a:pt x="34" y="30"/>
                  </a:lnTo>
                  <a:cubicBezTo>
                    <a:pt x="12" y="9"/>
                    <a:pt x="2" y="0"/>
                    <a:pt x="1" y="0"/>
                  </a:cubicBezTo>
                  <a:close/>
                  <a:moveTo>
                    <a:pt x="34" y="30"/>
                  </a:moveTo>
                  <a:lnTo>
                    <a:pt x="34" y="30"/>
                  </a:lnTo>
                  <a:cubicBezTo>
                    <a:pt x="38" y="35"/>
                    <a:pt x="43" y="40"/>
                    <a:pt x="49" y="45"/>
                  </a:cubicBezTo>
                  <a:lnTo>
                    <a:pt x="35" y="31"/>
                  </a:lnTo>
                  <a:cubicBezTo>
                    <a:pt x="34" y="31"/>
                    <a:pt x="34" y="30"/>
                    <a:pt x="34" y="3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8" name="Google Shape;1087;p40"/>
            <p:cNvSpPr/>
            <p:nvPr/>
          </p:nvSpPr>
          <p:spPr>
            <a:xfrm>
              <a:off x="7395192" y="3972832"/>
              <a:ext cx="1800" cy="2279"/>
            </a:xfrm>
            <a:custGeom>
              <a:avLst/>
              <a:gdLst/>
              <a:ahLst/>
              <a:cxnLst/>
              <a:rect l="l" t="t" r="r" b="b"/>
              <a:pathLst>
                <a:path w="30" h="38" extrusionOk="0">
                  <a:moveTo>
                    <a:pt x="0" y="1"/>
                  </a:moveTo>
                  <a:lnTo>
                    <a:pt x="0" y="1"/>
                  </a:lnTo>
                  <a:cubicBezTo>
                    <a:pt x="5" y="8"/>
                    <a:pt x="10" y="14"/>
                    <a:pt x="14" y="18"/>
                  </a:cubicBezTo>
                  <a:lnTo>
                    <a:pt x="14" y="18"/>
                  </a:lnTo>
                  <a:lnTo>
                    <a:pt x="0" y="1"/>
                  </a:lnTo>
                  <a:close/>
                  <a:moveTo>
                    <a:pt x="14" y="18"/>
                  </a:moveTo>
                  <a:lnTo>
                    <a:pt x="29" y="37"/>
                  </a:lnTo>
                  <a:cubicBezTo>
                    <a:pt x="29" y="32"/>
                    <a:pt x="23" y="27"/>
                    <a:pt x="14" y="18"/>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29" name="Google Shape;1088;p40"/>
            <p:cNvSpPr/>
            <p:nvPr/>
          </p:nvSpPr>
          <p:spPr>
            <a:xfrm>
              <a:off x="7396932" y="3975051"/>
              <a:ext cx="4859" cy="3959"/>
            </a:xfrm>
            <a:custGeom>
              <a:avLst/>
              <a:gdLst/>
              <a:ahLst/>
              <a:cxnLst/>
              <a:rect l="l" t="t" r="r" b="b"/>
              <a:pathLst>
                <a:path w="81" h="66" extrusionOk="0">
                  <a:moveTo>
                    <a:pt x="0" y="0"/>
                  </a:moveTo>
                  <a:lnTo>
                    <a:pt x="57" y="47"/>
                  </a:lnTo>
                  <a:lnTo>
                    <a:pt x="57" y="47"/>
                  </a:lnTo>
                  <a:cubicBezTo>
                    <a:pt x="42" y="34"/>
                    <a:pt x="35" y="27"/>
                    <a:pt x="35" y="27"/>
                  </a:cubicBezTo>
                  <a:lnTo>
                    <a:pt x="35" y="27"/>
                  </a:lnTo>
                  <a:cubicBezTo>
                    <a:pt x="35" y="27"/>
                    <a:pt x="35" y="28"/>
                    <a:pt x="37" y="29"/>
                  </a:cubicBezTo>
                  <a:cubicBezTo>
                    <a:pt x="15" y="7"/>
                    <a:pt x="15" y="7"/>
                    <a:pt x="0" y="0"/>
                  </a:cubicBezTo>
                  <a:close/>
                  <a:moveTo>
                    <a:pt x="57" y="47"/>
                  </a:moveTo>
                  <a:cubicBezTo>
                    <a:pt x="64" y="52"/>
                    <a:pt x="71" y="58"/>
                    <a:pt x="80" y="65"/>
                  </a:cubicBezTo>
                  <a:lnTo>
                    <a:pt x="57" y="47"/>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0" name="Google Shape;1089;p40"/>
            <p:cNvSpPr/>
            <p:nvPr/>
          </p:nvSpPr>
          <p:spPr>
            <a:xfrm>
              <a:off x="7403890" y="3981589"/>
              <a:ext cx="6178" cy="6598"/>
            </a:xfrm>
            <a:custGeom>
              <a:avLst/>
              <a:gdLst/>
              <a:ahLst/>
              <a:cxnLst/>
              <a:rect l="l" t="t" r="r" b="b"/>
              <a:pathLst>
                <a:path w="103" h="110" extrusionOk="0">
                  <a:moveTo>
                    <a:pt x="0" y="0"/>
                  </a:moveTo>
                  <a:lnTo>
                    <a:pt x="0" y="0"/>
                  </a:lnTo>
                  <a:cubicBezTo>
                    <a:pt x="24" y="24"/>
                    <a:pt x="51" y="53"/>
                    <a:pt x="48" y="53"/>
                  </a:cubicBezTo>
                  <a:cubicBezTo>
                    <a:pt x="47" y="53"/>
                    <a:pt x="38" y="45"/>
                    <a:pt x="15" y="22"/>
                  </a:cubicBezTo>
                  <a:lnTo>
                    <a:pt x="15" y="22"/>
                  </a:lnTo>
                  <a:cubicBezTo>
                    <a:pt x="74" y="81"/>
                    <a:pt x="97" y="110"/>
                    <a:pt x="101" y="110"/>
                  </a:cubicBezTo>
                  <a:cubicBezTo>
                    <a:pt x="102" y="110"/>
                    <a:pt x="102" y="110"/>
                    <a:pt x="102" y="109"/>
                  </a:cubicBezTo>
                  <a:cubicBezTo>
                    <a:pt x="95" y="102"/>
                    <a:pt x="66" y="65"/>
                    <a:pt x="0"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1" name="Google Shape;1090;p40"/>
            <p:cNvSpPr/>
            <p:nvPr/>
          </p:nvSpPr>
          <p:spPr>
            <a:xfrm>
              <a:off x="7420865" y="4002883"/>
              <a:ext cx="4439" cy="6598"/>
            </a:xfrm>
            <a:custGeom>
              <a:avLst/>
              <a:gdLst/>
              <a:ahLst/>
              <a:cxnLst/>
              <a:rect l="l" t="t" r="r" b="b"/>
              <a:pathLst>
                <a:path w="74" h="110" extrusionOk="0">
                  <a:moveTo>
                    <a:pt x="1" y="1"/>
                  </a:moveTo>
                  <a:lnTo>
                    <a:pt x="1" y="1"/>
                  </a:lnTo>
                  <a:cubicBezTo>
                    <a:pt x="1" y="1"/>
                    <a:pt x="59" y="88"/>
                    <a:pt x="73" y="110"/>
                  </a:cubicBezTo>
                  <a:lnTo>
                    <a:pt x="44" y="59"/>
                  </a:lnTo>
                  <a:lnTo>
                    <a:pt x="1"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2" name="Google Shape;1091;p40"/>
            <p:cNvSpPr/>
            <p:nvPr/>
          </p:nvSpPr>
          <p:spPr>
            <a:xfrm>
              <a:off x="7375578" y="3951538"/>
              <a:ext cx="3959" cy="5278"/>
            </a:xfrm>
            <a:custGeom>
              <a:avLst/>
              <a:gdLst/>
              <a:ahLst/>
              <a:cxnLst/>
              <a:rect l="l" t="t" r="r" b="b"/>
              <a:pathLst>
                <a:path w="66" h="88" extrusionOk="0">
                  <a:moveTo>
                    <a:pt x="1" y="0"/>
                  </a:moveTo>
                  <a:lnTo>
                    <a:pt x="1" y="0"/>
                  </a:lnTo>
                  <a:cubicBezTo>
                    <a:pt x="1" y="2"/>
                    <a:pt x="4" y="9"/>
                    <a:pt x="10" y="18"/>
                  </a:cubicBezTo>
                  <a:lnTo>
                    <a:pt x="10" y="18"/>
                  </a:lnTo>
                  <a:cubicBezTo>
                    <a:pt x="5" y="9"/>
                    <a:pt x="1" y="0"/>
                    <a:pt x="1" y="0"/>
                  </a:cubicBezTo>
                  <a:close/>
                  <a:moveTo>
                    <a:pt x="10" y="18"/>
                  </a:moveTo>
                  <a:cubicBezTo>
                    <a:pt x="14" y="26"/>
                    <a:pt x="19" y="33"/>
                    <a:pt x="22" y="36"/>
                  </a:cubicBezTo>
                  <a:cubicBezTo>
                    <a:pt x="23" y="37"/>
                    <a:pt x="24" y="38"/>
                    <a:pt x="25" y="39"/>
                  </a:cubicBezTo>
                  <a:lnTo>
                    <a:pt x="25" y="39"/>
                  </a:lnTo>
                  <a:cubicBezTo>
                    <a:pt x="20" y="32"/>
                    <a:pt x="14" y="25"/>
                    <a:pt x="10" y="18"/>
                  </a:cubicBezTo>
                  <a:close/>
                  <a:moveTo>
                    <a:pt x="25" y="39"/>
                  </a:moveTo>
                  <a:cubicBezTo>
                    <a:pt x="36" y="53"/>
                    <a:pt x="48" y="69"/>
                    <a:pt x="60" y="81"/>
                  </a:cubicBezTo>
                  <a:lnTo>
                    <a:pt x="60" y="81"/>
                  </a:lnTo>
                  <a:cubicBezTo>
                    <a:pt x="44" y="64"/>
                    <a:pt x="37" y="52"/>
                    <a:pt x="25" y="39"/>
                  </a:cubicBezTo>
                  <a:close/>
                  <a:moveTo>
                    <a:pt x="60" y="81"/>
                  </a:moveTo>
                  <a:lnTo>
                    <a:pt x="60" y="81"/>
                  </a:lnTo>
                  <a:cubicBezTo>
                    <a:pt x="62" y="83"/>
                    <a:pt x="64" y="85"/>
                    <a:pt x="66" y="87"/>
                  </a:cubicBezTo>
                  <a:cubicBezTo>
                    <a:pt x="64" y="85"/>
                    <a:pt x="62" y="83"/>
                    <a:pt x="60" y="8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3" name="Google Shape;1092;p40"/>
            <p:cNvSpPr/>
            <p:nvPr/>
          </p:nvSpPr>
          <p:spPr>
            <a:xfrm>
              <a:off x="7372938" y="3948478"/>
              <a:ext cx="4019" cy="5278"/>
            </a:xfrm>
            <a:custGeom>
              <a:avLst/>
              <a:gdLst/>
              <a:ahLst/>
              <a:cxnLst/>
              <a:rect l="l" t="t" r="r" b="b"/>
              <a:pathLst>
                <a:path w="67" h="88" extrusionOk="0">
                  <a:moveTo>
                    <a:pt x="1" y="0"/>
                  </a:moveTo>
                  <a:lnTo>
                    <a:pt x="1" y="0"/>
                  </a:lnTo>
                  <a:cubicBezTo>
                    <a:pt x="52" y="80"/>
                    <a:pt x="66" y="87"/>
                    <a:pt x="66" y="87"/>
                  </a:cubicBezTo>
                  <a:cubicBezTo>
                    <a:pt x="45" y="58"/>
                    <a:pt x="23" y="29"/>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4" name="Google Shape;1093;p40"/>
            <p:cNvSpPr/>
            <p:nvPr/>
          </p:nvSpPr>
          <p:spPr>
            <a:xfrm>
              <a:off x="7392553" y="3971092"/>
              <a:ext cx="8758" cy="8338"/>
            </a:xfrm>
            <a:custGeom>
              <a:avLst/>
              <a:gdLst/>
              <a:ahLst/>
              <a:cxnLst/>
              <a:rect l="l" t="t" r="r" b="b"/>
              <a:pathLst>
                <a:path w="146" h="139" extrusionOk="0">
                  <a:moveTo>
                    <a:pt x="1" y="1"/>
                  </a:moveTo>
                  <a:lnTo>
                    <a:pt x="22" y="23"/>
                  </a:lnTo>
                  <a:lnTo>
                    <a:pt x="146" y="139"/>
                  </a:lnTo>
                  <a:lnTo>
                    <a:pt x="1"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5" name="Google Shape;1094;p40"/>
            <p:cNvSpPr/>
            <p:nvPr/>
          </p:nvSpPr>
          <p:spPr>
            <a:xfrm>
              <a:off x="7366460" y="3928864"/>
              <a:ext cx="1320" cy="5698"/>
            </a:xfrm>
            <a:custGeom>
              <a:avLst/>
              <a:gdLst/>
              <a:ahLst/>
              <a:cxnLst/>
              <a:rect l="l" t="t" r="r" b="b"/>
              <a:pathLst>
                <a:path w="22" h="95" extrusionOk="0">
                  <a:moveTo>
                    <a:pt x="0" y="1"/>
                  </a:moveTo>
                  <a:lnTo>
                    <a:pt x="7" y="44"/>
                  </a:lnTo>
                  <a:lnTo>
                    <a:pt x="22" y="95"/>
                  </a:lnTo>
                  <a:cubicBezTo>
                    <a:pt x="15" y="66"/>
                    <a:pt x="7" y="30"/>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6" name="Google Shape;1095;p40"/>
            <p:cNvSpPr/>
            <p:nvPr/>
          </p:nvSpPr>
          <p:spPr>
            <a:xfrm>
              <a:off x="7368080" y="3907090"/>
              <a:ext cx="5399" cy="10377"/>
            </a:xfrm>
            <a:custGeom>
              <a:avLst/>
              <a:gdLst/>
              <a:ahLst/>
              <a:cxnLst/>
              <a:rect l="l" t="t" r="r" b="b"/>
              <a:pathLst>
                <a:path w="90" h="173" extrusionOk="0">
                  <a:moveTo>
                    <a:pt x="89" y="1"/>
                  </a:moveTo>
                  <a:cubicBezTo>
                    <a:pt x="53" y="44"/>
                    <a:pt x="24" y="95"/>
                    <a:pt x="2" y="160"/>
                  </a:cubicBezTo>
                  <a:cubicBezTo>
                    <a:pt x="1" y="169"/>
                    <a:pt x="1" y="173"/>
                    <a:pt x="2" y="173"/>
                  </a:cubicBezTo>
                  <a:cubicBezTo>
                    <a:pt x="5" y="173"/>
                    <a:pt x="15" y="144"/>
                    <a:pt x="17" y="144"/>
                  </a:cubicBezTo>
                  <a:lnTo>
                    <a:pt x="17" y="144"/>
                  </a:lnTo>
                  <a:cubicBezTo>
                    <a:pt x="18" y="144"/>
                    <a:pt x="18" y="146"/>
                    <a:pt x="17" y="153"/>
                  </a:cubicBezTo>
                  <a:cubicBezTo>
                    <a:pt x="31" y="95"/>
                    <a:pt x="60" y="44"/>
                    <a:pt x="89"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7" name="Google Shape;1096;p40"/>
            <p:cNvSpPr/>
            <p:nvPr/>
          </p:nvSpPr>
          <p:spPr>
            <a:xfrm>
              <a:off x="7373418" y="3903191"/>
              <a:ext cx="3119" cy="3959"/>
            </a:xfrm>
            <a:custGeom>
              <a:avLst/>
              <a:gdLst/>
              <a:ahLst/>
              <a:cxnLst/>
              <a:rect l="l" t="t" r="r" b="b"/>
              <a:pathLst>
                <a:path w="52" h="66" extrusionOk="0">
                  <a:moveTo>
                    <a:pt x="51" y="0"/>
                  </a:moveTo>
                  <a:lnTo>
                    <a:pt x="51" y="0"/>
                  </a:lnTo>
                  <a:cubicBezTo>
                    <a:pt x="29" y="22"/>
                    <a:pt x="15" y="37"/>
                    <a:pt x="0" y="66"/>
                  </a:cubicBezTo>
                  <a:cubicBezTo>
                    <a:pt x="15" y="44"/>
                    <a:pt x="29" y="22"/>
                    <a:pt x="5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8" name="Google Shape;1097;p40"/>
            <p:cNvSpPr/>
            <p:nvPr/>
          </p:nvSpPr>
          <p:spPr>
            <a:xfrm>
              <a:off x="7367300" y="3935402"/>
              <a:ext cx="1380" cy="4439"/>
            </a:xfrm>
            <a:custGeom>
              <a:avLst/>
              <a:gdLst/>
              <a:ahLst/>
              <a:cxnLst/>
              <a:rect l="l" t="t" r="r" b="b"/>
              <a:pathLst>
                <a:path w="23" h="74" extrusionOk="0">
                  <a:moveTo>
                    <a:pt x="1" y="0"/>
                  </a:moveTo>
                  <a:lnTo>
                    <a:pt x="8" y="37"/>
                  </a:lnTo>
                  <a:cubicBezTo>
                    <a:pt x="8" y="42"/>
                    <a:pt x="12" y="52"/>
                    <a:pt x="17" y="63"/>
                  </a:cubicBezTo>
                  <a:lnTo>
                    <a:pt x="17" y="63"/>
                  </a:lnTo>
                  <a:cubicBezTo>
                    <a:pt x="14" y="51"/>
                    <a:pt x="11" y="31"/>
                    <a:pt x="1" y="0"/>
                  </a:cubicBezTo>
                  <a:close/>
                  <a:moveTo>
                    <a:pt x="17" y="63"/>
                  </a:moveTo>
                  <a:cubicBezTo>
                    <a:pt x="19" y="68"/>
                    <a:pt x="20" y="71"/>
                    <a:pt x="22" y="73"/>
                  </a:cubicBezTo>
                  <a:cubicBezTo>
                    <a:pt x="21" y="70"/>
                    <a:pt x="19" y="66"/>
                    <a:pt x="17" y="63"/>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39" name="Google Shape;1098;p40"/>
            <p:cNvSpPr/>
            <p:nvPr/>
          </p:nvSpPr>
          <p:spPr>
            <a:xfrm>
              <a:off x="7366460" y="3932763"/>
              <a:ext cx="1320" cy="4859"/>
            </a:xfrm>
            <a:custGeom>
              <a:avLst/>
              <a:gdLst/>
              <a:ahLst/>
              <a:cxnLst/>
              <a:rect l="l" t="t" r="r" b="b"/>
              <a:pathLst>
                <a:path w="22" h="81" extrusionOk="0">
                  <a:moveTo>
                    <a:pt x="0" y="1"/>
                  </a:moveTo>
                  <a:cubicBezTo>
                    <a:pt x="0" y="15"/>
                    <a:pt x="7" y="37"/>
                    <a:pt x="22" y="81"/>
                  </a:cubicBezTo>
                  <a:cubicBezTo>
                    <a:pt x="7" y="37"/>
                    <a:pt x="7" y="8"/>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0" name="Google Shape;1099;p40"/>
            <p:cNvSpPr/>
            <p:nvPr/>
          </p:nvSpPr>
          <p:spPr>
            <a:xfrm>
              <a:off x="7368620" y="3939781"/>
              <a:ext cx="60" cy="480"/>
            </a:xfrm>
            <a:custGeom>
              <a:avLst/>
              <a:gdLst/>
              <a:ahLst/>
              <a:cxnLst/>
              <a:rect l="l" t="t" r="r" b="b"/>
              <a:pathLst>
                <a:path w="1" h="8" extrusionOk="0">
                  <a:moveTo>
                    <a:pt x="0" y="7"/>
                  </a:moveTo>
                  <a:cubicBezTo>
                    <a:pt x="0" y="7"/>
                    <a:pt x="0" y="0"/>
                    <a:pt x="0" y="0"/>
                  </a:cubicBezTo>
                  <a:cubicBezTo>
                    <a:pt x="0" y="0"/>
                    <a:pt x="0" y="7"/>
                    <a:pt x="0"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1" name="Google Shape;1100;p40"/>
            <p:cNvSpPr/>
            <p:nvPr/>
          </p:nvSpPr>
          <p:spPr>
            <a:xfrm>
              <a:off x="7377857" y="3956456"/>
              <a:ext cx="4739" cy="4679"/>
            </a:xfrm>
            <a:custGeom>
              <a:avLst/>
              <a:gdLst/>
              <a:ahLst/>
              <a:cxnLst/>
              <a:rect l="l" t="t" r="r" b="b"/>
              <a:pathLst>
                <a:path w="79" h="78" extrusionOk="0">
                  <a:moveTo>
                    <a:pt x="1" y="1"/>
                  </a:moveTo>
                  <a:cubicBezTo>
                    <a:pt x="1" y="1"/>
                    <a:pt x="10" y="12"/>
                    <a:pt x="35" y="41"/>
                  </a:cubicBezTo>
                  <a:cubicBezTo>
                    <a:pt x="43" y="49"/>
                    <a:pt x="45" y="51"/>
                    <a:pt x="46" y="51"/>
                  </a:cubicBezTo>
                  <a:cubicBezTo>
                    <a:pt x="47" y="51"/>
                    <a:pt x="45" y="48"/>
                    <a:pt x="46" y="48"/>
                  </a:cubicBezTo>
                  <a:lnTo>
                    <a:pt x="46" y="48"/>
                  </a:lnTo>
                  <a:cubicBezTo>
                    <a:pt x="47" y="48"/>
                    <a:pt x="47" y="48"/>
                    <a:pt x="47" y="49"/>
                  </a:cubicBezTo>
                  <a:lnTo>
                    <a:pt x="47" y="49"/>
                  </a:lnTo>
                  <a:cubicBezTo>
                    <a:pt x="24" y="25"/>
                    <a:pt x="2" y="1"/>
                    <a:pt x="1" y="1"/>
                  </a:cubicBezTo>
                  <a:close/>
                  <a:moveTo>
                    <a:pt x="47" y="49"/>
                  </a:moveTo>
                  <a:cubicBezTo>
                    <a:pt x="58" y="59"/>
                    <a:pt x="69" y="70"/>
                    <a:pt x="79" y="78"/>
                  </a:cubicBezTo>
                  <a:cubicBezTo>
                    <a:pt x="58" y="57"/>
                    <a:pt x="50" y="50"/>
                    <a:pt x="47" y="49"/>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2" name="Google Shape;1101;p40"/>
            <p:cNvSpPr/>
            <p:nvPr/>
          </p:nvSpPr>
          <p:spPr>
            <a:xfrm>
              <a:off x="7369459" y="3943260"/>
              <a:ext cx="3539" cy="5698"/>
            </a:xfrm>
            <a:custGeom>
              <a:avLst/>
              <a:gdLst/>
              <a:ahLst/>
              <a:cxnLst/>
              <a:rect l="l" t="t" r="r" b="b"/>
              <a:pathLst>
                <a:path w="59" h="95" extrusionOk="0">
                  <a:moveTo>
                    <a:pt x="1" y="0"/>
                  </a:moveTo>
                  <a:cubicBezTo>
                    <a:pt x="15" y="29"/>
                    <a:pt x="37" y="58"/>
                    <a:pt x="52" y="87"/>
                  </a:cubicBezTo>
                  <a:cubicBezTo>
                    <a:pt x="52" y="87"/>
                    <a:pt x="49" y="83"/>
                    <a:pt x="50" y="83"/>
                  </a:cubicBezTo>
                  <a:lnTo>
                    <a:pt x="50" y="83"/>
                  </a:lnTo>
                  <a:cubicBezTo>
                    <a:pt x="50" y="83"/>
                    <a:pt x="51" y="83"/>
                    <a:pt x="52" y="84"/>
                  </a:cubicBezTo>
                  <a:lnTo>
                    <a:pt x="52" y="84"/>
                  </a:lnTo>
                  <a:cubicBezTo>
                    <a:pt x="34" y="57"/>
                    <a:pt x="20" y="26"/>
                    <a:pt x="1" y="0"/>
                  </a:cubicBezTo>
                  <a:close/>
                  <a:moveTo>
                    <a:pt x="52" y="84"/>
                  </a:moveTo>
                  <a:cubicBezTo>
                    <a:pt x="54" y="88"/>
                    <a:pt x="56" y="91"/>
                    <a:pt x="59" y="95"/>
                  </a:cubicBezTo>
                  <a:cubicBezTo>
                    <a:pt x="55" y="89"/>
                    <a:pt x="53" y="86"/>
                    <a:pt x="52" y="84"/>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3" name="Google Shape;1102;p40"/>
            <p:cNvSpPr/>
            <p:nvPr/>
          </p:nvSpPr>
          <p:spPr>
            <a:xfrm>
              <a:off x="7368200" y="3940201"/>
              <a:ext cx="1320" cy="2639"/>
            </a:xfrm>
            <a:custGeom>
              <a:avLst/>
              <a:gdLst/>
              <a:ahLst/>
              <a:cxnLst/>
              <a:rect l="l" t="t" r="r" b="b"/>
              <a:pathLst>
                <a:path w="22" h="44" extrusionOk="0">
                  <a:moveTo>
                    <a:pt x="0" y="0"/>
                  </a:moveTo>
                  <a:lnTo>
                    <a:pt x="0" y="0"/>
                  </a:lnTo>
                  <a:cubicBezTo>
                    <a:pt x="7" y="15"/>
                    <a:pt x="15" y="29"/>
                    <a:pt x="22" y="44"/>
                  </a:cubicBezTo>
                  <a:cubicBezTo>
                    <a:pt x="22" y="37"/>
                    <a:pt x="15" y="22"/>
                    <a:pt x="7" y="8"/>
                  </a:cubicBezTo>
                  <a:lnTo>
                    <a:pt x="0"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4" name="Google Shape;1103;p40"/>
            <p:cNvSpPr/>
            <p:nvPr/>
          </p:nvSpPr>
          <p:spPr>
            <a:xfrm>
              <a:off x="7368919" y="3904031"/>
              <a:ext cx="5819" cy="9597"/>
            </a:xfrm>
            <a:custGeom>
              <a:avLst/>
              <a:gdLst/>
              <a:ahLst/>
              <a:cxnLst/>
              <a:rect l="l" t="t" r="r" b="b"/>
              <a:pathLst>
                <a:path w="97" h="160" extrusionOk="0">
                  <a:moveTo>
                    <a:pt x="97" y="1"/>
                  </a:moveTo>
                  <a:lnTo>
                    <a:pt x="97" y="1"/>
                  </a:lnTo>
                  <a:cubicBezTo>
                    <a:pt x="53" y="44"/>
                    <a:pt x="24" y="95"/>
                    <a:pt x="3" y="146"/>
                  </a:cubicBezTo>
                  <a:cubicBezTo>
                    <a:pt x="3" y="150"/>
                    <a:pt x="1" y="160"/>
                    <a:pt x="2" y="160"/>
                  </a:cubicBezTo>
                  <a:cubicBezTo>
                    <a:pt x="3" y="160"/>
                    <a:pt x="7" y="152"/>
                    <a:pt x="17" y="124"/>
                  </a:cubicBezTo>
                  <a:cubicBezTo>
                    <a:pt x="39" y="81"/>
                    <a:pt x="61" y="37"/>
                    <a:pt x="9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5" name="Google Shape;1104;p40"/>
            <p:cNvSpPr/>
            <p:nvPr/>
          </p:nvSpPr>
          <p:spPr>
            <a:xfrm>
              <a:off x="7366460" y="3923226"/>
              <a:ext cx="60" cy="900"/>
            </a:xfrm>
            <a:custGeom>
              <a:avLst/>
              <a:gdLst/>
              <a:ahLst/>
              <a:cxnLst/>
              <a:rect l="l" t="t" r="r" b="b"/>
              <a:pathLst>
                <a:path w="1" h="15" extrusionOk="0">
                  <a:moveTo>
                    <a:pt x="0" y="15"/>
                  </a:moveTo>
                  <a:cubicBezTo>
                    <a:pt x="0" y="7"/>
                    <a:pt x="0" y="7"/>
                    <a:pt x="0" y="0"/>
                  </a:cubicBezTo>
                  <a:cubicBezTo>
                    <a:pt x="0" y="7"/>
                    <a:pt x="0" y="15"/>
                    <a:pt x="0"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6" name="Google Shape;1105;p40"/>
            <p:cNvSpPr/>
            <p:nvPr/>
          </p:nvSpPr>
          <p:spPr>
            <a:xfrm>
              <a:off x="7402150" y="3904031"/>
              <a:ext cx="480" cy="540"/>
            </a:xfrm>
            <a:custGeom>
              <a:avLst/>
              <a:gdLst/>
              <a:ahLst/>
              <a:cxnLst/>
              <a:rect l="l" t="t" r="r" b="b"/>
              <a:pathLst>
                <a:path w="8" h="9" extrusionOk="0">
                  <a:moveTo>
                    <a:pt x="8" y="8"/>
                  </a:moveTo>
                  <a:lnTo>
                    <a:pt x="0" y="1"/>
                  </a:lnTo>
                  <a:lnTo>
                    <a:pt x="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7" name="Google Shape;1106;p40"/>
            <p:cNvSpPr/>
            <p:nvPr/>
          </p:nvSpPr>
          <p:spPr>
            <a:xfrm>
              <a:off x="7366880" y="3912728"/>
              <a:ext cx="2219" cy="6178"/>
            </a:xfrm>
            <a:custGeom>
              <a:avLst/>
              <a:gdLst/>
              <a:ahLst/>
              <a:cxnLst/>
              <a:rect l="l" t="t" r="r" b="b"/>
              <a:pathLst>
                <a:path w="37" h="103" extrusionOk="0">
                  <a:moveTo>
                    <a:pt x="37" y="1"/>
                  </a:moveTo>
                  <a:cubicBezTo>
                    <a:pt x="37" y="1"/>
                    <a:pt x="37" y="1"/>
                    <a:pt x="29" y="8"/>
                  </a:cubicBezTo>
                  <a:cubicBezTo>
                    <a:pt x="15" y="52"/>
                    <a:pt x="8" y="74"/>
                    <a:pt x="0" y="103"/>
                  </a:cubicBezTo>
                  <a:cubicBezTo>
                    <a:pt x="8" y="74"/>
                    <a:pt x="22" y="37"/>
                    <a:pt x="3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8" name="Google Shape;1107;p40"/>
            <p:cNvSpPr/>
            <p:nvPr/>
          </p:nvSpPr>
          <p:spPr>
            <a:xfrm>
              <a:off x="7379477" y="3898812"/>
              <a:ext cx="4439" cy="1799"/>
            </a:xfrm>
            <a:custGeom>
              <a:avLst/>
              <a:gdLst/>
              <a:ahLst/>
              <a:cxnLst/>
              <a:rect l="l" t="t" r="r" b="b"/>
              <a:pathLst>
                <a:path w="74" h="30" extrusionOk="0">
                  <a:moveTo>
                    <a:pt x="73" y="1"/>
                  </a:moveTo>
                  <a:cubicBezTo>
                    <a:pt x="52" y="8"/>
                    <a:pt x="23" y="15"/>
                    <a:pt x="1" y="30"/>
                  </a:cubicBezTo>
                  <a:cubicBezTo>
                    <a:pt x="23" y="15"/>
                    <a:pt x="66" y="8"/>
                    <a:pt x="73"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49" name="Google Shape;1108;p40"/>
            <p:cNvSpPr/>
            <p:nvPr/>
          </p:nvSpPr>
          <p:spPr>
            <a:xfrm>
              <a:off x="7366460" y="3922026"/>
              <a:ext cx="420" cy="780"/>
            </a:xfrm>
            <a:custGeom>
              <a:avLst/>
              <a:gdLst/>
              <a:ahLst/>
              <a:cxnLst/>
              <a:rect l="l" t="t" r="r" b="b"/>
              <a:pathLst>
                <a:path w="7" h="13" extrusionOk="0">
                  <a:moveTo>
                    <a:pt x="5" y="1"/>
                  </a:moveTo>
                  <a:cubicBezTo>
                    <a:pt x="5" y="1"/>
                    <a:pt x="3" y="3"/>
                    <a:pt x="0" y="6"/>
                  </a:cubicBezTo>
                  <a:cubicBezTo>
                    <a:pt x="0" y="6"/>
                    <a:pt x="0" y="13"/>
                    <a:pt x="0" y="13"/>
                  </a:cubicBezTo>
                  <a:cubicBezTo>
                    <a:pt x="4" y="4"/>
                    <a:pt x="6"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0" name="Google Shape;1109;p40"/>
            <p:cNvSpPr/>
            <p:nvPr/>
          </p:nvSpPr>
          <p:spPr>
            <a:xfrm>
              <a:off x="7366460" y="3918847"/>
              <a:ext cx="480" cy="4439"/>
            </a:xfrm>
            <a:custGeom>
              <a:avLst/>
              <a:gdLst/>
              <a:ahLst/>
              <a:cxnLst/>
              <a:rect l="l" t="t" r="r" b="b"/>
              <a:pathLst>
                <a:path w="8" h="74" extrusionOk="0">
                  <a:moveTo>
                    <a:pt x="7" y="1"/>
                  </a:moveTo>
                  <a:lnTo>
                    <a:pt x="7" y="1"/>
                  </a:lnTo>
                  <a:cubicBezTo>
                    <a:pt x="3" y="20"/>
                    <a:pt x="1" y="36"/>
                    <a:pt x="0" y="51"/>
                  </a:cubicBezTo>
                  <a:lnTo>
                    <a:pt x="0" y="51"/>
                  </a:lnTo>
                  <a:cubicBezTo>
                    <a:pt x="2" y="32"/>
                    <a:pt x="7" y="13"/>
                    <a:pt x="7" y="1"/>
                  </a:cubicBezTo>
                  <a:close/>
                  <a:moveTo>
                    <a:pt x="0" y="51"/>
                  </a:moveTo>
                  <a:cubicBezTo>
                    <a:pt x="0" y="54"/>
                    <a:pt x="0" y="56"/>
                    <a:pt x="0" y="59"/>
                  </a:cubicBezTo>
                  <a:cubicBezTo>
                    <a:pt x="0" y="66"/>
                    <a:pt x="0" y="73"/>
                    <a:pt x="0" y="73"/>
                  </a:cubicBezTo>
                  <a:cubicBezTo>
                    <a:pt x="0" y="66"/>
                    <a:pt x="0" y="59"/>
                    <a:pt x="0" y="5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1" name="Google Shape;1110;p40"/>
            <p:cNvSpPr/>
            <p:nvPr/>
          </p:nvSpPr>
          <p:spPr>
            <a:xfrm>
              <a:off x="7398011" y="3899292"/>
              <a:ext cx="13797" cy="19314"/>
            </a:xfrm>
            <a:custGeom>
              <a:avLst/>
              <a:gdLst/>
              <a:ahLst/>
              <a:cxnLst/>
              <a:rect l="l" t="t" r="r" b="b"/>
              <a:pathLst>
                <a:path w="230" h="322" extrusionOk="0">
                  <a:moveTo>
                    <a:pt x="160" y="179"/>
                  </a:moveTo>
                  <a:cubicBezTo>
                    <a:pt x="160" y="180"/>
                    <a:pt x="161" y="184"/>
                    <a:pt x="164" y="189"/>
                  </a:cubicBezTo>
                  <a:cubicBezTo>
                    <a:pt x="162" y="185"/>
                    <a:pt x="161" y="182"/>
                    <a:pt x="160" y="179"/>
                  </a:cubicBezTo>
                  <a:close/>
                  <a:moveTo>
                    <a:pt x="5" y="1"/>
                  </a:moveTo>
                  <a:cubicBezTo>
                    <a:pt x="0" y="1"/>
                    <a:pt x="1" y="4"/>
                    <a:pt x="4" y="7"/>
                  </a:cubicBezTo>
                  <a:cubicBezTo>
                    <a:pt x="19" y="22"/>
                    <a:pt x="40" y="51"/>
                    <a:pt x="69" y="80"/>
                  </a:cubicBezTo>
                  <a:cubicBezTo>
                    <a:pt x="69" y="80"/>
                    <a:pt x="69" y="80"/>
                    <a:pt x="84" y="87"/>
                  </a:cubicBezTo>
                  <a:cubicBezTo>
                    <a:pt x="91" y="102"/>
                    <a:pt x="113" y="116"/>
                    <a:pt x="142" y="160"/>
                  </a:cubicBezTo>
                  <a:cubicBezTo>
                    <a:pt x="135" y="138"/>
                    <a:pt x="98" y="94"/>
                    <a:pt x="69" y="65"/>
                  </a:cubicBezTo>
                  <a:cubicBezTo>
                    <a:pt x="50" y="46"/>
                    <a:pt x="34" y="30"/>
                    <a:pt x="36" y="30"/>
                  </a:cubicBezTo>
                  <a:lnTo>
                    <a:pt x="36" y="30"/>
                  </a:lnTo>
                  <a:cubicBezTo>
                    <a:pt x="37" y="30"/>
                    <a:pt x="43" y="34"/>
                    <a:pt x="55" y="43"/>
                  </a:cubicBezTo>
                  <a:cubicBezTo>
                    <a:pt x="113" y="87"/>
                    <a:pt x="120" y="116"/>
                    <a:pt x="135" y="131"/>
                  </a:cubicBezTo>
                  <a:cubicBezTo>
                    <a:pt x="141" y="144"/>
                    <a:pt x="148" y="151"/>
                    <a:pt x="160" y="179"/>
                  </a:cubicBezTo>
                  <a:lnTo>
                    <a:pt x="160" y="179"/>
                  </a:lnTo>
                  <a:cubicBezTo>
                    <a:pt x="160" y="179"/>
                    <a:pt x="160" y="178"/>
                    <a:pt x="160" y="178"/>
                  </a:cubicBezTo>
                  <a:lnTo>
                    <a:pt x="160" y="178"/>
                  </a:lnTo>
                  <a:cubicBezTo>
                    <a:pt x="163" y="178"/>
                    <a:pt x="182" y="207"/>
                    <a:pt x="193" y="239"/>
                  </a:cubicBezTo>
                  <a:cubicBezTo>
                    <a:pt x="212" y="278"/>
                    <a:pt x="226" y="322"/>
                    <a:pt x="228" y="322"/>
                  </a:cubicBezTo>
                  <a:cubicBezTo>
                    <a:pt x="229" y="322"/>
                    <a:pt x="229" y="321"/>
                    <a:pt x="229" y="319"/>
                  </a:cubicBezTo>
                  <a:cubicBezTo>
                    <a:pt x="222" y="276"/>
                    <a:pt x="207" y="239"/>
                    <a:pt x="186" y="203"/>
                  </a:cubicBezTo>
                  <a:cubicBezTo>
                    <a:pt x="186" y="203"/>
                    <a:pt x="187" y="202"/>
                    <a:pt x="187" y="202"/>
                  </a:cubicBezTo>
                  <a:cubicBezTo>
                    <a:pt x="192" y="202"/>
                    <a:pt x="199" y="218"/>
                    <a:pt x="201" y="218"/>
                  </a:cubicBezTo>
                  <a:cubicBezTo>
                    <a:pt x="202" y="218"/>
                    <a:pt x="202" y="214"/>
                    <a:pt x="200" y="203"/>
                  </a:cubicBezTo>
                  <a:cubicBezTo>
                    <a:pt x="193" y="203"/>
                    <a:pt x="135" y="87"/>
                    <a:pt x="48" y="22"/>
                  </a:cubicBezTo>
                  <a:cubicBezTo>
                    <a:pt x="24" y="6"/>
                    <a:pt x="11"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2" name="Google Shape;1111;p40"/>
            <p:cNvSpPr/>
            <p:nvPr/>
          </p:nvSpPr>
          <p:spPr>
            <a:xfrm>
              <a:off x="7390394" y="3897973"/>
              <a:ext cx="11817" cy="6118"/>
            </a:xfrm>
            <a:custGeom>
              <a:avLst/>
              <a:gdLst/>
              <a:ahLst/>
              <a:cxnLst/>
              <a:rect l="l" t="t" r="r" b="b"/>
              <a:pathLst>
                <a:path w="197" h="102" extrusionOk="0">
                  <a:moveTo>
                    <a:pt x="0" y="0"/>
                  </a:moveTo>
                  <a:lnTo>
                    <a:pt x="0" y="0"/>
                  </a:lnTo>
                  <a:cubicBezTo>
                    <a:pt x="7" y="7"/>
                    <a:pt x="19" y="7"/>
                    <a:pt x="32" y="7"/>
                  </a:cubicBezTo>
                  <a:lnTo>
                    <a:pt x="32" y="7"/>
                  </a:lnTo>
                  <a:cubicBezTo>
                    <a:pt x="22" y="4"/>
                    <a:pt x="12" y="2"/>
                    <a:pt x="0" y="0"/>
                  </a:cubicBezTo>
                  <a:close/>
                  <a:moveTo>
                    <a:pt x="32" y="7"/>
                  </a:moveTo>
                  <a:lnTo>
                    <a:pt x="32" y="7"/>
                  </a:lnTo>
                  <a:cubicBezTo>
                    <a:pt x="32" y="7"/>
                    <a:pt x="32" y="7"/>
                    <a:pt x="32" y="7"/>
                  </a:cubicBezTo>
                  <a:lnTo>
                    <a:pt x="37" y="7"/>
                  </a:lnTo>
                  <a:cubicBezTo>
                    <a:pt x="35" y="7"/>
                    <a:pt x="34" y="7"/>
                    <a:pt x="32" y="7"/>
                  </a:cubicBezTo>
                  <a:close/>
                  <a:moveTo>
                    <a:pt x="22" y="7"/>
                  </a:moveTo>
                  <a:cubicBezTo>
                    <a:pt x="39" y="11"/>
                    <a:pt x="55" y="16"/>
                    <a:pt x="71" y="23"/>
                  </a:cubicBezTo>
                  <a:lnTo>
                    <a:pt x="71" y="23"/>
                  </a:lnTo>
                  <a:cubicBezTo>
                    <a:pt x="57" y="16"/>
                    <a:pt x="45" y="11"/>
                    <a:pt x="32" y="7"/>
                  </a:cubicBezTo>
                  <a:close/>
                  <a:moveTo>
                    <a:pt x="71" y="23"/>
                  </a:moveTo>
                  <a:lnTo>
                    <a:pt x="71" y="23"/>
                  </a:lnTo>
                  <a:cubicBezTo>
                    <a:pt x="86" y="30"/>
                    <a:pt x="103" y="39"/>
                    <a:pt x="124" y="51"/>
                  </a:cubicBezTo>
                  <a:cubicBezTo>
                    <a:pt x="182" y="87"/>
                    <a:pt x="189" y="102"/>
                    <a:pt x="196" y="102"/>
                  </a:cubicBezTo>
                  <a:cubicBezTo>
                    <a:pt x="159" y="69"/>
                    <a:pt x="117" y="41"/>
                    <a:pt x="71" y="23"/>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3" name="Google Shape;1112;p40"/>
            <p:cNvSpPr/>
            <p:nvPr/>
          </p:nvSpPr>
          <p:spPr>
            <a:xfrm>
              <a:off x="7374738" y="3897793"/>
              <a:ext cx="15716" cy="6298"/>
            </a:xfrm>
            <a:custGeom>
              <a:avLst/>
              <a:gdLst/>
              <a:ahLst/>
              <a:cxnLst/>
              <a:rect l="l" t="t" r="r" b="b"/>
              <a:pathLst>
                <a:path w="262" h="105" extrusionOk="0">
                  <a:moveTo>
                    <a:pt x="227" y="3"/>
                  </a:moveTo>
                  <a:cubicBezTo>
                    <a:pt x="191" y="3"/>
                    <a:pt x="147" y="7"/>
                    <a:pt x="87" y="39"/>
                  </a:cubicBezTo>
                  <a:cubicBezTo>
                    <a:pt x="103" y="33"/>
                    <a:pt x="110" y="30"/>
                    <a:pt x="111" y="30"/>
                  </a:cubicBezTo>
                  <a:lnTo>
                    <a:pt x="111" y="30"/>
                  </a:lnTo>
                  <a:cubicBezTo>
                    <a:pt x="112" y="30"/>
                    <a:pt x="108" y="32"/>
                    <a:pt x="103" y="35"/>
                  </a:cubicBezTo>
                  <a:lnTo>
                    <a:pt x="103" y="35"/>
                  </a:lnTo>
                  <a:cubicBezTo>
                    <a:pt x="150" y="14"/>
                    <a:pt x="206" y="3"/>
                    <a:pt x="261" y="3"/>
                  </a:cubicBezTo>
                  <a:cubicBezTo>
                    <a:pt x="250" y="3"/>
                    <a:pt x="239" y="3"/>
                    <a:pt x="227" y="3"/>
                  </a:cubicBezTo>
                  <a:close/>
                  <a:moveTo>
                    <a:pt x="103" y="35"/>
                  </a:moveTo>
                  <a:cubicBezTo>
                    <a:pt x="95" y="39"/>
                    <a:pt x="87" y="42"/>
                    <a:pt x="80" y="47"/>
                  </a:cubicBezTo>
                  <a:cubicBezTo>
                    <a:pt x="86" y="44"/>
                    <a:pt x="96" y="39"/>
                    <a:pt x="103" y="35"/>
                  </a:cubicBezTo>
                  <a:close/>
                  <a:moveTo>
                    <a:pt x="80" y="47"/>
                  </a:moveTo>
                  <a:lnTo>
                    <a:pt x="80" y="47"/>
                  </a:lnTo>
                  <a:cubicBezTo>
                    <a:pt x="77" y="48"/>
                    <a:pt x="75" y="50"/>
                    <a:pt x="72" y="52"/>
                  </a:cubicBezTo>
                  <a:lnTo>
                    <a:pt x="72" y="52"/>
                  </a:lnTo>
                  <a:cubicBezTo>
                    <a:pt x="74" y="51"/>
                    <a:pt x="77" y="50"/>
                    <a:pt x="80" y="47"/>
                  </a:cubicBezTo>
                  <a:close/>
                  <a:moveTo>
                    <a:pt x="162" y="0"/>
                  </a:moveTo>
                  <a:cubicBezTo>
                    <a:pt x="159" y="0"/>
                    <a:pt x="154" y="1"/>
                    <a:pt x="145" y="3"/>
                  </a:cubicBezTo>
                  <a:cubicBezTo>
                    <a:pt x="87" y="18"/>
                    <a:pt x="65" y="39"/>
                    <a:pt x="58" y="47"/>
                  </a:cubicBezTo>
                  <a:cubicBezTo>
                    <a:pt x="44" y="54"/>
                    <a:pt x="36" y="61"/>
                    <a:pt x="15" y="83"/>
                  </a:cubicBezTo>
                  <a:cubicBezTo>
                    <a:pt x="27" y="73"/>
                    <a:pt x="38" y="65"/>
                    <a:pt x="46" y="59"/>
                  </a:cubicBezTo>
                  <a:lnTo>
                    <a:pt x="46" y="59"/>
                  </a:lnTo>
                  <a:cubicBezTo>
                    <a:pt x="45" y="60"/>
                    <a:pt x="45" y="61"/>
                    <a:pt x="46" y="61"/>
                  </a:cubicBezTo>
                  <a:cubicBezTo>
                    <a:pt x="48" y="61"/>
                    <a:pt x="55" y="58"/>
                    <a:pt x="71" y="49"/>
                  </a:cubicBezTo>
                  <a:lnTo>
                    <a:pt x="71" y="49"/>
                  </a:lnTo>
                  <a:cubicBezTo>
                    <a:pt x="70" y="49"/>
                    <a:pt x="70" y="50"/>
                    <a:pt x="70" y="50"/>
                  </a:cubicBezTo>
                  <a:lnTo>
                    <a:pt x="70" y="50"/>
                  </a:lnTo>
                  <a:cubicBezTo>
                    <a:pt x="72" y="49"/>
                    <a:pt x="73" y="48"/>
                    <a:pt x="75" y="47"/>
                  </a:cubicBezTo>
                  <a:lnTo>
                    <a:pt x="75" y="47"/>
                  </a:lnTo>
                  <a:cubicBezTo>
                    <a:pt x="73" y="47"/>
                    <a:pt x="72" y="48"/>
                    <a:pt x="71" y="49"/>
                  </a:cubicBezTo>
                  <a:lnTo>
                    <a:pt x="71" y="49"/>
                  </a:lnTo>
                  <a:cubicBezTo>
                    <a:pt x="71" y="48"/>
                    <a:pt x="72" y="48"/>
                    <a:pt x="73" y="47"/>
                  </a:cubicBezTo>
                  <a:lnTo>
                    <a:pt x="75" y="47"/>
                  </a:lnTo>
                  <a:cubicBezTo>
                    <a:pt x="78" y="45"/>
                    <a:pt x="83" y="42"/>
                    <a:pt x="87" y="39"/>
                  </a:cubicBezTo>
                  <a:lnTo>
                    <a:pt x="87" y="39"/>
                  </a:lnTo>
                  <a:cubicBezTo>
                    <a:pt x="83" y="42"/>
                    <a:pt x="79" y="44"/>
                    <a:pt x="75" y="47"/>
                  </a:cubicBezTo>
                  <a:lnTo>
                    <a:pt x="80" y="47"/>
                  </a:lnTo>
                  <a:cubicBezTo>
                    <a:pt x="80" y="47"/>
                    <a:pt x="80" y="47"/>
                    <a:pt x="87" y="39"/>
                  </a:cubicBezTo>
                  <a:lnTo>
                    <a:pt x="87" y="39"/>
                  </a:lnTo>
                  <a:cubicBezTo>
                    <a:pt x="87" y="39"/>
                    <a:pt x="87" y="39"/>
                    <a:pt x="87" y="39"/>
                  </a:cubicBezTo>
                  <a:cubicBezTo>
                    <a:pt x="94" y="32"/>
                    <a:pt x="131" y="18"/>
                    <a:pt x="145" y="10"/>
                  </a:cubicBezTo>
                  <a:cubicBezTo>
                    <a:pt x="161" y="5"/>
                    <a:pt x="169" y="0"/>
                    <a:pt x="162" y="0"/>
                  </a:cubicBezTo>
                  <a:close/>
                  <a:moveTo>
                    <a:pt x="70" y="50"/>
                  </a:moveTo>
                  <a:cubicBezTo>
                    <a:pt x="42" y="68"/>
                    <a:pt x="18" y="87"/>
                    <a:pt x="0" y="105"/>
                  </a:cubicBezTo>
                  <a:cubicBezTo>
                    <a:pt x="26" y="85"/>
                    <a:pt x="52" y="66"/>
                    <a:pt x="72" y="52"/>
                  </a:cubicBezTo>
                  <a:lnTo>
                    <a:pt x="72" y="52"/>
                  </a:lnTo>
                  <a:cubicBezTo>
                    <a:pt x="72" y="52"/>
                    <a:pt x="71" y="52"/>
                    <a:pt x="71" y="52"/>
                  </a:cubicBezTo>
                  <a:cubicBezTo>
                    <a:pt x="70" y="52"/>
                    <a:pt x="69" y="51"/>
                    <a:pt x="70" y="5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4" name="Google Shape;1113;p40"/>
            <p:cNvSpPr/>
            <p:nvPr/>
          </p:nvSpPr>
          <p:spPr>
            <a:xfrm>
              <a:off x="7374558" y="3953097"/>
              <a:ext cx="660" cy="1080"/>
            </a:xfrm>
            <a:custGeom>
              <a:avLst/>
              <a:gdLst/>
              <a:ahLst/>
              <a:cxnLst/>
              <a:rect l="l" t="t" r="r" b="b"/>
              <a:pathLst>
                <a:path w="11" h="18" extrusionOk="0">
                  <a:moveTo>
                    <a:pt x="2" y="0"/>
                  </a:moveTo>
                  <a:cubicBezTo>
                    <a:pt x="1" y="0"/>
                    <a:pt x="2" y="6"/>
                    <a:pt x="10" y="18"/>
                  </a:cubicBezTo>
                  <a:lnTo>
                    <a:pt x="10" y="10"/>
                  </a:lnTo>
                  <a:cubicBezTo>
                    <a:pt x="7" y="4"/>
                    <a:pt x="4" y="0"/>
                    <a:pt x="2"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5" name="Google Shape;1114;p40"/>
            <p:cNvSpPr/>
            <p:nvPr/>
          </p:nvSpPr>
          <p:spPr>
            <a:xfrm>
              <a:off x="7369879" y="3944040"/>
              <a:ext cx="7498" cy="11996"/>
            </a:xfrm>
            <a:custGeom>
              <a:avLst/>
              <a:gdLst/>
              <a:ahLst/>
              <a:cxnLst/>
              <a:rect l="l" t="t" r="r" b="b"/>
              <a:pathLst>
                <a:path w="125" h="200" extrusionOk="0">
                  <a:moveTo>
                    <a:pt x="0" y="0"/>
                  </a:moveTo>
                  <a:lnTo>
                    <a:pt x="0" y="0"/>
                  </a:lnTo>
                  <a:cubicBezTo>
                    <a:pt x="0" y="0"/>
                    <a:pt x="1" y="2"/>
                    <a:pt x="2" y="5"/>
                  </a:cubicBezTo>
                  <a:lnTo>
                    <a:pt x="2" y="5"/>
                  </a:lnTo>
                  <a:cubicBezTo>
                    <a:pt x="2" y="4"/>
                    <a:pt x="2" y="3"/>
                    <a:pt x="1" y="2"/>
                  </a:cubicBezTo>
                  <a:cubicBezTo>
                    <a:pt x="1" y="1"/>
                    <a:pt x="0" y="0"/>
                    <a:pt x="0" y="0"/>
                  </a:cubicBezTo>
                  <a:close/>
                  <a:moveTo>
                    <a:pt x="2" y="5"/>
                  </a:moveTo>
                  <a:lnTo>
                    <a:pt x="2" y="5"/>
                  </a:lnTo>
                  <a:cubicBezTo>
                    <a:pt x="9" y="26"/>
                    <a:pt x="17" y="48"/>
                    <a:pt x="45" y="96"/>
                  </a:cubicBezTo>
                  <a:cubicBezTo>
                    <a:pt x="52" y="103"/>
                    <a:pt x="59" y="118"/>
                    <a:pt x="88" y="154"/>
                  </a:cubicBezTo>
                  <a:cubicBezTo>
                    <a:pt x="47" y="101"/>
                    <a:pt x="11" y="25"/>
                    <a:pt x="2" y="5"/>
                  </a:cubicBezTo>
                  <a:close/>
                  <a:moveTo>
                    <a:pt x="88" y="154"/>
                  </a:moveTo>
                  <a:cubicBezTo>
                    <a:pt x="96" y="167"/>
                    <a:pt x="98" y="171"/>
                    <a:pt x="98" y="171"/>
                  </a:cubicBezTo>
                  <a:cubicBezTo>
                    <a:pt x="98" y="171"/>
                    <a:pt x="91" y="160"/>
                    <a:pt x="89" y="160"/>
                  </a:cubicBezTo>
                  <a:cubicBezTo>
                    <a:pt x="88" y="160"/>
                    <a:pt x="88" y="161"/>
                    <a:pt x="88" y="161"/>
                  </a:cubicBezTo>
                  <a:cubicBezTo>
                    <a:pt x="97" y="175"/>
                    <a:pt x="120" y="199"/>
                    <a:pt x="122" y="199"/>
                  </a:cubicBezTo>
                  <a:cubicBezTo>
                    <a:pt x="124" y="199"/>
                    <a:pt x="118" y="189"/>
                    <a:pt x="96" y="161"/>
                  </a:cubicBezTo>
                  <a:lnTo>
                    <a:pt x="88" y="154"/>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6" name="Google Shape;1115;p40"/>
            <p:cNvSpPr/>
            <p:nvPr/>
          </p:nvSpPr>
          <p:spPr>
            <a:xfrm>
              <a:off x="7365140" y="3912309"/>
              <a:ext cx="3119" cy="10497"/>
            </a:xfrm>
            <a:custGeom>
              <a:avLst/>
              <a:gdLst/>
              <a:ahLst/>
              <a:cxnLst/>
              <a:rect l="l" t="t" r="r" b="b"/>
              <a:pathLst>
                <a:path w="52" h="175" extrusionOk="0">
                  <a:moveTo>
                    <a:pt x="51" y="1"/>
                  </a:moveTo>
                  <a:cubicBezTo>
                    <a:pt x="37" y="30"/>
                    <a:pt x="29" y="59"/>
                    <a:pt x="22" y="88"/>
                  </a:cubicBezTo>
                  <a:lnTo>
                    <a:pt x="22" y="81"/>
                  </a:lnTo>
                  <a:cubicBezTo>
                    <a:pt x="0" y="175"/>
                    <a:pt x="8" y="153"/>
                    <a:pt x="8" y="168"/>
                  </a:cubicBezTo>
                  <a:cubicBezTo>
                    <a:pt x="15" y="110"/>
                    <a:pt x="29" y="59"/>
                    <a:pt x="5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7" name="Google Shape;1116;p40"/>
            <p:cNvSpPr/>
            <p:nvPr/>
          </p:nvSpPr>
          <p:spPr>
            <a:xfrm>
              <a:off x="7401730" y="3904931"/>
              <a:ext cx="3959" cy="3959"/>
            </a:xfrm>
            <a:custGeom>
              <a:avLst/>
              <a:gdLst/>
              <a:ahLst/>
              <a:cxnLst/>
              <a:rect l="l" t="t" r="r" b="b"/>
              <a:pathLst>
                <a:path w="66" h="66" extrusionOk="0">
                  <a:moveTo>
                    <a:pt x="0" y="0"/>
                  </a:moveTo>
                  <a:lnTo>
                    <a:pt x="0" y="0"/>
                  </a:lnTo>
                  <a:cubicBezTo>
                    <a:pt x="12" y="6"/>
                    <a:pt x="22" y="13"/>
                    <a:pt x="32" y="22"/>
                  </a:cubicBezTo>
                  <a:lnTo>
                    <a:pt x="32" y="22"/>
                  </a:lnTo>
                  <a:cubicBezTo>
                    <a:pt x="29" y="17"/>
                    <a:pt x="25" y="13"/>
                    <a:pt x="22" y="8"/>
                  </a:cubicBezTo>
                  <a:lnTo>
                    <a:pt x="0" y="0"/>
                  </a:lnTo>
                  <a:close/>
                  <a:moveTo>
                    <a:pt x="32" y="22"/>
                  </a:moveTo>
                  <a:lnTo>
                    <a:pt x="32" y="22"/>
                  </a:lnTo>
                  <a:cubicBezTo>
                    <a:pt x="43" y="36"/>
                    <a:pt x="54" y="49"/>
                    <a:pt x="65" y="66"/>
                  </a:cubicBezTo>
                  <a:cubicBezTo>
                    <a:pt x="57" y="48"/>
                    <a:pt x="46" y="34"/>
                    <a:pt x="32" y="22"/>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8" name="Google Shape;1117;p40"/>
            <p:cNvSpPr/>
            <p:nvPr/>
          </p:nvSpPr>
          <p:spPr>
            <a:xfrm>
              <a:off x="7408689" y="3916267"/>
              <a:ext cx="900" cy="3059"/>
            </a:xfrm>
            <a:custGeom>
              <a:avLst/>
              <a:gdLst/>
              <a:ahLst/>
              <a:cxnLst/>
              <a:rect l="l" t="t" r="r" b="b"/>
              <a:pathLst>
                <a:path w="15" h="51" extrusionOk="0">
                  <a:moveTo>
                    <a:pt x="0" y="0"/>
                  </a:moveTo>
                  <a:cubicBezTo>
                    <a:pt x="8" y="15"/>
                    <a:pt x="8" y="36"/>
                    <a:pt x="15" y="51"/>
                  </a:cubicBezTo>
                  <a:cubicBezTo>
                    <a:pt x="8" y="36"/>
                    <a:pt x="8" y="15"/>
                    <a:pt x="8"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59" name="Google Shape;1118;p40"/>
            <p:cNvSpPr/>
            <p:nvPr/>
          </p:nvSpPr>
          <p:spPr>
            <a:xfrm>
              <a:off x="7025453" y="3956276"/>
              <a:ext cx="2279" cy="2699"/>
            </a:xfrm>
            <a:custGeom>
              <a:avLst/>
              <a:gdLst/>
              <a:ahLst/>
              <a:cxnLst/>
              <a:rect l="l" t="t" r="r" b="b"/>
              <a:pathLst>
                <a:path w="38" h="45" extrusionOk="0">
                  <a:moveTo>
                    <a:pt x="37" y="1"/>
                  </a:moveTo>
                  <a:cubicBezTo>
                    <a:pt x="15" y="15"/>
                    <a:pt x="8" y="30"/>
                    <a:pt x="1" y="44"/>
                  </a:cubicBezTo>
                  <a:cubicBezTo>
                    <a:pt x="15" y="30"/>
                    <a:pt x="23" y="15"/>
                    <a:pt x="37"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0" name="Google Shape;1119;p40"/>
            <p:cNvSpPr/>
            <p:nvPr/>
          </p:nvSpPr>
          <p:spPr>
            <a:xfrm>
              <a:off x="7016756" y="3979790"/>
              <a:ext cx="60" cy="1380"/>
            </a:xfrm>
            <a:custGeom>
              <a:avLst/>
              <a:gdLst/>
              <a:ahLst/>
              <a:cxnLst/>
              <a:rect l="l" t="t" r="r" b="b"/>
              <a:pathLst>
                <a:path w="1" h="23" extrusionOk="0">
                  <a:moveTo>
                    <a:pt x="1" y="15"/>
                  </a:moveTo>
                  <a:lnTo>
                    <a:pt x="1" y="23"/>
                  </a:lnTo>
                  <a:cubicBezTo>
                    <a:pt x="1" y="8"/>
                    <a:pt x="1" y="1"/>
                    <a:pt x="1"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1" name="Google Shape;1120;p40"/>
            <p:cNvSpPr/>
            <p:nvPr/>
          </p:nvSpPr>
          <p:spPr>
            <a:xfrm>
              <a:off x="7238395" y="4127408"/>
              <a:ext cx="10497" cy="3599"/>
            </a:xfrm>
            <a:custGeom>
              <a:avLst/>
              <a:gdLst/>
              <a:ahLst/>
              <a:cxnLst/>
              <a:rect l="l" t="t" r="r" b="b"/>
              <a:pathLst>
                <a:path w="175" h="60" extrusionOk="0">
                  <a:moveTo>
                    <a:pt x="131" y="1"/>
                  </a:moveTo>
                  <a:cubicBezTo>
                    <a:pt x="81" y="37"/>
                    <a:pt x="44" y="52"/>
                    <a:pt x="1" y="59"/>
                  </a:cubicBezTo>
                  <a:cubicBezTo>
                    <a:pt x="88" y="45"/>
                    <a:pt x="175" y="1"/>
                    <a:pt x="16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2" name="Google Shape;1121;p40"/>
            <p:cNvSpPr/>
            <p:nvPr/>
          </p:nvSpPr>
          <p:spPr>
            <a:xfrm>
              <a:off x="7159157" y="4035574"/>
              <a:ext cx="3959" cy="1799"/>
            </a:xfrm>
            <a:custGeom>
              <a:avLst/>
              <a:gdLst/>
              <a:ahLst/>
              <a:cxnLst/>
              <a:rect l="l" t="t" r="r" b="b"/>
              <a:pathLst>
                <a:path w="66" h="30" extrusionOk="0">
                  <a:moveTo>
                    <a:pt x="66" y="0"/>
                  </a:moveTo>
                  <a:lnTo>
                    <a:pt x="66" y="0"/>
                  </a:lnTo>
                  <a:cubicBezTo>
                    <a:pt x="62" y="2"/>
                    <a:pt x="58" y="5"/>
                    <a:pt x="54" y="7"/>
                  </a:cubicBezTo>
                  <a:lnTo>
                    <a:pt x="54" y="7"/>
                  </a:lnTo>
                  <a:cubicBezTo>
                    <a:pt x="58" y="5"/>
                    <a:pt x="62" y="3"/>
                    <a:pt x="66" y="0"/>
                  </a:cubicBezTo>
                  <a:close/>
                  <a:moveTo>
                    <a:pt x="54" y="7"/>
                  </a:moveTo>
                  <a:lnTo>
                    <a:pt x="54" y="7"/>
                  </a:lnTo>
                  <a:cubicBezTo>
                    <a:pt x="36" y="17"/>
                    <a:pt x="18" y="23"/>
                    <a:pt x="0" y="29"/>
                  </a:cubicBezTo>
                  <a:lnTo>
                    <a:pt x="22" y="29"/>
                  </a:lnTo>
                  <a:cubicBezTo>
                    <a:pt x="33" y="24"/>
                    <a:pt x="43" y="15"/>
                    <a:pt x="54"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3" name="Google Shape;1122;p40"/>
            <p:cNvSpPr/>
            <p:nvPr/>
          </p:nvSpPr>
          <p:spPr>
            <a:xfrm>
              <a:off x="7150879" y="4041212"/>
              <a:ext cx="6178" cy="1380"/>
            </a:xfrm>
            <a:custGeom>
              <a:avLst/>
              <a:gdLst/>
              <a:ahLst/>
              <a:cxnLst/>
              <a:rect l="l" t="t" r="r" b="b"/>
              <a:pathLst>
                <a:path w="103" h="23" extrusionOk="0">
                  <a:moveTo>
                    <a:pt x="102" y="1"/>
                  </a:moveTo>
                  <a:lnTo>
                    <a:pt x="102" y="1"/>
                  </a:lnTo>
                  <a:cubicBezTo>
                    <a:pt x="59" y="8"/>
                    <a:pt x="30" y="15"/>
                    <a:pt x="1" y="22"/>
                  </a:cubicBezTo>
                  <a:lnTo>
                    <a:pt x="102"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4" name="Google Shape;1123;p40"/>
            <p:cNvSpPr/>
            <p:nvPr/>
          </p:nvSpPr>
          <p:spPr>
            <a:xfrm>
              <a:off x="7127785" y="3991726"/>
              <a:ext cx="2279" cy="3419"/>
            </a:xfrm>
            <a:custGeom>
              <a:avLst/>
              <a:gdLst/>
              <a:ahLst/>
              <a:cxnLst/>
              <a:rect l="l" t="t" r="r" b="b"/>
              <a:pathLst>
                <a:path w="38" h="57" extrusionOk="0">
                  <a:moveTo>
                    <a:pt x="5" y="1"/>
                  </a:moveTo>
                  <a:cubicBezTo>
                    <a:pt x="3" y="1"/>
                    <a:pt x="4" y="6"/>
                    <a:pt x="2" y="6"/>
                  </a:cubicBezTo>
                  <a:cubicBezTo>
                    <a:pt x="2" y="6"/>
                    <a:pt x="1" y="6"/>
                    <a:pt x="1" y="5"/>
                  </a:cubicBezTo>
                  <a:lnTo>
                    <a:pt x="1" y="5"/>
                  </a:lnTo>
                  <a:cubicBezTo>
                    <a:pt x="15" y="27"/>
                    <a:pt x="30" y="42"/>
                    <a:pt x="37" y="56"/>
                  </a:cubicBezTo>
                  <a:cubicBezTo>
                    <a:pt x="14" y="10"/>
                    <a:pt x="7"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5" name="Google Shape;1124;p40"/>
            <p:cNvSpPr/>
            <p:nvPr/>
          </p:nvSpPr>
          <p:spPr>
            <a:xfrm>
              <a:off x="7308096" y="4002883"/>
              <a:ext cx="8758" cy="4019"/>
            </a:xfrm>
            <a:custGeom>
              <a:avLst/>
              <a:gdLst/>
              <a:ahLst/>
              <a:cxnLst/>
              <a:rect l="l" t="t" r="r" b="b"/>
              <a:pathLst>
                <a:path w="146" h="67" extrusionOk="0">
                  <a:moveTo>
                    <a:pt x="145" y="1"/>
                  </a:moveTo>
                  <a:lnTo>
                    <a:pt x="145" y="1"/>
                  </a:lnTo>
                  <a:cubicBezTo>
                    <a:pt x="87" y="30"/>
                    <a:pt x="37" y="44"/>
                    <a:pt x="0" y="66"/>
                  </a:cubicBezTo>
                  <a:cubicBezTo>
                    <a:pt x="73" y="37"/>
                    <a:pt x="131" y="22"/>
                    <a:pt x="14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6" name="Google Shape;1125;p40"/>
            <p:cNvSpPr/>
            <p:nvPr/>
          </p:nvSpPr>
          <p:spPr>
            <a:xfrm>
              <a:off x="7026953" y="3967613"/>
              <a:ext cx="1200" cy="2339"/>
            </a:xfrm>
            <a:custGeom>
              <a:avLst/>
              <a:gdLst/>
              <a:ahLst/>
              <a:cxnLst/>
              <a:rect l="l" t="t" r="r" b="b"/>
              <a:pathLst>
                <a:path w="20" h="39" extrusionOk="0">
                  <a:moveTo>
                    <a:pt x="19" y="1"/>
                  </a:moveTo>
                  <a:cubicBezTo>
                    <a:pt x="19" y="1"/>
                    <a:pt x="18" y="2"/>
                    <a:pt x="15" y="7"/>
                  </a:cubicBezTo>
                  <a:lnTo>
                    <a:pt x="15" y="7"/>
                  </a:lnTo>
                  <a:cubicBezTo>
                    <a:pt x="16" y="5"/>
                    <a:pt x="18" y="3"/>
                    <a:pt x="19" y="1"/>
                  </a:cubicBezTo>
                  <a:close/>
                  <a:moveTo>
                    <a:pt x="15" y="7"/>
                  </a:moveTo>
                  <a:lnTo>
                    <a:pt x="15" y="7"/>
                  </a:lnTo>
                  <a:cubicBezTo>
                    <a:pt x="5" y="24"/>
                    <a:pt x="0" y="38"/>
                    <a:pt x="3" y="38"/>
                  </a:cubicBezTo>
                  <a:cubicBezTo>
                    <a:pt x="3" y="38"/>
                    <a:pt x="4" y="38"/>
                    <a:pt x="5" y="37"/>
                  </a:cubicBezTo>
                  <a:cubicBezTo>
                    <a:pt x="9" y="22"/>
                    <a:pt x="12" y="13"/>
                    <a:pt x="15" y="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7" name="Google Shape;1126;p40"/>
            <p:cNvSpPr/>
            <p:nvPr/>
          </p:nvSpPr>
          <p:spPr>
            <a:xfrm>
              <a:off x="7297659" y="4006842"/>
              <a:ext cx="10497" cy="4799"/>
            </a:xfrm>
            <a:custGeom>
              <a:avLst/>
              <a:gdLst/>
              <a:ahLst/>
              <a:cxnLst/>
              <a:rect l="l" t="t" r="r" b="b"/>
              <a:pathLst>
                <a:path w="175" h="80" extrusionOk="0">
                  <a:moveTo>
                    <a:pt x="174" y="0"/>
                  </a:moveTo>
                  <a:cubicBezTo>
                    <a:pt x="116" y="22"/>
                    <a:pt x="58" y="44"/>
                    <a:pt x="0" y="80"/>
                  </a:cubicBezTo>
                  <a:cubicBezTo>
                    <a:pt x="15" y="73"/>
                    <a:pt x="22" y="73"/>
                    <a:pt x="36" y="65"/>
                  </a:cubicBezTo>
                  <a:cubicBezTo>
                    <a:pt x="73" y="44"/>
                    <a:pt x="116" y="22"/>
                    <a:pt x="17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8" name="Google Shape;1127;p40"/>
            <p:cNvSpPr/>
            <p:nvPr/>
          </p:nvSpPr>
          <p:spPr>
            <a:xfrm>
              <a:off x="6960611" y="3952797"/>
              <a:ext cx="900" cy="960"/>
            </a:xfrm>
            <a:custGeom>
              <a:avLst/>
              <a:gdLst/>
              <a:ahLst/>
              <a:cxnLst/>
              <a:rect l="l" t="t" r="r" b="b"/>
              <a:pathLst>
                <a:path w="15" h="16" extrusionOk="0">
                  <a:moveTo>
                    <a:pt x="0" y="15"/>
                  </a:moveTo>
                  <a:lnTo>
                    <a:pt x="15" y="1"/>
                  </a:lnTo>
                  <a:cubicBezTo>
                    <a:pt x="15" y="1"/>
                    <a:pt x="7" y="8"/>
                    <a:pt x="0" y="15"/>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69" name="Google Shape;1128;p40"/>
            <p:cNvSpPr/>
            <p:nvPr/>
          </p:nvSpPr>
          <p:spPr>
            <a:xfrm>
              <a:off x="6886112" y="3922326"/>
              <a:ext cx="4859" cy="2219"/>
            </a:xfrm>
            <a:custGeom>
              <a:avLst/>
              <a:gdLst/>
              <a:ahLst/>
              <a:cxnLst/>
              <a:rect l="l" t="t" r="r" b="b"/>
              <a:pathLst>
                <a:path w="81" h="37" extrusionOk="0">
                  <a:moveTo>
                    <a:pt x="81" y="1"/>
                  </a:moveTo>
                  <a:cubicBezTo>
                    <a:pt x="66" y="8"/>
                    <a:pt x="44" y="15"/>
                    <a:pt x="1" y="37"/>
                  </a:cubicBezTo>
                  <a:cubicBezTo>
                    <a:pt x="22" y="30"/>
                    <a:pt x="52" y="15"/>
                    <a:pt x="8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0" name="Google Shape;1129;p40"/>
            <p:cNvSpPr/>
            <p:nvPr/>
          </p:nvSpPr>
          <p:spPr>
            <a:xfrm>
              <a:off x="7388654" y="3960235"/>
              <a:ext cx="840" cy="900"/>
            </a:xfrm>
            <a:custGeom>
              <a:avLst/>
              <a:gdLst/>
              <a:ahLst/>
              <a:cxnLst/>
              <a:rect l="l" t="t" r="r" b="b"/>
              <a:pathLst>
                <a:path w="14" h="15" extrusionOk="0">
                  <a:moveTo>
                    <a:pt x="13" y="0"/>
                  </a:moveTo>
                  <a:cubicBezTo>
                    <a:pt x="12" y="0"/>
                    <a:pt x="0" y="10"/>
                    <a:pt x="0" y="15"/>
                  </a:cubicBezTo>
                  <a:cubicBezTo>
                    <a:pt x="11" y="4"/>
                    <a:pt x="14" y="0"/>
                    <a:pt x="13"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1" name="Google Shape;1130;p40"/>
            <p:cNvSpPr/>
            <p:nvPr/>
          </p:nvSpPr>
          <p:spPr>
            <a:xfrm>
              <a:off x="7398671" y="3952377"/>
              <a:ext cx="480" cy="1380"/>
            </a:xfrm>
            <a:custGeom>
              <a:avLst/>
              <a:gdLst/>
              <a:ahLst/>
              <a:cxnLst/>
              <a:rect l="l" t="t" r="r" b="b"/>
              <a:pathLst>
                <a:path w="8" h="23" extrusionOk="0">
                  <a:moveTo>
                    <a:pt x="8" y="1"/>
                  </a:moveTo>
                  <a:cubicBezTo>
                    <a:pt x="0" y="8"/>
                    <a:pt x="0" y="15"/>
                    <a:pt x="0" y="22"/>
                  </a:cubicBezTo>
                  <a:cubicBezTo>
                    <a:pt x="0" y="15"/>
                    <a:pt x="8" y="8"/>
                    <a:pt x="8"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2" name="Google Shape;1131;p40"/>
            <p:cNvSpPr/>
            <p:nvPr/>
          </p:nvSpPr>
          <p:spPr>
            <a:xfrm>
              <a:off x="7273246" y="4027296"/>
              <a:ext cx="960" cy="60"/>
            </a:xfrm>
            <a:custGeom>
              <a:avLst/>
              <a:gdLst/>
              <a:ahLst/>
              <a:cxnLst/>
              <a:rect l="l" t="t" r="r" b="b"/>
              <a:pathLst>
                <a:path w="16" h="1" extrusionOk="0">
                  <a:moveTo>
                    <a:pt x="8" y="0"/>
                  </a:moveTo>
                  <a:cubicBezTo>
                    <a:pt x="8" y="0"/>
                    <a:pt x="8" y="0"/>
                    <a:pt x="1" y="0"/>
                  </a:cubicBezTo>
                  <a:cubicBezTo>
                    <a:pt x="15" y="0"/>
                    <a:pt x="15" y="0"/>
                    <a:pt x="8"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3" name="Google Shape;1132;p40"/>
            <p:cNvSpPr/>
            <p:nvPr/>
          </p:nvSpPr>
          <p:spPr>
            <a:xfrm>
              <a:off x="7389074" y="3958496"/>
              <a:ext cx="2699" cy="2219"/>
            </a:xfrm>
            <a:custGeom>
              <a:avLst/>
              <a:gdLst/>
              <a:ahLst/>
              <a:cxnLst/>
              <a:rect l="l" t="t" r="r" b="b"/>
              <a:pathLst>
                <a:path w="45" h="37" extrusionOk="0">
                  <a:moveTo>
                    <a:pt x="44" y="0"/>
                  </a:moveTo>
                  <a:cubicBezTo>
                    <a:pt x="30" y="7"/>
                    <a:pt x="15" y="22"/>
                    <a:pt x="1" y="37"/>
                  </a:cubicBezTo>
                  <a:cubicBezTo>
                    <a:pt x="8" y="29"/>
                    <a:pt x="22" y="22"/>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4" name="Google Shape;1133;p40"/>
            <p:cNvSpPr/>
            <p:nvPr/>
          </p:nvSpPr>
          <p:spPr>
            <a:xfrm>
              <a:off x="7391233" y="3956936"/>
              <a:ext cx="1800" cy="1620"/>
            </a:xfrm>
            <a:custGeom>
              <a:avLst/>
              <a:gdLst/>
              <a:ahLst/>
              <a:cxnLst/>
              <a:rect l="l" t="t" r="r" b="b"/>
              <a:pathLst>
                <a:path w="30" h="27" extrusionOk="0">
                  <a:moveTo>
                    <a:pt x="29" y="0"/>
                  </a:moveTo>
                  <a:cubicBezTo>
                    <a:pt x="27" y="0"/>
                    <a:pt x="20" y="7"/>
                    <a:pt x="1" y="26"/>
                  </a:cubicBezTo>
                  <a:cubicBezTo>
                    <a:pt x="8" y="19"/>
                    <a:pt x="23" y="12"/>
                    <a:pt x="30" y="4"/>
                  </a:cubicBezTo>
                  <a:cubicBezTo>
                    <a:pt x="30" y="2"/>
                    <a:pt x="30" y="0"/>
                    <a:pt x="29"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5" name="Google Shape;1134;p40"/>
            <p:cNvSpPr/>
            <p:nvPr/>
          </p:nvSpPr>
          <p:spPr>
            <a:xfrm>
              <a:off x="7385595" y="3960655"/>
              <a:ext cx="3539" cy="3119"/>
            </a:xfrm>
            <a:custGeom>
              <a:avLst/>
              <a:gdLst/>
              <a:ahLst/>
              <a:cxnLst/>
              <a:rect l="l" t="t" r="r" b="b"/>
              <a:pathLst>
                <a:path w="59" h="52" extrusionOk="0">
                  <a:moveTo>
                    <a:pt x="59" y="1"/>
                  </a:moveTo>
                  <a:lnTo>
                    <a:pt x="59" y="1"/>
                  </a:lnTo>
                  <a:cubicBezTo>
                    <a:pt x="56" y="2"/>
                    <a:pt x="53" y="4"/>
                    <a:pt x="50" y="6"/>
                  </a:cubicBezTo>
                  <a:lnTo>
                    <a:pt x="50" y="6"/>
                  </a:lnTo>
                  <a:cubicBezTo>
                    <a:pt x="52" y="5"/>
                    <a:pt x="55" y="4"/>
                    <a:pt x="59" y="1"/>
                  </a:cubicBezTo>
                  <a:close/>
                  <a:moveTo>
                    <a:pt x="50" y="6"/>
                  </a:moveTo>
                  <a:cubicBezTo>
                    <a:pt x="46" y="8"/>
                    <a:pt x="44" y="8"/>
                    <a:pt x="44" y="8"/>
                  </a:cubicBezTo>
                  <a:cubicBezTo>
                    <a:pt x="42" y="10"/>
                    <a:pt x="39" y="13"/>
                    <a:pt x="35" y="17"/>
                  </a:cubicBezTo>
                  <a:lnTo>
                    <a:pt x="35" y="17"/>
                  </a:lnTo>
                  <a:cubicBezTo>
                    <a:pt x="40" y="13"/>
                    <a:pt x="45" y="10"/>
                    <a:pt x="50" y="6"/>
                  </a:cubicBezTo>
                  <a:close/>
                  <a:moveTo>
                    <a:pt x="35" y="17"/>
                  </a:moveTo>
                  <a:cubicBezTo>
                    <a:pt x="22" y="27"/>
                    <a:pt x="10" y="38"/>
                    <a:pt x="1" y="51"/>
                  </a:cubicBezTo>
                  <a:cubicBezTo>
                    <a:pt x="15" y="36"/>
                    <a:pt x="27" y="25"/>
                    <a:pt x="35" y="17"/>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6" name="Google Shape;1135;p40"/>
            <p:cNvSpPr/>
            <p:nvPr/>
          </p:nvSpPr>
          <p:spPr>
            <a:xfrm>
              <a:off x="6975547" y="4099996"/>
              <a:ext cx="2519" cy="240"/>
            </a:xfrm>
            <a:custGeom>
              <a:avLst/>
              <a:gdLst/>
              <a:ahLst/>
              <a:cxnLst/>
              <a:rect l="l" t="t" r="r" b="b"/>
              <a:pathLst>
                <a:path w="42" h="4" extrusionOk="0">
                  <a:moveTo>
                    <a:pt x="27" y="1"/>
                  </a:moveTo>
                  <a:cubicBezTo>
                    <a:pt x="26" y="1"/>
                    <a:pt x="24" y="1"/>
                    <a:pt x="23" y="1"/>
                  </a:cubicBezTo>
                  <a:lnTo>
                    <a:pt x="23" y="1"/>
                  </a:lnTo>
                  <a:cubicBezTo>
                    <a:pt x="29" y="1"/>
                    <a:pt x="35" y="1"/>
                    <a:pt x="41" y="1"/>
                  </a:cubicBezTo>
                  <a:close/>
                  <a:moveTo>
                    <a:pt x="23" y="1"/>
                  </a:moveTo>
                  <a:cubicBezTo>
                    <a:pt x="9" y="2"/>
                    <a:pt x="1" y="4"/>
                    <a:pt x="3" y="4"/>
                  </a:cubicBezTo>
                  <a:cubicBezTo>
                    <a:pt x="5" y="4"/>
                    <a:pt x="11" y="3"/>
                    <a:pt x="23"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7" name="Google Shape;1136;p40"/>
            <p:cNvSpPr/>
            <p:nvPr/>
          </p:nvSpPr>
          <p:spPr>
            <a:xfrm>
              <a:off x="7278464" y="4070844"/>
              <a:ext cx="60" cy="60"/>
            </a:xfrm>
            <a:custGeom>
              <a:avLst/>
              <a:gdLst/>
              <a:ahLst/>
              <a:cxnLst/>
              <a:rect l="l" t="t" r="r" b="b"/>
              <a:pathLst>
                <a:path w="1" h="1" extrusionOk="0">
                  <a:moveTo>
                    <a:pt x="1" y="0"/>
                  </a:moveTo>
                  <a:lnTo>
                    <a:pt x="1" y="0"/>
                  </a:lnTo>
                  <a:cubicBezTo>
                    <a:pt x="1" y="0"/>
                    <a:pt x="1" y="0"/>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8" name="Google Shape;1137;p40"/>
            <p:cNvSpPr/>
            <p:nvPr/>
          </p:nvSpPr>
          <p:spPr>
            <a:xfrm>
              <a:off x="7277624" y="4061247"/>
              <a:ext cx="2639" cy="9657"/>
            </a:xfrm>
            <a:custGeom>
              <a:avLst/>
              <a:gdLst/>
              <a:ahLst/>
              <a:cxnLst/>
              <a:rect l="l" t="t" r="r" b="b"/>
              <a:pathLst>
                <a:path w="44" h="161" extrusionOk="0">
                  <a:moveTo>
                    <a:pt x="0" y="1"/>
                  </a:moveTo>
                  <a:lnTo>
                    <a:pt x="0" y="1"/>
                  </a:lnTo>
                  <a:cubicBezTo>
                    <a:pt x="22" y="66"/>
                    <a:pt x="22" y="102"/>
                    <a:pt x="15" y="160"/>
                  </a:cubicBezTo>
                  <a:lnTo>
                    <a:pt x="44" y="102"/>
                  </a:lnTo>
                  <a:cubicBezTo>
                    <a:pt x="29" y="66"/>
                    <a:pt x="22" y="30"/>
                    <a:pt x="0"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79" name="Google Shape;1138;p40"/>
            <p:cNvSpPr/>
            <p:nvPr/>
          </p:nvSpPr>
          <p:spPr>
            <a:xfrm>
              <a:off x="6859119" y="3908950"/>
              <a:ext cx="551382" cy="222475"/>
            </a:xfrm>
            <a:custGeom>
              <a:avLst/>
              <a:gdLst/>
              <a:ahLst/>
              <a:cxnLst/>
              <a:rect l="l" t="t" r="r" b="b"/>
              <a:pathLst>
                <a:path w="9192" h="3709" extrusionOk="0">
                  <a:moveTo>
                    <a:pt x="9058" y="656"/>
                  </a:moveTo>
                  <a:lnTo>
                    <a:pt x="9058" y="656"/>
                  </a:lnTo>
                  <a:cubicBezTo>
                    <a:pt x="9036" y="682"/>
                    <a:pt x="9016" y="706"/>
                    <a:pt x="9003" y="725"/>
                  </a:cubicBezTo>
                  <a:cubicBezTo>
                    <a:pt x="9017" y="706"/>
                    <a:pt x="9039" y="678"/>
                    <a:pt x="9058" y="656"/>
                  </a:cubicBezTo>
                  <a:close/>
                  <a:moveTo>
                    <a:pt x="1544" y="894"/>
                  </a:moveTo>
                  <a:lnTo>
                    <a:pt x="1460" y="979"/>
                  </a:lnTo>
                  <a:cubicBezTo>
                    <a:pt x="1473" y="969"/>
                    <a:pt x="1505" y="935"/>
                    <a:pt x="1544" y="894"/>
                  </a:cubicBezTo>
                  <a:close/>
                  <a:moveTo>
                    <a:pt x="2701" y="964"/>
                  </a:moveTo>
                  <a:cubicBezTo>
                    <a:pt x="2692" y="982"/>
                    <a:pt x="2687" y="995"/>
                    <a:pt x="2685" y="1001"/>
                  </a:cubicBezTo>
                  <a:lnTo>
                    <a:pt x="2685" y="1001"/>
                  </a:lnTo>
                  <a:cubicBezTo>
                    <a:pt x="2690" y="989"/>
                    <a:pt x="2696" y="977"/>
                    <a:pt x="2701" y="964"/>
                  </a:cubicBezTo>
                  <a:close/>
                  <a:moveTo>
                    <a:pt x="8611" y="1037"/>
                  </a:moveTo>
                  <a:lnTo>
                    <a:pt x="8611" y="1037"/>
                  </a:lnTo>
                  <a:cubicBezTo>
                    <a:pt x="8584" y="1055"/>
                    <a:pt x="8570" y="1066"/>
                    <a:pt x="8564" y="1071"/>
                  </a:cubicBezTo>
                  <a:lnTo>
                    <a:pt x="8564" y="1071"/>
                  </a:lnTo>
                  <a:lnTo>
                    <a:pt x="8611" y="1037"/>
                  </a:lnTo>
                  <a:close/>
                  <a:moveTo>
                    <a:pt x="8407" y="1175"/>
                  </a:moveTo>
                  <a:cubicBezTo>
                    <a:pt x="8407" y="1175"/>
                    <a:pt x="8407" y="1182"/>
                    <a:pt x="8407" y="1182"/>
                  </a:cubicBezTo>
                  <a:cubicBezTo>
                    <a:pt x="8380" y="1197"/>
                    <a:pt x="8368" y="1203"/>
                    <a:pt x="8366" y="1203"/>
                  </a:cubicBezTo>
                  <a:cubicBezTo>
                    <a:pt x="8364" y="1203"/>
                    <a:pt x="8382" y="1192"/>
                    <a:pt x="8407" y="1175"/>
                  </a:cubicBezTo>
                  <a:close/>
                  <a:moveTo>
                    <a:pt x="8236" y="1313"/>
                  </a:moveTo>
                  <a:lnTo>
                    <a:pt x="8236" y="1313"/>
                  </a:lnTo>
                  <a:cubicBezTo>
                    <a:pt x="8213" y="1324"/>
                    <a:pt x="8191" y="1335"/>
                    <a:pt x="8168" y="1349"/>
                  </a:cubicBezTo>
                  <a:lnTo>
                    <a:pt x="8236" y="1313"/>
                  </a:lnTo>
                  <a:close/>
                  <a:moveTo>
                    <a:pt x="7569" y="1664"/>
                  </a:moveTo>
                  <a:cubicBezTo>
                    <a:pt x="7553" y="1671"/>
                    <a:pt x="7540" y="1679"/>
                    <a:pt x="7529" y="1686"/>
                  </a:cubicBezTo>
                  <a:lnTo>
                    <a:pt x="7529" y="1686"/>
                  </a:lnTo>
                  <a:cubicBezTo>
                    <a:pt x="7541" y="1679"/>
                    <a:pt x="7555" y="1672"/>
                    <a:pt x="7569" y="1664"/>
                  </a:cubicBezTo>
                  <a:close/>
                  <a:moveTo>
                    <a:pt x="7783" y="1567"/>
                  </a:moveTo>
                  <a:cubicBezTo>
                    <a:pt x="7760" y="1567"/>
                    <a:pt x="7653" y="1620"/>
                    <a:pt x="7569" y="1664"/>
                  </a:cubicBezTo>
                  <a:lnTo>
                    <a:pt x="7569" y="1664"/>
                  </a:lnTo>
                  <a:cubicBezTo>
                    <a:pt x="7577" y="1661"/>
                    <a:pt x="7585" y="1657"/>
                    <a:pt x="7594" y="1654"/>
                  </a:cubicBezTo>
                  <a:cubicBezTo>
                    <a:pt x="7615" y="1646"/>
                    <a:pt x="7624" y="1643"/>
                    <a:pt x="7626" y="1643"/>
                  </a:cubicBezTo>
                  <a:cubicBezTo>
                    <a:pt x="7631" y="1643"/>
                    <a:pt x="7524" y="1688"/>
                    <a:pt x="7537" y="1688"/>
                  </a:cubicBezTo>
                  <a:cubicBezTo>
                    <a:pt x="7539" y="1688"/>
                    <a:pt x="7546" y="1687"/>
                    <a:pt x="7558" y="1683"/>
                  </a:cubicBezTo>
                  <a:cubicBezTo>
                    <a:pt x="7558" y="1676"/>
                    <a:pt x="7703" y="1610"/>
                    <a:pt x="7783" y="1567"/>
                  </a:cubicBezTo>
                  <a:close/>
                  <a:moveTo>
                    <a:pt x="2658" y="1639"/>
                  </a:moveTo>
                  <a:cubicBezTo>
                    <a:pt x="2687" y="1676"/>
                    <a:pt x="2687" y="1712"/>
                    <a:pt x="2716" y="1763"/>
                  </a:cubicBezTo>
                  <a:cubicBezTo>
                    <a:pt x="2694" y="1734"/>
                    <a:pt x="2658" y="1668"/>
                    <a:pt x="2658" y="1639"/>
                  </a:cubicBezTo>
                  <a:close/>
                  <a:moveTo>
                    <a:pt x="5322" y="1951"/>
                  </a:moveTo>
                  <a:cubicBezTo>
                    <a:pt x="5316" y="1953"/>
                    <a:pt x="5309" y="1955"/>
                    <a:pt x="5302" y="1958"/>
                  </a:cubicBezTo>
                  <a:lnTo>
                    <a:pt x="5302" y="1958"/>
                  </a:lnTo>
                  <a:cubicBezTo>
                    <a:pt x="5309" y="1956"/>
                    <a:pt x="5315" y="1954"/>
                    <a:pt x="5322" y="1951"/>
                  </a:cubicBezTo>
                  <a:close/>
                  <a:moveTo>
                    <a:pt x="5257" y="2082"/>
                  </a:moveTo>
                  <a:lnTo>
                    <a:pt x="5257" y="2082"/>
                  </a:lnTo>
                  <a:cubicBezTo>
                    <a:pt x="5235" y="2097"/>
                    <a:pt x="5199" y="2104"/>
                    <a:pt x="5155" y="2111"/>
                  </a:cubicBezTo>
                  <a:cubicBezTo>
                    <a:pt x="5184" y="2104"/>
                    <a:pt x="5220" y="2089"/>
                    <a:pt x="5257" y="2082"/>
                  </a:cubicBezTo>
                  <a:close/>
                  <a:moveTo>
                    <a:pt x="3362" y="627"/>
                  </a:moveTo>
                  <a:cubicBezTo>
                    <a:pt x="3461" y="627"/>
                    <a:pt x="3542" y="654"/>
                    <a:pt x="3536" y="667"/>
                  </a:cubicBezTo>
                  <a:cubicBezTo>
                    <a:pt x="3623" y="696"/>
                    <a:pt x="3703" y="732"/>
                    <a:pt x="3783" y="783"/>
                  </a:cubicBezTo>
                  <a:lnTo>
                    <a:pt x="3776" y="783"/>
                  </a:lnTo>
                  <a:cubicBezTo>
                    <a:pt x="3921" y="877"/>
                    <a:pt x="3964" y="913"/>
                    <a:pt x="4015" y="950"/>
                  </a:cubicBezTo>
                  <a:cubicBezTo>
                    <a:pt x="4030" y="964"/>
                    <a:pt x="4032" y="968"/>
                    <a:pt x="4029" y="968"/>
                  </a:cubicBezTo>
                  <a:cubicBezTo>
                    <a:pt x="4026" y="968"/>
                    <a:pt x="4019" y="964"/>
                    <a:pt x="4015" y="964"/>
                  </a:cubicBezTo>
                  <a:cubicBezTo>
                    <a:pt x="4110" y="1051"/>
                    <a:pt x="4153" y="1109"/>
                    <a:pt x="4197" y="1160"/>
                  </a:cubicBezTo>
                  <a:cubicBezTo>
                    <a:pt x="4240" y="1211"/>
                    <a:pt x="4284" y="1255"/>
                    <a:pt x="4349" y="1342"/>
                  </a:cubicBezTo>
                  <a:lnTo>
                    <a:pt x="4349" y="1363"/>
                  </a:lnTo>
                  <a:cubicBezTo>
                    <a:pt x="4364" y="1385"/>
                    <a:pt x="4414" y="1472"/>
                    <a:pt x="4444" y="1581"/>
                  </a:cubicBezTo>
                  <a:cubicBezTo>
                    <a:pt x="4473" y="1690"/>
                    <a:pt x="4465" y="1821"/>
                    <a:pt x="4422" y="1937"/>
                  </a:cubicBezTo>
                  <a:cubicBezTo>
                    <a:pt x="4422" y="1930"/>
                    <a:pt x="4422" y="1930"/>
                    <a:pt x="4429" y="1908"/>
                  </a:cubicBezTo>
                  <a:lnTo>
                    <a:pt x="4429" y="1908"/>
                  </a:lnTo>
                  <a:cubicBezTo>
                    <a:pt x="4385" y="2039"/>
                    <a:pt x="4262" y="2155"/>
                    <a:pt x="4146" y="2242"/>
                  </a:cubicBezTo>
                  <a:cubicBezTo>
                    <a:pt x="4105" y="2271"/>
                    <a:pt x="4066" y="2298"/>
                    <a:pt x="4031" y="2323"/>
                  </a:cubicBezTo>
                  <a:lnTo>
                    <a:pt x="4031" y="2323"/>
                  </a:lnTo>
                  <a:cubicBezTo>
                    <a:pt x="4001" y="2323"/>
                    <a:pt x="3968" y="2322"/>
                    <a:pt x="3928" y="2322"/>
                  </a:cubicBezTo>
                  <a:cubicBezTo>
                    <a:pt x="3797" y="2314"/>
                    <a:pt x="3768" y="2307"/>
                    <a:pt x="3739" y="2307"/>
                  </a:cubicBezTo>
                  <a:cubicBezTo>
                    <a:pt x="3710" y="2307"/>
                    <a:pt x="3681" y="2307"/>
                    <a:pt x="3551" y="2271"/>
                  </a:cubicBezTo>
                  <a:lnTo>
                    <a:pt x="3551" y="2271"/>
                  </a:lnTo>
                  <a:lnTo>
                    <a:pt x="3565" y="2285"/>
                  </a:lnTo>
                  <a:cubicBezTo>
                    <a:pt x="3563" y="2287"/>
                    <a:pt x="3559" y="2287"/>
                    <a:pt x="3554" y="2287"/>
                  </a:cubicBezTo>
                  <a:cubicBezTo>
                    <a:pt x="3531" y="2287"/>
                    <a:pt x="3480" y="2272"/>
                    <a:pt x="3420" y="2242"/>
                  </a:cubicBezTo>
                  <a:cubicBezTo>
                    <a:pt x="3355" y="2213"/>
                    <a:pt x="3275" y="2169"/>
                    <a:pt x="3202" y="2133"/>
                  </a:cubicBezTo>
                  <a:lnTo>
                    <a:pt x="3202" y="2133"/>
                  </a:lnTo>
                  <a:lnTo>
                    <a:pt x="3253" y="2169"/>
                  </a:lnTo>
                  <a:cubicBezTo>
                    <a:pt x="3166" y="2140"/>
                    <a:pt x="3064" y="2017"/>
                    <a:pt x="3013" y="1959"/>
                  </a:cubicBezTo>
                  <a:cubicBezTo>
                    <a:pt x="3011" y="1956"/>
                    <a:pt x="3010" y="1955"/>
                    <a:pt x="3010" y="1955"/>
                  </a:cubicBezTo>
                  <a:lnTo>
                    <a:pt x="3010" y="1955"/>
                  </a:lnTo>
                  <a:cubicBezTo>
                    <a:pt x="3012" y="1955"/>
                    <a:pt x="3039" y="1976"/>
                    <a:pt x="3057" y="1988"/>
                  </a:cubicBezTo>
                  <a:cubicBezTo>
                    <a:pt x="2992" y="1929"/>
                    <a:pt x="2980" y="1913"/>
                    <a:pt x="2974" y="1913"/>
                  </a:cubicBezTo>
                  <a:cubicBezTo>
                    <a:pt x="2972" y="1913"/>
                    <a:pt x="2971" y="1914"/>
                    <a:pt x="2970" y="1915"/>
                  </a:cubicBezTo>
                  <a:cubicBezTo>
                    <a:pt x="2967" y="1915"/>
                    <a:pt x="2966" y="1917"/>
                    <a:pt x="2963" y="1917"/>
                  </a:cubicBezTo>
                  <a:cubicBezTo>
                    <a:pt x="2957" y="1917"/>
                    <a:pt x="2946" y="1910"/>
                    <a:pt x="2912" y="1872"/>
                  </a:cubicBezTo>
                  <a:cubicBezTo>
                    <a:pt x="2897" y="1843"/>
                    <a:pt x="2948" y="1886"/>
                    <a:pt x="2883" y="1799"/>
                  </a:cubicBezTo>
                  <a:cubicBezTo>
                    <a:pt x="2875" y="1777"/>
                    <a:pt x="2825" y="1719"/>
                    <a:pt x="2788" y="1639"/>
                  </a:cubicBezTo>
                  <a:cubicBezTo>
                    <a:pt x="2745" y="1567"/>
                    <a:pt x="2723" y="1465"/>
                    <a:pt x="2730" y="1392"/>
                  </a:cubicBezTo>
                  <a:lnTo>
                    <a:pt x="2730" y="1392"/>
                  </a:lnTo>
                  <a:cubicBezTo>
                    <a:pt x="2726" y="1409"/>
                    <a:pt x="2724" y="1428"/>
                    <a:pt x="2721" y="1428"/>
                  </a:cubicBezTo>
                  <a:cubicBezTo>
                    <a:pt x="2718" y="1428"/>
                    <a:pt x="2715" y="1417"/>
                    <a:pt x="2708" y="1385"/>
                  </a:cubicBezTo>
                  <a:cubicBezTo>
                    <a:pt x="2701" y="1269"/>
                    <a:pt x="2767" y="1080"/>
                    <a:pt x="2796" y="986"/>
                  </a:cubicBezTo>
                  <a:cubicBezTo>
                    <a:pt x="2810" y="971"/>
                    <a:pt x="2810" y="971"/>
                    <a:pt x="2810" y="971"/>
                  </a:cubicBezTo>
                  <a:cubicBezTo>
                    <a:pt x="2832" y="928"/>
                    <a:pt x="2868" y="870"/>
                    <a:pt x="2912" y="819"/>
                  </a:cubicBezTo>
                  <a:cubicBezTo>
                    <a:pt x="2933" y="797"/>
                    <a:pt x="2955" y="775"/>
                    <a:pt x="2970" y="754"/>
                  </a:cubicBezTo>
                  <a:cubicBezTo>
                    <a:pt x="2992" y="739"/>
                    <a:pt x="3006" y="725"/>
                    <a:pt x="3021" y="710"/>
                  </a:cubicBezTo>
                  <a:cubicBezTo>
                    <a:pt x="3028" y="710"/>
                    <a:pt x="3042" y="703"/>
                    <a:pt x="3064" y="696"/>
                  </a:cubicBezTo>
                  <a:cubicBezTo>
                    <a:pt x="3086" y="688"/>
                    <a:pt x="3100" y="681"/>
                    <a:pt x="3130" y="674"/>
                  </a:cubicBezTo>
                  <a:cubicBezTo>
                    <a:pt x="3180" y="652"/>
                    <a:pt x="3238" y="637"/>
                    <a:pt x="3304" y="630"/>
                  </a:cubicBezTo>
                  <a:cubicBezTo>
                    <a:pt x="3324" y="628"/>
                    <a:pt x="3343" y="627"/>
                    <a:pt x="3362" y="627"/>
                  </a:cubicBezTo>
                  <a:close/>
                  <a:moveTo>
                    <a:pt x="3064" y="2961"/>
                  </a:moveTo>
                  <a:lnTo>
                    <a:pt x="3064" y="2961"/>
                  </a:lnTo>
                  <a:cubicBezTo>
                    <a:pt x="3035" y="2972"/>
                    <a:pt x="3009" y="2982"/>
                    <a:pt x="2986" y="2990"/>
                  </a:cubicBezTo>
                  <a:lnTo>
                    <a:pt x="2986" y="2990"/>
                  </a:lnTo>
                  <a:cubicBezTo>
                    <a:pt x="3012" y="2982"/>
                    <a:pt x="3046" y="2970"/>
                    <a:pt x="3064" y="2961"/>
                  </a:cubicBezTo>
                  <a:close/>
                  <a:moveTo>
                    <a:pt x="5837" y="3019"/>
                  </a:moveTo>
                  <a:lnTo>
                    <a:pt x="5837" y="3019"/>
                  </a:lnTo>
                  <a:cubicBezTo>
                    <a:pt x="5836" y="3023"/>
                    <a:pt x="5834" y="3027"/>
                    <a:pt x="5833" y="3031"/>
                  </a:cubicBezTo>
                  <a:lnTo>
                    <a:pt x="5833" y="3031"/>
                  </a:lnTo>
                  <a:cubicBezTo>
                    <a:pt x="5834" y="3027"/>
                    <a:pt x="5836" y="3023"/>
                    <a:pt x="5837" y="3019"/>
                  </a:cubicBezTo>
                  <a:close/>
                  <a:moveTo>
                    <a:pt x="6870" y="3071"/>
                  </a:moveTo>
                  <a:cubicBezTo>
                    <a:pt x="6867" y="3073"/>
                    <a:pt x="6864" y="3077"/>
                    <a:pt x="6861" y="3084"/>
                  </a:cubicBezTo>
                  <a:cubicBezTo>
                    <a:pt x="6864" y="3079"/>
                    <a:pt x="6867" y="3075"/>
                    <a:pt x="6870" y="3071"/>
                  </a:cubicBezTo>
                  <a:close/>
                  <a:moveTo>
                    <a:pt x="1856" y="3119"/>
                  </a:moveTo>
                  <a:cubicBezTo>
                    <a:pt x="1856" y="3119"/>
                    <a:pt x="1851" y="3120"/>
                    <a:pt x="1844" y="3120"/>
                  </a:cubicBezTo>
                  <a:lnTo>
                    <a:pt x="1845" y="3120"/>
                  </a:lnTo>
                  <a:cubicBezTo>
                    <a:pt x="1853" y="3119"/>
                    <a:pt x="1856" y="3119"/>
                    <a:pt x="1856" y="3119"/>
                  </a:cubicBezTo>
                  <a:close/>
                  <a:moveTo>
                    <a:pt x="1474" y="3128"/>
                  </a:moveTo>
                  <a:lnTo>
                    <a:pt x="1503" y="3135"/>
                  </a:lnTo>
                  <a:cubicBezTo>
                    <a:pt x="1431" y="3128"/>
                    <a:pt x="1453" y="3128"/>
                    <a:pt x="1474" y="3128"/>
                  </a:cubicBezTo>
                  <a:close/>
                  <a:moveTo>
                    <a:pt x="1387" y="0"/>
                  </a:moveTo>
                  <a:cubicBezTo>
                    <a:pt x="1264" y="0"/>
                    <a:pt x="1144" y="17"/>
                    <a:pt x="1024" y="49"/>
                  </a:cubicBezTo>
                  <a:cubicBezTo>
                    <a:pt x="872" y="100"/>
                    <a:pt x="712" y="151"/>
                    <a:pt x="567" y="209"/>
                  </a:cubicBezTo>
                  <a:cubicBezTo>
                    <a:pt x="594" y="199"/>
                    <a:pt x="606" y="195"/>
                    <a:pt x="606" y="195"/>
                  </a:cubicBezTo>
                  <a:lnTo>
                    <a:pt x="606" y="195"/>
                  </a:lnTo>
                  <a:cubicBezTo>
                    <a:pt x="607" y="195"/>
                    <a:pt x="569" y="209"/>
                    <a:pt x="531" y="224"/>
                  </a:cubicBezTo>
                  <a:cubicBezTo>
                    <a:pt x="545" y="219"/>
                    <a:pt x="550" y="217"/>
                    <a:pt x="550" y="217"/>
                  </a:cubicBezTo>
                  <a:lnTo>
                    <a:pt x="550" y="217"/>
                  </a:lnTo>
                  <a:cubicBezTo>
                    <a:pt x="551" y="217"/>
                    <a:pt x="533" y="224"/>
                    <a:pt x="538" y="224"/>
                  </a:cubicBezTo>
                  <a:cubicBezTo>
                    <a:pt x="451" y="253"/>
                    <a:pt x="371" y="289"/>
                    <a:pt x="291" y="325"/>
                  </a:cubicBezTo>
                  <a:cubicBezTo>
                    <a:pt x="240" y="340"/>
                    <a:pt x="22" y="441"/>
                    <a:pt x="1" y="456"/>
                  </a:cubicBezTo>
                  <a:lnTo>
                    <a:pt x="80" y="420"/>
                  </a:lnTo>
                  <a:lnTo>
                    <a:pt x="80" y="420"/>
                  </a:lnTo>
                  <a:cubicBezTo>
                    <a:pt x="62" y="427"/>
                    <a:pt x="54" y="430"/>
                    <a:pt x="53" y="430"/>
                  </a:cubicBezTo>
                  <a:cubicBezTo>
                    <a:pt x="49" y="430"/>
                    <a:pt x="210" y="361"/>
                    <a:pt x="212" y="361"/>
                  </a:cubicBezTo>
                  <a:lnTo>
                    <a:pt x="212" y="361"/>
                  </a:lnTo>
                  <a:cubicBezTo>
                    <a:pt x="212" y="361"/>
                    <a:pt x="212" y="361"/>
                    <a:pt x="211" y="362"/>
                  </a:cubicBezTo>
                  <a:cubicBezTo>
                    <a:pt x="327" y="311"/>
                    <a:pt x="516" y="238"/>
                    <a:pt x="712" y="166"/>
                  </a:cubicBezTo>
                  <a:cubicBezTo>
                    <a:pt x="721" y="163"/>
                    <a:pt x="725" y="161"/>
                    <a:pt x="725" y="161"/>
                  </a:cubicBezTo>
                  <a:lnTo>
                    <a:pt x="725" y="161"/>
                  </a:lnTo>
                  <a:cubicBezTo>
                    <a:pt x="727" y="161"/>
                    <a:pt x="694" y="174"/>
                    <a:pt x="699" y="174"/>
                  </a:cubicBezTo>
                  <a:cubicBezTo>
                    <a:pt x="700" y="174"/>
                    <a:pt x="701" y="174"/>
                    <a:pt x="705" y="173"/>
                  </a:cubicBezTo>
                  <a:cubicBezTo>
                    <a:pt x="748" y="151"/>
                    <a:pt x="814" y="137"/>
                    <a:pt x="923" y="100"/>
                  </a:cubicBezTo>
                  <a:lnTo>
                    <a:pt x="915" y="100"/>
                  </a:lnTo>
                  <a:cubicBezTo>
                    <a:pt x="1068" y="49"/>
                    <a:pt x="1184" y="28"/>
                    <a:pt x="1307" y="20"/>
                  </a:cubicBezTo>
                  <a:cubicBezTo>
                    <a:pt x="1365" y="20"/>
                    <a:pt x="1431" y="20"/>
                    <a:pt x="1503" y="28"/>
                  </a:cubicBezTo>
                  <a:cubicBezTo>
                    <a:pt x="1569" y="42"/>
                    <a:pt x="1649" y="57"/>
                    <a:pt x="1728" y="100"/>
                  </a:cubicBezTo>
                  <a:lnTo>
                    <a:pt x="1707" y="86"/>
                  </a:lnTo>
                  <a:lnTo>
                    <a:pt x="1707" y="86"/>
                  </a:lnTo>
                  <a:cubicBezTo>
                    <a:pt x="1772" y="122"/>
                    <a:pt x="1786" y="137"/>
                    <a:pt x="1808" y="158"/>
                  </a:cubicBezTo>
                  <a:cubicBezTo>
                    <a:pt x="1816" y="166"/>
                    <a:pt x="1819" y="169"/>
                    <a:pt x="1820" y="169"/>
                  </a:cubicBezTo>
                  <a:cubicBezTo>
                    <a:pt x="1821" y="169"/>
                    <a:pt x="1795" y="142"/>
                    <a:pt x="1757" y="115"/>
                  </a:cubicBezTo>
                  <a:cubicBezTo>
                    <a:pt x="1723" y="92"/>
                    <a:pt x="1685" y="74"/>
                    <a:pt x="1687" y="74"/>
                  </a:cubicBezTo>
                  <a:lnTo>
                    <a:pt x="1687" y="74"/>
                  </a:lnTo>
                  <a:cubicBezTo>
                    <a:pt x="1688" y="74"/>
                    <a:pt x="1691" y="75"/>
                    <a:pt x="1699" y="78"/>
                  </a:cubicBezTo>
                  <a:cubicBezTo>
                    <a:pt x="1721" y="93"/>
                    <a:pt x="1765" y="115"/>
                    <a:pt x="1808" y="151"/>
                  </a:cubicBezTo>
                  <a:cubicBezTo>
                    <a:pt x="1845" y="195"/>
                    <a:pt x="1881" y="253"/>
                    <a:pt x="1888" y="318"/>
                  </a:cubicBezTo>
                  <a:cubicBezTo>
                    <a:pt x="1917" y="449"/>
                    <a:pt x="1837" y="565"/>
                    <a:pt x="1816" y="587"/>
                  </a:cubicBezTo>
                  <a:cubicBezTo>
                    <a:pt x="1791" y="621"/>
                    <a:pt x="1786" y="630"/>
                    <a:pt x="1788" y="630"/>
                  </a:cubicBezTo>
                  <a:cubicBezTo>
                    <a:pt x="1790" y="630"/>
                    <a:pt x="1798" y="621"/>
                    <a:pt x="1800" y="621"/>
                  </a:cubicBezTo>
                  <a:lnTo>
                    <a:pt x="1800" y="621"/>
                  </a:lnTo>
                  <a:cubicBezTo>
                    <a:pt x="1801" y="621"/>
                    <a:pt x="1795" y="629"/>
                    <a:pt x="1772" y="659"/>
                  </a:cubicBezTo>
                  <a:lnTo>
                    <a:pt x="1743" y="681"/>
                  </a:lnTo>
                  <a:lnTo>
                    <a:pt x="1728" y="710"/>
                  </a:lnTo>
                  <a:cubicBezTo>
                    <a:pt x="1678" y="768"/>
                    <a:pt x="1641" y="797"/>
                    <a:pt x="1641" y="797"/>
                  </a:cubicBezTo>
                  <a:cubicBezTo>
                    <a:pt x="1656" y="783"/>
                    <a:pt x="1678" y="754"/>
                    <a:pt x="1692" y="739"/>
                  </a:cubicBezTo>
                  <a:lnTo>
                    <a:pt x="1692" y="739"/>
                  </a:lnTo>
                  <a:cubicBezTo>
                    <a:pt x="1652" y="780"/>
                    <a:pt x="1593" y="843"/>
                    <a:pt x="1544" y="894"/>
                  </a:cubicBezTo>
                  <a:lnTo>
                    <a:pt x="1544" y="894"/>
                  </a:lnTo>
                  <a:lnTo>
                    <a:pt x="1547" y="892"/>
                  </a:lnTo>
                  <a:lnTo>
                    <a:pt x="1547" y="892"/>
                  </a:lnTo>
                  <a:cubicBezTo>
                    <a:pt x="1431" y="1015"/>
                    <a:pt x="1300" y="1153"/>
                    <a:pt x="1177" y="1284"/>
                  </a:cubicBezTo>
                  <a:cubicBezTo>
                    <a:pt x="1046" y="1422"/>
                    <a:pt x="915" y="1552"/>
                    <a:pt x="814" y="1683"/>
                  </a:cubicBezTo>
                  <a:lnTo>
                    <a:pt x="835" y="1661"/>
                  </a:lnTo>
                  <a:lnTo>
                    <a:pt x="835" y="1661"/>
                  </a:lnTo>
                  <a:cubicBezTo>
                    <a:pt x="756" y="1755"/>
                    <a:pt x="727" y="1799"/>
                    <a:pt x="690" y="1843"/>
                  </a:cubicBezTo>
                  <a:cubicBezTo>
                    <a:pt x="661" y="1886"/>
                    <a:pt x="625" y="1930"/>
                    <a:pt x="560" y="2053"/>
                  </a:cubicBezTo>
                  <a:lnTo>
                    <a:pt x="567" y="2046"/>
                  </a:lnTo>
                  <a:lnTo>
                    <a:pt x="567" y="2046"/>
                  </a:lnTo>
                  <a:cubicBezTo>
                    <a:pt x="545" y="2097"/>
                    <a:pt x="516" y="2169"/>
                    <a:pt x="502" y="2242"/>
                  </a:cubicBezTo>
                  <a:cubicBezTo>
                    <a:pt x="504" y="2231"/>
                    <a:pt x="505" y="2227"/>
                    <a:pt x="505" y="2227"/>
                  </a:cubicBezTo>
                  <a:lnTo>
                    <a:pt x="505" y="2227"/>
                  </a:lnTo>
                  <a:cubicBezTo>
                    <a:pt x="504" y="2227"/>
                    <a:pt x="499" y="2251"/>
                    <a:pt x="494" y="2271"/>
                  </a:cubicBezTo>
                  <a:cubicBezTo>
                    <a:pt x="490" y="2288"/>
                    <a:pt x="486" y="2305"/>
                    <a:pt x="484" y="2306"/>
                  </a:cubicBezTo>
                  <a:lnTo>
                    <a:pt x="484" y="2306"/>
                  </a:lnTo>
                  <a:cubicBezTo>
                    <a:pt x="485" y="2297"/>
                    <a:pt x="486" y="2288"/>
                    <a:pt x="487" y="2278"/>
                  </a:cubicBezTo>
                  <a:lnTo>
                    <a:pt x="487" y="2278"/>
                  </a:lnTo>
                  <a:cubicBezTo>
                    <a:pt x="484" y="2298"/>
                    <a:pt x="484" y="2306"/>
                    <a:pt x="484" y="2306"/>
                  </a:cubicBezTo>
                  <a:cubicBezTo>
                    <a:pt x="484" y="2306"/>
                    <a:pt x="484" y="2306"/>
                    <a:pt x="484" y="2306"/>
                  </a:cubicBezTo>
                  <a:lnTo>
                    <a:pt x="484" y="2306"/>
                  </a:lnTo>
                  <a:cubicBezTo>
                    <a:pt x="474" y="2428"/>
                    <a:pt x="487" y="2461"/>
                    <a:pt x="487" y="2481"/>
                  </a:cubicBezTo>
                  <a:cubicBezTo>
                    <a:pt x="494" y="2503"/>
                    <a:pt x="494" y="2510"/>
                    <a:pt x="531" y="2598"/>
                  </a:cubicBezTo>
                  <a:lnTo>
                    <a:pt x="538" y="2641"/>
                  </a:lnTo>
                  <a:cubicBezTo>
                    <a:pt x="552" y="2670"/>
                    <a:pt x="560" y="2685"/>
                    <a:pt x="574" y="2706"/>
                  </a:cubicBezTo>
                  <a:cubicBezTo>
                    <a:pt x="581" y="2714"/>
                    <a:pt x="589" y="2728"/>
                    <a:pt x="603" y="2750"/>
                  </a:cubicBezTo>
                  <a:cubicBezTo>
                    <a:pt x="612" y="2759"/>
                    <a:pt x="621" y="2771"/>
                    <a:pt x="632" y="2783"/>
                  </a:cubicBezTo>
                  <a:lnTo>
                    <a:pt x="632" y="2783"/>
                  </a:lnTo>
                  <a:cubicBezTo>
                    <a:pt x="630" y="2782"/>
                    <a:pt x="630" y="2782"/>
                    <a:pt x="629" y="2782"/>
                  </a:cubicBezTo>
                  <a:cubicBezTo>
                    <a:pt x="625" y="2782"/>
                    <a:pt x="651" y="2824"/>
                    <a:pt x="646" y="2824"/>
                  </a:cubicBezTo>
                  <a:cubicBezTo>
                    <a:pt x="644" y="2824"/>
                    <a:pt x="636" y="2816"/>
                    <a:pt x="618" y="2794"/>
                  </a:cubicBezTo>
                  <a:lnTo>
                    <a:pt x="618" y="2794"/>
                  </a:lnTo>
                  <a:cubicBezTo>
                    <a:pt x="705" y="2910"/>
                    <a:pt x="799" y="2968"/>
                    <a:pt x="879" y="3011"/>
                  </a:cubicBezTo>
                  <a:cubicBezTo>
                    <a:pt x="959" y="3055"/>
                    <a:pt x="1024" y="3077"/>
                    <a:pt x="1082" y="3113"/>
                  </a:cubicBezTo>
                  <a:cubicBezTo>
                    <a:pt x="1094" y="3114"/>
                    <a:pt x="1101" y="3115"/>
                    <a:pt x="1106" y="3115"/>
                  </a:cubicBezTo>
                  <a:cubicBezTo>
                    <a:pt x="1127" y="3115"/>
                    <a:pt x="1078" y="3101"/>
                    <a:pt x="1024" y="3077"/>
                  </a:cubicBezTo>
                  <a:cubicBezTo>
                    <a:pt x="968" y="3058"/>
                    <a:pt x="912" y="3023"/>
                    <a:pt x="916" y="3023"/>
                  </a:cubicBezTo>
                  <a:cubicBezTo>
                    <a:pt x="916" y="3023"/>
                    <a:pt x="919" y="3024"/>
                    <a:pt x="923" y="3026"/>
                  </a:cubicBezTo>
                  <a:cubicBezTo>
                    <a:pt x="915" y="3021"/>
                    <a:pt x="913" y="3018"/>
                    <a:pt x="915" y="3018"/>
                  </a:cubicBezTo>
                  <a:cubicBezTo>
                    <a:pt x="919" y="3018"/>
                    <a:pt x="938" y="3026"/>
                    <a:pt x="966" y="3040"/>
                  </a:cubicBezTo>
                  <a:cubicBezTo>
                    <a:pt x="1010" y="3055"/>
                    <a:pt x="1068" y="3084"/>
                    <a:pt x="1111" y="3098"/>
                  </a:cubicBezTo>
                  <a:cubicBezTo>
                    <a:pt x="1155" y="3113"/>
                    <a:pt x="1191" y="3128"/>
                    <a:pt x="1249" y="3142"/>
                  </a:cubicBezTo>
                  <a:cubicBezTo>
                    <a:pt x="1300" y="3164"/>
                    <a:pt x="1373" y="3186"/>
                    <a:pt x="1489" y="3200"/>
                  </a:cubicBezTo>
                  <a:cubicBezTo>
                    <a:pt x="1487" y="3200"/>
                    <a:pt x="1486" y="3199"/>
                    <a:pt x="1485" y="3199"/>
                  </a:cubicBezTo>
                  <a:lnTo>
                    <a:pt x="1485" y="3199"/>
                  </a:lnTo>
                  <a:cubicBezTo>
                    <a:pt x="1557" y="3205"/>
                    <a:pt x="1632" y="3203"/>
                    <a:pt x="1721" y="3215"/>
                  </a:cubicBezTo>
                  <a:cubicBezTo>
                    <a:pt x="1779" y="3200"/>
                    <a:pt x="1859" y="3207"/>
                    <a:pt x="1874" y="3193"/>
                  </a:cubicBezTo>
                  <a:lnTo>
                    <a:pt x="1874" y="3193"/>
                  </a:lnTo>
                  <a:cubicBezTo>
                    <a:pt x="1801" y="3200"/>
                    <a:pt x="1728" y="3200"/>
                    <a:pt x="1663" y="3200"/>
                  </a:cubicBezTo>
                  <a:cubicBezTo>
                    <a:pt x="1779" y="3200"/>
                    <a:pt x="1895" y="3171"/>
                    <a:pt x="2091" y="3157"/>
                  </a:cubicBezTo>
                  <a:lnTo>
                    <a:pt x="2091" y="3157"/>
                  </a:lnTo>
                  <a:cubicBezTo>
                    <a:pt x="2077" y="3164"/>
                    <a:pt x="2019" y="3171"/>
                    <a:pt x="1975" y="3178"/>
                  </a:cubicBezTo>
                  <a:cubicBezTo>
                    <a:pt x="2033" y="3178"/>
                    <a:pt x="2084" y="3164"/>
                    <a:pt x="2149" y="3164"/>
                  </a:cubicBezTo>
                  <a:cubicBezTo>
                    <a:pt x="2135" y="3178"/>
                    <a:pt x="1895" y="3193"/>
                    <a:pt x="1765" y="3215"/>
                  </a:cubicBezTo>
                  <a:cubicBezTo>
                    <a:pt x="1812" y="3215"/>
                    <a:pt x="1917" y="3199"/>
                    <a:pt x="1949" y="3199"/>
                  </a:cubicBezTo>
                  <a:cubicBezTo>
                    <a:pt x="1961" y="3199"/>
                    <a:pt x="1962" y="3201"/>
                    <a:pt x="1946" y="3207"/>
                  </a:cubicBezTo>
                  <a:cubicBezTo>
                    <a:pt x="2033" y="3178"/>
                    <a:pt x="2171" y="3186"/>
                    <a:pt x="2324" y="3142"/>
                  </a:cubicBezTo>
                  <a:lnTo>
                    <a:pt x="2324" y="3142"/>
                  </a:lnTo>
                  <a:lnTo>
                    <a:pt x="2316" y="3149"/>
                  </a:lnTo>
                  <a:cubicBezTo>
                    <a:pt x="2338" y="3142"/>
                    <a:pt x="2389" y="3135"/>
                    <a:pt x="2433" y="3120"/>
                  </a:cubicBezTo>
                  <a:lnTo>
                    <a:pt x="2433" y="3120"/>
                  </a:lnTo>
                  <a:lnTo>
                    <a:pt x="2353" y="3149"/>
                  </a:lnTo>
                  <a:cubicBezTo>
                    <a:pt x="2476" y="3120"/>
                    <a:pt x="2600" y="3106"/>
                    <a:pt x="2716" y="3069"/>
                  </a:cubicBezTo>
                  <a:lnTo>
                    <a:pt x="2716" y="3069"/>
                  </a:lnTo>
                  <a:cubicBezTo>
                    <a:pt x="2619" y="3095"/>
                    <a:pt x="2589" y="3102"/>
                    <a:pt x="2582" y="3102"/>
                  </a:cubicBezTo>
                  <a:cubicBezTo>
                    <a:pt x="2574" y="3102"/>
                    <a:pt x="2594" y="3093"/>
                    <a:pt x="2583" y="3093"/>
                  </a:cubicBezTo>
                  <a:cubicBezTo>
                    <a:pt x="2578" y="3093"/>
                    <a:pt x="2568" y="3095"/>
                    <a:pt x="2549" y="3098"/>
                  </a:cubicBezTo>
                  <a:cubicBezTo>
                    <a:pt x="2701" y="3055"/>
                    <a:pt x="2745" y="3048"/>
                    <a:pt x="2796" y="3040"/>
                  </a:cubicBezTo>
                  <a:cubicBezTo>
                    <a:pt x="2837" y="3034"/>
                    <a:pt x="2879" y="3028"/>
                    <a:pt x="2986" y="2990"/>
                  </a:cubicBezTo>
                  <a:lnTo>
                    <a:pt x="2986" y="2990"/>
                  </a:lnTo>
                  <a:cubicBezTo>
                    <a:pt x="2966" y="2996"/>
                    <a:pt x="2950" y="3000"/>
                    <a:pt x="2945" y="3000"/>
                  </a:cubicBezTo>
                  <a:cubicBezTo>
                    <a:pt x="2941" y="3000"/>
                    <a:pt x="2945" y="2997"/>
                    <a:pt x="2963" y="2990"/>
                  </a:cubicBezTo>
                  <a:cubicBezTo>
                    <a:pt x="3028" y="2968"/>
                    <a:pt x="3115" y="2939"/>
                    <a:pt x="3151" y="2932"/>
                  </a:cubicBezTo>
                  <a:cubicBezTo>
                    <a:pt x="3231" y="2897"/>
                    <a:pt x="3247" y="2888"/>
                    <a:pt x="3241" y="2888"/>
                  </a:cubicBezTo>
                  <a:cubicBezTo>
                    <a:pt x="3233" y="2888"/>
                    <a:pt x="3194" y="2900"/>
                    <a:pt x="3185" y="2900"/>
                  </a:cubicBezTo>
                  <a:cubicBezTo>
                    <a:pt x="3181" y="2900"/>
                    <a:pt x="3184" y="2897"/>
                    <a:pt x="3202" y="2888"/>
                  </a:cubicBezTo>
                  <a:cubicBezTo>
                    <a:pt x="3282" y="2873"/>
                    <a:pt x="3311" y="2844"/>
                    <a:pt x="3398" y="2794"/>
                  </a:cubicBezTo>
                  <a:lnTo>
                    <a:pt x="3405" y="2808"/>
                  </a:lnTo>
                  <a:cubicBezTo>
                    <a:pt x="3645" y="2692"/>
                    <a:pt x="3463" y="2757"/>
                    <a:pt x="3674" y="2656"/>
                  </a:cubicBezTo>
                  <a:lnTo>
                    <a:pt x="3674" y="2656"/>
                  </a:lnTo>
                  <a:lnTo>
                    <a:pt x="3594" y="2714"/>
                  </a:lnTo>
                  <a:lnTo>
                    <a:pt x="3703" y="2648"/>
                  </a:lnTo>
                  <a:lnTo>
                    <a:pt x="3703" y="2648"/>
                  </a:lnTo>
                  <a:lnTo>
                    <a:pt x="3681" y="2670"/>
                  </a:lnTo>
                  <a:cubicBezTo>
                    <a:pt x="3747" y="2634"/>
                    <a:pt x="3783" y="2612"/>
                    <a:pt x="3819" y="2590"/>
                  </a:cubicBezTo>
                  <a:cubicBezTo>
                    <a:pt x="3855" y="2569"/>
                    <a:pt x="3892" y="2547"/>
                    <a:pt x="3950" y="2510"/>
                  </a:cubicBezTo>
                  <a:lnTo>
                    <a:pt x="3950" y="2510"/>
                  </a:lnTo>
                  <a:cubicBezTo>
                    <a:pt x="3947" y="2511"/>
                    <a:pt x="3945" y="2512"/>
                    <a:pt x="3943" y="2512"/>
                  </a:cubicBezTo>
                  <a:cubicBezTo>
                    <a:pt x="3929" y="2512"/>
                    <a:pt x="3966" y="2481"/>
                    <a:pt x="4051" y="2416"/>
                  </a:cubicBezTo>
                  <a:cubicBezTo>
                    <a:pt x="4067" y="2407"/>
                    <a:pt x="4074" y="2405"/>
                    <a:pt x="4076" y="2405"/>
                  </a:cubicBezTo>
                  <a:cubicBezTo>
                    <a:pt x="4079" y="2405"/>
                    <a:pt x="4077" y="2408"/>
                    <a:pt x="4078" y="2408"/>
                  </a:cubicBezTo>
                  <a:cubicBezTo>
                    <a:pt x="4079" y="2408"/>
                    <a:pt x="4085" y="2403"/>
                    <a:pt x="4112" y="2383"/>
                  </a:cubicBezTo>
                  <a:lnTo>
                    <a:pt x="4112" y="2383"/>
                  </a:lnTo>
                  <a:cubicBezTo>
                    <a:pt x="4116" y="2383"/>
                    <a:pt x="4121" y="2383"/>
                    <a:pt x="4125" y="2383"/>
                  </a:cubicBezTo>
                  <a:lnTo>
                    <a:pt x="4125" y="2383"/>
                  </a:lnTo>
                  <a:cubicBezTo>
                    <a:pt x="4106" y="2402"/>
                    <a:pt x="4079" y="2422"/>
                    <a:pt x="4037" y="2445"/>
                  </a:cubicBezTo>
                  <a:cubicBezTo>
                    <a:pt x="4030" y="2452"/>
                    <a:pt x="4008" y="2474"/>
                    <a:pt x="4001" y="2481"/>
                  </a:cubicBezTo>
                  <a:cubicBezTo>
                    <a:pt x="4047" y="2456"/>
                    <a:pt x="4101" y="2418"/>
                    <a:pt x="4148" y="2382"/>
                  </a:cubicBezTo>
                  <a:lnTo>
                    <a:pt x="4148" y="2382"/>
                  </a:lnTo>
                  <a:cubicBezTo>
                    <a:pt x="4226" y="2381"/>
                    <a:pt x="4316" y="2375"/>
                    <a:pt x="4385" y="2351"/>
                  </a:cubicBezTo>
                  <a:cubicBezTo>
                    <a:pt x="4392" y="2350"/>
                    <a:pt x="4396" y="2349"/>
                    <a:pt x="4398" y="2349"/>
                  </a:cubicBezTo>
                  <a:cubicBezTo>
                    <a:pt x="4414" y="2349"/>
                    <a:pt x="4373" y="2365"/>
                    <a:pt x="4385" y="2365"/>
                  </a:cubicBezTo>
                  <a:cubicBezTo>
                    <a:pt x="4589" y="2314"/>
                    <a:pt x="4560" y="2322"/>
                    <a:pt x="4727" y="2256"/>
                  </a:cubicBezTo>
                  <a:lnTo>
                    <a:pt x="4872" y="2227"/>
                  </a:lnTo>
                  <a:lnTo>
                    <a:pt x="4872" y="2227"/>
                  </a:lnTo>
                  <a:cubicBezTo>
                    <a:pt x="4856" y="2231"/>
                    <a:pt x="4845" y="2232"/>
                    <a:pt x="4838" y="2232"/>
                  </a:cubicBezTo>
                  <a:cubicBezTo>
                    <a:pt x="4799" y="2232"/>
                    <a:pt x="4904" y="2183"/>
                    <a:pt x="5002" y="2140"/>
                  </a:cubicBezTo>
                  <a:lnTo>
                    <a:pt x="5002" y="2140"/>
                  </a:lnTo>
                  <a:cubicBezTo>
                    <a:pt x="4959" y="2147"/>
                    <a:pt x="4930" y="2155"/>
                    <a:pt x="4908" y="2155"/>
                  </a:cubicBezTo>
                  <a:lnTo>
                    <a:pt x="5090" y="2089"/>
                  </a:lnTo>
                  <a:cubicBezTo>
                    <a:pt x="5094" y="2088"/>
                    <a:pt x="5096" y="2087"/>
                    <a:pt x="5098" y="2087"/>
                  </a:cubicBezTo>
                  <a:cubicBezTo>
                    <a:pt x="5106" y="2087"/>
                    <a:pt x="5092" y="2099"/>
                    <a:pt x="5068" y="2111"/>
                  </a:cubicBezTo>
                  <a:cubicBezTo>
                    <a:pt x="5075" y="2111"/>
                    <a:pt x="5090" y="2104"/>
                    <a:pt x="5097" y="2097"/>
                  </a:cubicBezTo>
                  <a:cubicBezTo>
                    <a:pt x="5112" y="2093"/>
                    <a:pt x="5122" y="2092"/>
                    <a:pt x="5128" y="2092"/>
                  </a:cubicBezTo>
                  <a:cubicBezTo>
                    <a:pt x="5148" y="2092"/>
                    <a:pt x="5123" y="2109"/>
                    <a:pt x="5090" y="2126"/>
                  </a:cubicBezTo>
                  <a:cubicBezTo>
                    <a:pt x="5068" y="2133"/>
                    <a:pt x="5046" y="2133"/>
                    <a:pt x="5024" y="2140"/>
                  </a:cubicBezTo>
                  <a:cubicBezTo>
                    <a:pt x="4981" y="2162"/>
                    <a:pt x="4944" y="2191"/>
                    <a:pt x="4952" y="2191"/>
                  </a:cubicBezTo>
                  <a:cubicBezTo>
                    <a:pt x="4966" y="2191"/>
                    <a:pt x="4988" y="2177"/>
                    <a:pt x="5010" y="2169"/>
                  </a:cubicBezTo>
                  <a:lnTo>
                    <a:pt x="5010" y="2169"/>
                  </a:lnTo>
                  <a:cubicBezTo>
                    <a:pt x="5002" y="2177"/>
                    <a:pt x="4995" y="2184"/>
                    <a:pt x="5002" y="2184"/>
                  </a:cubicBezTo>
                  <a:cubicBezTo>
                    <a:pt x="5010" y="2184"/>
                    <a:pt x="5024" y="2169"/>
                    <a:pt x="5053" y="2155"/>
                  </a:cubicBezTo>
                  <a:lnTo>
                    <a:pt x="5104" y="2162"/>
                  </a:lnTo>
                  <a:lnTo>
                    <a:pt x="5111" y="2147"/>
                  </a:lnTo>
                  <a:lnTo>
                    <a:pt x="5351" y="2082"/>
                  </a:lnTo>
                  <a:cubicBezTo>
                    <a:pt x="5431" y="2039"/>
                    <a:pt x="5511" y="2010"/>
                    <a:pt x="5598" y="1973"/>
                  </a:cubicBezTo>
                  <a:cubicBezTo>
                    <a:pt x="5692" y="1937"/>
                    <a:pt x="5794" y="1901"/>
                    <a:pt x="5939" y="1886"/>
                  </a:cubicBezTo>
                  <a:lnTo>
                    <a:pt x="5939" y="1886"/>
                  </a:lnTo>
                  <a:cubicBezTo>
                    <a:pt x="5866" y="1901"/>
                    <a:pt x="5924" y="1908"/>
                    <a:pt x="5924" y="1922"/>
                  </a:cubicBezTo>
                  <a:cubicBezTo>
                    <a:pt x="5919" y="1922"/>
                    <a:pt x="5912" y="1922"/>
                    <a:pt x="5906" y="1922"/>
                  </a:cubicBezTo>
                  <a:cubicBezTo>
                    <a:pt x="5824" y="1922"/>
                    <a:pt x="5696" y="1962"/>
                    <a:pt x="5569" y="2002"/>
                  </a:cubicBezTo>
                  <a:cubicBezTo>
                    <a:pt x="5597" y="1994"/>
                    <a:pt x="5612" y="1991"/>
                    <a:pt x="5619" y="1991"/>
                  </a:cubicBezTo>
                  <a:cubicBezTo>
                    <a:pt x="5630" y="1991"/>
                    <a:pt x="5621" y="1998"/>
                    <a:pt x="5612" y="2002"/>
                  </a:cubicBezTo>
                  <a:cubicBezTo>
                    <a:pt x="5692" y="1973"/>
                    <a:pt x="5772" y="1951"/>
                    <a:pt x="5859" y="1930"/>
                  </a:cubicBezTo>
                  <a:cubicBezTo>
                    <a:pt x="5859" y="1935"/>
                    <a:pt x="5866" y="1936"/>
                    <a:pt x="5877" y="1936"/>
                  </a:cubicBezTo>
                  <a:cubicBezTo>
                    <a:pt x="5899" y="1936"/>
                    <a:pt x="5939" y="1930"/>
                    <a:pt x="5983" y="1930"/>
                  </a:cubicBezTo>
                  <a:cubicBezTo>
                    <a:pt x="5954" y="1922"/>
                    <a:pt x="6004" y="1915"/>
                    <a:pt x="6070" y="1908"/>
                  </a:cubicBezTo>
                  <a:cubicBezTo>
                    <a:pt x="6091" y="1906"/>
                    <a:pt x="6113" y="1905"/>
                    <a:pt x="6136" y="1905"/>
                  </a:cubicBezTo>
                  <a:cubicBezTo>
                    <a:pt x="6190" y="1905"/>
                    <a:pt x="6244" y="1910"/>
                    <a:pt x="6280" y="1915"/>
                  </a:cubicBezTo>
                  <a:cubicBezTo>
                    <a:pt x="6280" y="1921"/>
                    <a:pt x="6276" y="1924"/>
                    <a:pt x="6262" y="1924"/>
                  </a:cubicBezTo>
                  <a:cubicBezTo>
                    <a:pt x="6244" y="1924"/>
                    <a:pt x="6206" y="1919"/>
                    <a:pt x="6135" y="1915"/>
                  </a:cubicBezTo>
                  <a:lnTo>
                    <a:pt x="6135" y="1915"/>
                  </a:lnTo>
                  <a:cubicBezTo>
                    <a:pt x="6200" y="1930"/>
                    <a:pt x="6244" y="1930"/>
                    <a:pt x="6287" y="1930"/>
                  </a:cubicBezTo>
                  <a:cubicBezTo>
                    <a:pt x="6331" y="1930"/>
                    <a:pt x="6369" y="1930"/>
                    <a:pt x="6420" y="1948"/>
                  </a:cubicBezTo>
                  <a:lnTo>
                    <a:pt x="6420" y="1948"/>
                  </a:lnTo>
                  <a:cubicBezTo>
                    <a:pt x="6407" y="1944"/>
                    <a:pt x="6398" y="1944"/>
                    <a:pt x="6389" y="1944"/>
                  </a:cubicBezTo>
                  <a:cubicBezTo>
                    <a:pt x="6399" y="1944"/>
                    <a:pt x="6409" y="1946"/>
                    <a:pt x="6421" y="1948"/>
                  </a:cubicBezTo>
                  <a:lnTo>
                    <a:pt x="6421" y="1948"/>
                  </a:lnTo>
                  <a:cubicBezTo>
                    <a:pt x="6429" y="1951"/>
                    <a:pt x="6438" y="1955"/>
                    <a:pt x="6447" y="1959"/>
                  </a:cubicBezTo>
                  <a:cubicBezTo>
                    <a:pt x="6438" y="1954"/>
                    <a:pt x="6429" y="1951"/>
                    <a:pt x="6423" y="1949"/>
                  </a:cubicBezTo>
                  <a:lnTo>
                    <a:pt x="6423" y="1949"/>
                  </a:lnTo>
                  <a:cubicBezTo>
                    <a:pt x="6456" y="1956"/>
                    <a:pt x="6495" y="1972"/>
                    <a:pt x="6527" y="1988"/>
                  </a:cubicBezTo>
                  <a:cubicBezTo>
                    <a:pt x="6563" y="2006"/>
                    <a:pt x="6589" y="2019"/>
                    <a:pt x="6585" y="2019"/>
                  </a:cubicBezTo>
                  <a:cubicBezTo>
                    <a:pt x="6584" y="2019"/>
                    <a:pt x="6582" y="2018"/>
                    <a:pt x="6578" y="2017"/>
                  </a:cubicBezTo>
                  <a:lnTo>
                    <a:pt x="6549" y="2010"/>
                  </a:lnTo>
                  <a:lnTo>
                    <a:pt x="6549" y="2010"/>
                  </a:lnTo>
                  <a:cubicBezTo>
                    <a:pt x="6576" y="2020"/>
                    <a:pt x="6607" y="2035"/>
                    <a:pt x="6639" y="2053"/>
                  </a:cubicBezTo>
                  <a:lnTo>
                    <a:pt x="6639" y="2053"/>
                  </a:lnTo>
                  <a:cubicBezTo>
                    <a:pt x="6606" y="2075"/>
                    <a:pt x="6571" y="2100"/>
                    <a:pt x="6534" y="2126"/>
                  </a:cubicBezTo>
                  <a:cubicBezTo>
                    <a:pt x="6433" y="2198"/>
                    <a:pt x="6331" y="2285"/>
                    <a:pt x="6266" y="2343"/>
                  </a:cubicBezTo>
                  <a:lnTo>
                    <a:pt x="6273" y="2358"/>
                  </a:lnTo>
                  <a:lnTo>
                    <a:pt x="6208" y="2423"/>
                  </a:lnTo>
                  <a:cubicBezTo>
                    <a:pt x="6186" y="2445"/>
                    <a:pt x="6171" y="2467"/>
                    <a:pt x="6150" y="2489"/>
                  </a:cubicBezTo>
                  <a:cubicBezTo>
                    <a:pt x="6113" y="2540"/>
                    <a:pt x="6062" y="2583"/>
                    <a:pt x="6026" y="2648"/>
                  </a:cubicBezTo>
                  <a:lnTo>
                    <a:pt x="6041" y="2648"/>
                  </a:lnTo>
                  <a:cubicBezTo>
                    <a:pt x="6012" y="2699"/>
                    <a:pt x="5961" y="2765"/>
                    <a:pt x="5917" y="2844"/>
                  </a:cubicBezTo>
                  <a:cubicBezTo>
                    <a:pt x="5874" y="2924"/>
                    <a:pt x="5830" y="3019"/>
                    <a:pt x="5816" y="3120"/>
                  </a:cubicBezTo>
                  <a:cubicBezTo>
                    <a:pt x="5816" y="3107"/>
                    <a:pt x="5821" y="3066"/>
                    <a:pt x="5833" y="3031"/>
                  </a:cubicBezTo>
                  <a:lnTo>
                    <a:pt x="5833" y="3031"/>
                  </a:lnTo>
                  <a:cubicBezTo>
                    <a:pt x="5793" y="3145"/>
                    <a:pt x="5781" y="3277"/>
                    <a:pt x="5830" y="3403"/>
                  </a:cubicBezTo>
                  <a:cubicBezTo>
                    <a:pt x="5881" y="3527"/>
                    <a:pt x="5975" y="3621"/>
                    <a:pt x="6084" y="3679"/>
                  </a:cubicBezTo>
                  <a:cubicBezTo>
                    <a:pt x="6135" y="3701"/>
                    <a:pt x="6179" y="3708"/>
                    <a:pt x="6222" y="3708"/>
                  </a:cubicBezTo>
                  <a:lnTo>
                    <a:pt x="6237" y="3708"/>
                  </a:lnTo>
                  <a:cubicBezTo>
                    <a:pt x="6243" y="3708"/>
                    <a:pt x="6250" y="3708"/>
                    <a:pt x="6257" y="3708"/>
                  </a:cubicBezTo>
                  <a:lnTo>
                    <a:pt x="6257" y="3708"/>
                  </a:lnTo>
                  <a:cubicBezTo>
                    <a:pt x="6301" y="3706"/>
                    <a:pt x="6370" y="3678"/>
                    <a:pt x="6418" y="3650"/>
                  </a:cubicBezTo>
                  <a:lnTo>
                    <a:pt x="6447" y="3643"/>
                  </a:lnTo>
                  <a:cubicBezTo>
                    <a:pt x="6454" y="3643"/>
                    <a:pt x="6454" y="3636"/>
                    <a:pt x="6462" y="3636"/>
                  </a:cubicBezTo>
                  <a:cubicBezTo>
                    <a:pt x="6500" y="3616"/>
                    <a:pt x="6504" y="3607"/>
                    <a:pt x="6493" y="3607"/>
                  </a:cubicBezTo>
                  <a:cubicBezTo>
                    <a:pt x="6487" y="3607"/>
                    <a:pt x="6479" y="3609"/>
                    <a:pt x="6469" y="3614"/>
                  </a:cubicBezTo>
                  <a:cubicBezTo>
                    <a:pt x="6491" y="3592"/>
                    <a:pt x="6512" y="3578"/>
                    <a:pt x="6527" y="3563"/>
                  </a:cubicBezTo>
                  <a:cubicBezTo>
                    <a:pt x="6585" y="3549"/>
                    <a:pt x="6650" y="3454"/>
                    <a:pt x="6716" y="3418"/>
                  </a:cubicBezTo>
                  <a:cubicBezTo>
                    <a:pt x="6723" y="3403"/>
                    <a:pt x="6774" y="3345"/>
                    <a:pt x="6825" y="3287"/>
                  </a:cubicBezTo>
                  <a:cubicBezTo>
                    <a:pt x="6868" y="3222"/>
                    <a:pt x="6905" y="3157"/>
                    <a:pt x="6905" y="3142"/>
                  </a:cubicBezTo>
                  <a:cubicBezTo>
                    <a:pt x="6907" y="3142"/>
                    <a:pt x="6909" y="3140"/>
                    <a:pt x="6910" y="3138"/>
                  </a:cubicBezTo>
                  <a:lnTo>
                    <a:pt x="6910" y="3138"/>
                  </a:lnTo>
                  <a:cubicBezTo>
                    <a:pt x="6909" y="3141"/>
                    <a:pt x="6907" y="3144"/>
                    <a:pt x="6905" y="3149"/>
                  </a:cubicBezTo>
                  <a:cubicBezTo>
                    <a:pt x="6941" y="3098"/>
                    <a:pt x="6977" y="3033"/>
                    <a:pt x="6992" y="2975"/>
                  </a:cubicBezTo>
                  <a:cubicBezTo>
                    <a:pt x="7006" y="2968"/>
                    <a:pt x="7013" y="2961"/>
                    <a:pt x="7021" y="2953"/>
                  </a:cubicBezTo>
                  <a:cubicBezTo>
                    <a:pt x="7028" y="2902"/>
                    <a:pt x="7035" y="2852"/>
                    <a:pt x="7042" y="2801"/>
                  </a:cubicBezTo>
                  <a:cubicBezTo>
                    <a:pt x="7044" y="2796"/>
                    <a:pt x="7045" y="2792"/>
                    <a:pt x="7046" y="2788"/>
                  </a:cubicBezTo>
                  <a:lnTo>
                    <a:pt x="7046" y="2788"/>
                  </a:lnTo>
                  <a:cubicBezTo>
                    <a:pt x="7047" y="2789"/>
                    <a:pt x="7049" y="2791"/>
                    <a:pt x="7050" y="2794"/>
                  </a:cubicBezTo>
                  <a:cubicBezTo>
                    <a:pt x="7050" y="2787"/>
                    <a:pt x="7050" y="2780"/>
                    <a:pt x="7050" y="2774"/>
                  </a:cubicBezTo>
                  <a:lnTo>
                    <a:pt x="7050" y="2774"/>
                  </a:lnTo>
                  <a:cubicBezTo>
                    <a:pt x="7048" y="2778"/>
                    <a:pt x="7047" y="2783"/>
                    <a:pt x="7046" y="2788"/>
                  </a:cubicBezTo>
                  <a:lnTo>
                    <a:pt x="7046" y="2788"/>
                  </a:lnTo>
                  <a:cubicBezTo>
                    <a:pt x="7044" y="2786"/>
                    <a:pt x="7042" y="2786"/>
                    <a:pt x="7040" y="2786"/>
                  </a:cubicBezTo>
                  <a:cubicBezTo>
                    <a:pt x="7030" y="2786"/>
                    <a:pt x="7018" y="2796"/>
                    <a:pt x="7008" y="2796"/>
                  </a:cubicBezTo>
                  <a:cubicBezTo>
                    <a:pt x="6994" y="2796"/>
                    <a:pt x="6985" y="2778"/>
                    <a:pt x="6992" y="2699"/>
                  </a:cubicBezTo>
                  <a:lnTo>
                    <a:pt x="6992" y="2699"/>
                  </a:lnTo>
                  <a:cubicBezTo>
                    <a:pt x="6984" y="2750"/>
                    <a:pt x="6970" y="2808"/>
                    <a:pt x="6948" y="2902"/>
                  </a:cubicBezTo>
                  <a:cubicBezTo>
                    <a:pt x="6958" y="2882"/>
                    <a:pt x="6975" y="2855"/>
                    <a:pt x="6982" y="2855"/>
                  </a:cubicBezTo>
                  <a:cubicBezTo>
                    <a:pt x="6985" y="2855"/>
                    <a:pt x="6987" y="2860"/>
                    <a:pt x="6984" y="2873"/>
                  </a:cubicBezTo>
                  <a:cubicBezTo>
                    <a:pt x="6955" y="2932"/>
                    <a:pt x="6941" y="2953"/>
                    <a:pt x="6926" y="2975"/>
                  </a:cubicBezTo>
                  <a:cubicBezTo>
                    <a:pt x="6920" y="2995"/>
                    <a:pt x="6906" y="3016"/>
                    <a:pt x="6870" y="3071"/>
                  </a:cubicBezTo>
                  <a:lnTo>
                    <a:pt x="6870" y="3071"/>
                  </a:lnTo>
                  <a:cubicBezTo>
                    <a:pt x="6871" y="3070"/>
                    <a:pt x="6871" y="3070"/>
                    <a:pt x="6872" y="3070"/>
                  </a:cubicBezTo>
                  <a:cubicBezTo>
                    <a:pt x="6881" y="3070"/>
                    <a:pt x="6873" y="3120"/>
                    <a:pt x="6839" y="3171"/>
                  </a:cubicBezTo>
                  <a:cubicBezTo>
                    <a:pt x="6839" y="3157"/>
                    <a:pt x="6810" y="3164"/>
                    <a:pt x="6825" y="3135"/>
                  </a:cubicBezTo>
                  <a:lnTo>
                    <a:pt x="6825" y="3135"/>
                  </a:lnTo>
                  <a:cubicBezTo>
                    <a:pt x="6797" y="3190"/>
                    <a:pt x="6763" y="3245"/>
                    <a:pt x="6729" y="3300"/>
                  </a:cubicBezTo>
                  <a:lnTo>
                    <a:pt x="6729" y="3300"/>
                  </a:lnTo>
                  <a:cubicBezTo>
                    <a:pt x="6735" y="3289"/>
                    <a:pt x="6735" y="3284"/>
                    <a:pt x="6730" y="3284"/>
                  </a:cubicBezTo>
                  <a:cubicBezTo>
                    <a:pt x="6723" y="3284"/>
                    <a:pt x="6701" y="3299"/>
                    <a:pt x="6679" y="3316"/>
                  </a:cubicBezTo>
                  <a:cubicBezTo>
                    <a:pt x="6680" y="3316"/>
                    <a:pt x="6680" y="3316"/>
                    <a:pt x="6680" y="3316"/>
                  </a:cubicBezTo>
                  <a:lnTo>
                    <a:pt x="6680" y="3316"/>
                  </a:lnTo>
                  <a:cubicBezTo>
                    <a:pt x="6686" y="3316"/>
                    <a:pt x="6555" y="3433"/>
                    <a:pt x="6512" y="3469"/>
                  </a:cubicBezTo>
                  <a:lnTo>
                    <a:pt x="6585" y="3418"/>
                  </a:lnTo>
                  <a:lnTo>
                    <a:pt x="6585" y="3418"/>
                  </a:lnTo>
                  <a:cubicBezTo>
                    <a:pt x="6498" y="3491"/>
                    <a:pt x="6454" y="3527"/>
                    <a:pt x="6418" y="3570"/>
                  </a:cubicBezTo>
                  <a:cubicBezTo>
                    <a:pt x="6396" y="3585"/>
                    <a:pt x="6375" y="3607"/>
                    <a:pt x="6346" y="3621"/>
                  </a:cubicBezTo>
                  <a:cubicBezTo>
                    <a:pt x="6309" y="3636"/>
                    <a:pt x="6273" y="3650"/>
                    <a:pt x="6215" y="3650"/>
                  </a:cubicBezTo>
                  <a:cubicBezTo>
                    <a:pt x="6229" y="3650"/>
                    <a:pt x="6244" y="3643"/>
                    <a:pt x="6244" y="3628"/>
                  </a:cubicBezTo>
                  <a:cubicBezTo>
                    <a:pt x="6244" y="3621"/>
                    <a:pt x="6222" y="3621"/>
                    <a:pt x="6179" y="3607"/>
                  </a:cubicBezTo>
                  <a:cubicBezTo>
                    <a:pt x="6172" y="3609"/>
                    <a:pt x="6162" y="3610"/>
                    <a:pt x="6149" y="3610"/>
                  </a:cubicBezTo>
                  <a:cubicBezTo>
                    <a:pt x="6119" y="3610"/>
                    <a:pt x="6076" y="3603"/>
                    <a:pt x="6026" y="3578"/>
                  </a:cubicBezTo>
                  <a:cubicBezTo>
                    <a:pt x="5954" y="3541"/>
                    <a:pt x="5874" y="3469"/>
                    <a:pt x="5845" y="3360"/>
                  </a:cubicBezTo>
                  <a:cubicBezTo>
                    <a:pt x="5845" y="3345"/>
                    <a:pt x="5845" y="3331"/>
                    <a:pt x="5845" y="3324"/>
                  </a:cubicBezTo>
                  <a:cubicBezTo>
                    <a:pt x="5830" y="3265"/>
                    <a:pt x="5830" y="3215"/>
                    <a:pt x="5830" y="3157"/>
                  </a:cubicBezTo>
                  <a:lnTo>
                    <a:pt x="5830" y="3157"/>
                  </a:lnTo>
                  <a:cubicBezTo>
                    <a:pt x="5837" y="3207"/>
                    <a:pt x="5845" y="3309"/>
                    <a:pt x="5895" y="3396"/>
                  </a:cubicBezTo>
                  <a:cubicBezTo>
                    <a:pt x="5946" y="3483"/>
                    <a:pt x="6026" y="3541"/>
                    <a:pt x="6084" y="3570"/>
                  </a:cubicBezTo>
                  <a:cubicBezTo>
                    <a:pt x="6055" y="3541"/>
                    <a:pt x="6055" y="3541"/>
                    <a:pt x="6048" y="3534"/>
                  </a:cubicBezTo>
                  <a:cubicBezTo>
                    <a:pt x="6041" y="3527"/>
                    <a:pt x="6026" y="3520"/>
                    <a:pt x="5990" y="3469"/>
                  </a:cubicBezTo>
                  <a:cubicBezTo>
                    <a:pt x="5987" y="3464"/>
                    <a:pt x="5987" y="3462"/>
                    <a:pt x="5989" y="3462"/>
                  </a:cubicBezTo>
                  <a:cubicBezTo>
                    <a:pt x="5996" y="3462"/>
                    <a:pt x="6044" y="3515"/>
                    <a:pt x="6062" y="3527"/>
                  </a:cubicBezTo>
                  <a:cubicBezTo>
                    <a:pt x="5997" y="3476"/>
                    <a:pt x="5954" y="3396"/>
                    <a:pt x="5939" y="3316"/>
                  </a:cubicBezTo>
                  <a:cubicBezTo>
                    <a:pt x="5939" y="3317"/>
                    <a:pt x="5938" y="3317"/>
                    <a:pt x="5937" y="3317"/>
                  </a:cubicBezTo>
                  <a:cubicBezTo>
                    <a:pt x="5930" y="3317"/>
                    <a:pt x="5917" y="3269"/>
                    <a:pt x="5917" y="3222"/>
                  </a:cubicBezTo>
                  <a:cubicBezTo>
                    <a:pt x="5910" y="3171"/>
                    <a:pt x="5917" y="3120"/>
                    <a:pt x="5910" y="3120"/>
                  </a:cubicBezTo>
                  <a:lnTo>
                    <a:pt x="5910" y="3120"/>
                  </a:lnTo>
                  <a:cubicBezTo>
                    <a:pt x="5895" y="3222"/>
                    <a:pt x="5910" y="3324"/>
                    <a:pt x="5954" y="3411"/>
                  </a:cubicBezTo>
                  <a:cubicBezTo>
                    <a:pt x="5954" y="3411"/>
                    <a:pt x="5953" y="3412"/>
                    <a:pt x="5952" y="3412"/>
                  </a:cubicBezTo>
                  <a:cubicBezTo>
                    <a:pt x="5946" y="3412"/>
                    <a:pt x="5915" y="3382"/>
                    <a:pt x="5895" y="3316"/>
                  </a:cubicBezTo>
                  <a:cubicBezTo>
                    <a:pt x="5874" y="3251"/>
                    <a:pt x="5874" y="3142"/>
                    <a:pt x="5903" y="3048"/>
                  </a:cubicBezTo>
                  <a:cubicBezTo>
                    <a:pt x="5907" y="3037"/>
                    <a:pt x="5911" y="3033"/>
                    <a:pt x="5913" y="3033"/>
                  </a:cubicBezTo>
                  <a:cubicBezTo>
                    <a:pt x="5922" y="3033"/>
                    <a:pt x="5919" y="3084"/>
                    <a:pt x="5924" y="3084"/>
                  </a:cubicBezTo>
                  <a:cubicBezTo>
                    <a:pt x="5924" y="3084"/>
                    <a:pt x="5924" y="3084"/>
                    <a:pt x="5924" y="3084"/>
                  </a:cubicBezTo>
                  <a:cubicBezTo>
                    <a:pt x="5924" y="3069"/>
                    <a:pt x="5939" y="3026"/>
                    <a:pt x="5954" y="2982"/>
                  </a:cubicBezTo>
                  <a:cubicBezTo>
                    <a:pt x="5966" y="2946"/>
                    <a:pt x="5983" y="2909"/>
                    <a:pt x="5988" y="2894"/>
                  </a:cubicBezTo>
                  <a:lnTo>
                    <a:pt x="5988" y="2894"/>
                  </a:lnTo>
                  <a:cubicBezTo>
                    <a:pt x="5981" y="2920"/>
                    <a:pt x="5975" y="2941"/>
                    <a:pt x="5968" y="2968"/>
                  </a:cubicBezTo>
                  <a:cubicBezTo>
                    <a:pt x="5990" y="2917"/>
                    <a:pt x="6004" y="2873"/>
                    <a:pt x="6026" y="2830"/>
                  </a:cubicBezTo>
                  <a:cubicBezTo>
                    <a:pt x="6048" y="2786"/>
                    <a:pt x="6077" y="2743"/>
                    <a:pt x="6120" y="2685"/>
                  </a:cubicBezTo>
                  <a:cubicBezTo>
                    <a:pt x="6142" y="2641"/>
                    <a:pt x="6222" y="2583"/>
                    <a:pt x="6222" y="2576"/>
                  </a:cubicBezTo>
                  <a:lnTo>
                    <a:pt x="6222" y="2576"/>
                  </a:lnTo>
                  <a:cubicBezTo>
                    <a:pt x="6196" y="2593"/>
                    <a:pt x="6171" y="2602"/>
                    <a:pt x="6154" y="2602"/>
                  </a:cubicBezTo>
                  <a:cubicBezTo>
                    <a:pt x="6129" y="2602"/>
                    <a:pt x="6118" y="2584"/>
                    <a:pt x="6135" y="2554"/>
                  </a:cubicBezTo>
                  <a:cubicBezTo>
                    <a:pt x="6135" y="2547"/>
                    <a:pt x="6186" y="2503"/>
                    <a:pt x="6229" y="2452"/>
                  </a:cubicBezTo>
                  <a:cubicBezTo>
                    <a:pt x="6287" y="2402"/>
                    <a:pt x="6346" y="2358"/>
                    <a:pt x="6367" y="2343"/>
                  </a:cubicBezTo>
                  <a:cubicBezTo>
                    <a:pt x="6377" y="2336"/>
                    <a:pt x="6382" y="2333"/>
                    <a:pt x="6385" y="2333"/>
                  </a:cubicBezTo>
                  <a:cubicBezTo>
                    <a:pt x="6397" y="2333"/>
                    <a:pt x="6331" y="2414"/>
                    <a:pt x="6347" y="2414"/>
                  </a:cubicBezTo>
                  <a:cubicBezTo>
                    <a:pt x="6350" y="2414"/>
                    <a:pt x="6354" y="2413"/>
                    <a:pt x="6360" y="2409"/>
                  </a:cubicBezTo>
                  <a:cubicBezTo>
                    <a:pt x="6360" y="2402"/>
                    <a:pt x="6389" y="2373"/>
                    <a:pt x="6396" y="2358"/>
                  </a:cubicBezTo>
                  <a:cubicBezTo>
                    <a:pt x="6409" y="2347"/>
                    <a:pt x="6414" y="2345"/>
                    <a:pt x="6416" y="2345"/>
                  </a:cubicBezTo>
                  <a:cubicBezTo>
                    <a:pt x="6418" y="2345"/>
                    <a:pt x="6419" y="2346"/>
                    <a:pt x="6421" y="2346"/>
                  </a:cubicBezTo>
                  <a:cubicBezTo>
                    <a:pt x="6425" y="2346"/>
                    <a:pt x="6436" y="2341"/>
                    <a:pt x="6476" y="2307"/>
                  </a:cubicBezTo>
                  <a:cubicBezTo>
                    <a:pt x="6476" y="2292"/>
                    <a:pt x="6566" y="2227"/>
                    <a:pt x="6563" y="2227"/>
                  </a:cubicBezTo>
                  <a:lnTo>
                    <a:pt x="6563" y="2227"/>
                  </a:lnTo>
                  <a:cubicBezTo>
                    <a:pt x="6562" y="2227"/>
                    <a:pt x="6546" y="2237"/>
                    <a:pt x="6505" y="2264"/>
                  </a:cubicBezTo>
                  <a:cubicBezTo>
                    <a:pt x="6592" y="2191"/>
                    <a:pt x="6600" y="2198"/>
                    <a:pt x="6709" y="2126"/>
                  </a:cubicBezTo>
                  <a:lnTo>
                    <a:pt x="6709" y="2126"/>
                  </a:lnTo>
                  <a:cubicBezTo>
                    <a:pt x="6706" y="2127"/>
                    <a:pt x="6704" y="2127"/>
                    <a:pt x="6702" y="2127"/>
                  </a:cubicBezTo>
                  <a:cubicBezTo>
                    <a:pt x="6696" y="2127"/>
                    <a:pt x="6703" y="2118"/>
                    <a:pt x="6717" y="2103"/>
                  </a:cubicBezTo>
                  <a:lnTo>
                    <a:pt x="6717" y="2103"/>
                  </a:lnTo>
                  <a:cubicBezTo>
                    <a:pt x="6771" y="2141"/>
                    <a:pt x="6823" y="2186"/>
                    <a:pt x="6861" y="2235"/>
                  </a:cubicBezTo>
                  <a:cubicBezTo>
                    <a:pt x="6948" y="2336"/>
                    <a:pt x="6984" y="2445"/>
                    <a:pt x="6999" y="2460"/>
                  </a:cubicBezTo>
                  <a:cubicBezTo>
                    <a:pt x="6999" y="2460"/>
                    <a:pt x="6963" y="2438"/>
                    <a:pt x="6955" y="2431"/>
                  </a:cubicBezTo>
                  <a:lnTo>
                    <a:pt x="6955" y="2431"/>
                  </a:lnTo>
                  <a:cubicBezTo>
                    <a:pt x="7017" y="2527"/>
                    <a:pt x="7047" y="2644"/>
                    <a:pt x="7050" y="2774"/>
                  </a:cubicBezTo>
                  <a:lnTo>
                    <a:pt x="7050" y="2774"/>
                  </a:lnTo>
                  <a:cubicBezTo>
                    <a:pt x="7059" y="2738"/>
                    <a:pt x="7067" y="2716"/>
                    <a:pt x="7072" y="2716"/>
                  </a:cubicBezTo>
                  <a:cubicBezTo>
                    <a:pt x="7076" y="2716"/>
                    <a:pt x="7079" y="2733"/>
                    <a:pt x="7079" y="2772"/>
                  </a:cubicBezTo>
                  <a:cubicBezTo>
                    <a:pt x="7086" y="2656"/>
                    <a:pt x="7079" y="2612"/>
                    <a:pt x="7071" y="2569"/>
                  </a:cubicBezTo>
                  <a:cubicBezTo>
                    <a:pt x="7071" y="2554"/>
                    <a:pt x="7064" y="2532"/>
                    <a:pt x="7057" y="2503"/>
                  </a:cubicBezTo>
                  <a:cubicBezTo>
                    <a:pt x="7057" y="2481"/>
                    <a:pt x="7042" y="2452"/>
                    <a:pt x="7028" y="2409"/>
                  </a:cubicBezTo>
                  <a:lnTo>
                    <a:pt x="7035" y="2409"/>
                  </a:lnTo>
                  <a:cubicBezTo>
                    <a:pt x="7021" y="2343"/>
                    <a:pt x="6955" y="2256"/>
                    <a:pt x="6934" y="2220"/>
                  </a:cubicBezTo>
                  <a:cubicBezTo>
                    <a:pt x="6916" y="2181"/>
                    <a:pt x="6863" y="2114"/>
                    <a:pt x="6780" y="2048"/>
                  </a:cubicBezTo>
                  <a:lnTo>
                    <a:pt x="6780" y="2048"/>
                  </a:lnTo>
                  <a:cubicBezTo>
                    <a:pt x="6811" y="2025"/>
                    <a:pt x="6847" y="2001"/>
                    <a:pt x="6883" y="1981"/>
                  </a:cubicBezTo>
                  <a:lnTo>
                    <a:pt x="6883" y="1981"/>
                  </a:lnTo>
                  <a:cubicBezTo>
                    <a:pt x="6881" y="1982"/>
                    <a:pt x="6881" y="1983"/>
                    <a:pt x="6882" y="1983"/>
                  </a:cubicBezTo>
                  <a:cubicBezTo>
                    <a:pt x="6884" y="1983"/>
                    <a:pt x="6900" y="1973"/>
                    <a:pt x="6912" y="1973"/>
                  </a:cubicBezTo>
                  <a:cubicBezTo>
                    <a:pt x="7108" y="1864"/>
                    <a:pt x="7217" y="1821"/>
                    <a:pt x="7413" y="1734"/>
                  </a:cubicBezTo>
                  <a:cubicBezTo>
                    <a:pt x="7424" y="1728"/>
                    <a:pt x="7480" y="1702"/>
                    <a:pt x="7492" y="1702"/>
                  </a:cubicBezTo>
                  <a:cubicBezTo>
                    <a:pt x="7495" y="1702"/>
                    <a:pt x="7494" y="1705"/>
                    <a:pt x="7485" y="1712"/>
                  </a:cubicBezTo>
                  <a:cubicBezTo>
                    <a:pt x="7500" y="1705"/>
                    <a:pt x="7512" y="1696"/>
                    <a:pt x="7529" y="1686"/>
                  </a:cubicBezTo>
                  <a:lnTo>
                    <a:pt x="7529" y="1686"/>
                  </a:lnTo>
                  <a:cubicBezTo>
                    <a:pt x="7521" y="1690"/>
                    <a:pt x="7514" y="1694"/>
                    <a:pt x="7507" y="1697"/>
                  </a:cubicBezTo>
                  <a:cubicBezTo>
                    <a:pt x="7500" y="1676"/>
                    <a:pt x="7638" y="1596"/>
                    <a:pt x="7834" y="1501"/>
                  </a:cubicBezTo>
                  <a:cubicBezTo>
                    <a:pt x="7909" y="1464"/>
                    <a:pt x="7930" y="1455"/>
                    <a:pt x="7933" y="1455"/>
                  </a:cubicBezTo>
                  <a:cubicBezTo>
                    <a:pt x="7936" y="1455"/>
                    <a:pt x="7928" y="1461"/>
                    <a:pt x="7929" y="1461"/>
                  </a:cubicBezTo>
                  <a:cubicBezTo>
                    <a:pt x="7930" y="1461"/>
                    <a:pt x="7931" y="1460"/>
                    <a:pt x="7935" y="1458"/>
                  </a:cubicBezTo>
                  <a:cubicBezTo>
                    <a:pt x="8081" y="1392"/>
                    <a:pt x="8139" y="1349"/>
                    <a:pt x="8189" y="1320"/>
                  </a:cubicBezTo>
                  <a:cubicBezTo>
                    <a:pt x="8240" y="1284"/>
                    <a:pt x="8291" y="1255"/>
                    <a:pt x="8407" y="1189"/>
                  </a:cubicBezTo>
                  <a:cubicBezTo>
                    <a:pt x="8434" y="1175"/>
                    <a:pt x="8447" y="1170"/>
                    <a:pt x="8452" y="1170"/>
                  </a:cubicBezTo>
                  <a:cubicBezTo>
                    <a:pt x="8463" y="1170"/>
                    <a:pt x="8433" y="1197"/>
                    <a:pt x="8441" y="1197"/>
                  </a:cubicBezTo>
                  <a:cubicBezTo>
                    <a:pt x="8442" y="1197"/>
                    <a:pt x="8442" y="1197"/>
                    <a:pt x="8444" y="1196"/>
                  </a:cubicBezTo>
                  <a:lnTo>
                    <a:pt x="8444" y="1196"/>
                  </a:lnTo>
                  <a:cubicBezTo>
                    <a:pt x="8375" y="1244"/>
                    <a:pt x="8321" y="1271"/>
                    <a:pt x="8270" y="1296"/>
                  </a:cubicBezTo>
                  <a:lnTo>
                    <a:pt x="8270" y="1296"/>
                  </a:lnTo>
                  <a:cubicBezTo>
                    <a:pt x="8273" y="1294"/>
                    <a:pt x="8275" y="1292"/>
                    <a:pt x="8277" y="1291"/>
                  </a:cubicBezTo>
                  <a:lnTo>
                    <a:pt x="8277" y="1291"/>
                  </a:lnTo>
                  <a:lnTo>
                    <a:pt x="8236" y="1313"/>
                  </a:lnTo>
                  <a:lnTo>
                    <a:pt x="8236" y="1313"/>
                  </a:lnTo>
                  <a:cubicBezTo>
                    <a:pt x="8247" y="1307"/>
                    <a:pt x="8259" y="1301"/>
                    <a:pt x="8270" y="1296"/>
                  </a:cubicBezTo>
                  <a:lnTo>
                    <a:pt x="8270" y="1296"/>
                  </a:lnTo>
                  <a:cubicBezTo>
                    <a:pt x="8232" y="1324"/>
                    <a:pt x="8158" y="1365"/>
                    <a:pt x="8110" y="1385"/>
                  </a:cubicBezTo>
                  <a:cubicBezTo>
                    <a:pt x="8131" y="1378"/>
                    <a:pt x="8175" y="1356"/>
                    <a:pt x="8226" y="1327"/>
                  </a:cubicBezTo>
                  <a:cubicBezTo>
                    <a:pt x="8277" y="1298"/>
                    <a:pt x="8342" y="1269"/>
                    <a:pt x="8407" y="1226"/>
                  </a:cubicBezTo>
                  <a:cubicBezTo>
                    <a:pt x="8444" y="1204"/>
                    <a:pt x="8480" y="1182"/>
                    <a:pt x="8516" y="1160"/>
                  </a:cubicBezTo>
                  <a:cubicBezTo>
                    <a:pt x="8545" y="1138"/>
                    <a:pt x="8581" y="1117"/>
                    <a:pt x="8618" y="1088"/>
                  </a:cubicBezTo>
                  <a:cubicBezTo>
                    <a:pt x="8683" y="1044"/>
                    <a:pt x="8741" y="1000"/>
                    <a:pt x="8792" y="957"/>
                  </a:cubicBezTo>
                  <a:cubicBezTo>
                    <a:pt x="8816" y="933"/>
                    <a:pt x="8860" y="894"/>
                    <a:pt x="8858" y="894"/>
                  </a:cubicBezTo>
                  <a:lnTo>
                    <a:pt x="8858" y="894"/>
                  </a:lnTo>
                  <a:cubicBezTo>
                    <a:pt x="8857" y="894"/>
                    <a:pt x="8855" y="895"/>
                    <a:pt x="8850" y="899"/>
                  </a:cubicBezTo>
                  <a:lnTo>
                    <a:pt x="8792" y="950"/>
                  </a:lnTo>
                  <a:cubicBezTo>
                    <a:pt x="8783" y="955"/>
                    <a:pt x="8779" y="958"/>
                    <a:pt x="8777" y="958"/>
                  </a:cubicBezTo>
                  <a:cubicBezTo>
                    <a:pt x="8771" y="958"/>
                    <a:pt x="8847" y="892"/>
                    <a:pt x="8842" y="892"/>
                  </a:cubicBezTo>
                  <a:lnTo>
                    <a:pt x="8842" y="892"/>
                  </a:lnTo>
                  <a:cubicBezTo>
                    <a:pt x="8841" y="892"/>
                    <a:pt x="8835" y="896"/>
                    <a:pt x="8821" y="906"/>
                  </a:cubicBezTo>
                  <a:cubicBezTo>
                    <a:pt x="8901" y="841"/>
                    <a:pt x="8981" y="746"/>
                    <a:pt x="9068" y="630"/>
                  </a:cubicBezTo>
                  <a:cubicBezTo>
                    <a:pt x="9075" y="623"/>
                    <a:pt x="9082" y="623"/>
                    <a:pt x="9090" y="616"/>
                  </a:cubicBezTo>
                  <a:lnTo>
                    <a:pt x="9090" y="616"/>
                  </a:lnTo>
                  <a:cubicBezTo>
                    <a:pt x="9090" y="616"/>
                    <a:pt x="9076" y="633"/>
                    <a:pt x="9058" y="656"/>
                  </a:cubicBezTo>
                  <a:lnTo>
                    <a:pt x="9058" y="656"/>
                  </a:lnTo>
                  <a:cubicBezTo>
                    <a:pt x="9070" y="640"/>
                    <a:pt x="9084" y="624"/>
                    <a:pt x="9097" y="608"/>
                  </a:cubicBezTo>
                  <a:cubicBezTo>
                    <a:pt x="9126" y="558"/>
                    <a:pt x="9155" y="507"/>
                    <a:pt x="9162" y="470"/>
                  </a:cubicBezTo>
                  <a:lnTo>
                    <a:pt x="9162" y="470"/>
                  </a:lnTo>
                  <a:cubicBezTo>
                    <a:pt x="9148" y="507"/>
                    <a:pt x="9126" y="536"/>
                    <a:pt x="9111" y="565"/>
                  </a:cubicBezTo>
                  <a:cubicBezTo>
                    <a:pt x="9155" y="470"/>
                    <a:pt x="9191" y="347"/>
                    <a:pt x="9191" y="216"/>
                  </a:cubicBezTo>
                  <a:lnTo>
                    <a:pt x="9191" y="216"/>
                  </a:lnTo>
                  <a:cubicBezTo>
                    <a:pt x="9184" y="274"/>
                    <a:pt x="9191" y="245"/>
                    <a:pt x="9170" y="333"/>
                  </a:cubicBezTo>
                  <a:cubicBezTo>
                    <a:pt x="9172" y="326"/>
                    <a:pt x="9174" y="324"/>
                    <a:pt x="9175" y="324"/>
                  </a:cubicBezTo>
                  <a:cubicBezTo>
                    <a:pt x="9181" y="324"/>
                    <a:pt x="9172" y="389"/>
                    <a:pt x="9148" y="449"/>
                  </a:cubicBezTo>
                  <a:cubicBezTo>
                    <a:pt x="9126" y="502"/>
                    <a:pt x="9101" y="548"/>
                    <a:pt x="9104" y="548"/>
                  </a:cubicBezTo>
                  <a:cubicBezTo>
                    <a:pt x="9105" y="548"/>
                    <a:pt x="9109" y="542"/>
                    <a:pt x="9119" y="529"/>
                  </a:cubicBezTo>
                  <a:lnTo>
                    <a:pt x="9119" y="529"/>
                  </a:lnTo>
                  <a:cubicBezTo>
                    <a:pt x="9068" y="601"/>
                    <a:pt x="9032" y="667"/>
                    <a:pt x="8944" y="746"/>
                  </a:cubicBezTo>
                  <a:cubicBezTo>
                    <a:pt x="8944" y="746"/>
                    <a:pt x="8949" y="743"/>
                    <a:pt x="8950" y="743"/>
                  </a:cubicBezTo>
                  <a:cubicBezTo>
                    <a:pt x="8952" y="743"/>
                    <a:pt x="8946" y="752"/>
                    <a:pt x="8901" y="797"/>
                  </a:cubicBezTo>
                  <a:cubicBezTo>
                    <a:pt x="8894" y="804"/>
                    <a:pt x="8886" y="812"/>
                    <a:pt x="8886" y="819"/>
                  </a:cubicBezTo>
                  <a:cubicBezTo>
                    <a:pt x="8908" y="797"/>
                    <a:pt x="8923" y="783"/>
                    <a:pt x="8930" y="783"/>
                  </a:cubicBezTo>
                  <a:cubicBezTo>
                    <a:pt x="8908" y="804"/>
                    <a:pt x="8872" y="848"/>
                    <a:pt x="8828" y="884"/>
                  </a:cubicBezTo>
                  <a:cubicBezTo>
                    <a:pt x="8785" y="921"/>
                    <a:pt x="8741" y="957"/>
                    <a:pt x="8719" y="979"/>
                  </a:cubicBezTo>
                  <a:cubicBezTo>
                    <a:pt x="8706" y="990"/>
                    <a:pt x="8701" y="994"/>
                    <a:pt x="8700" y="994"/>
                  </a:cubicBezTo>
                  <a:cubicBezTo>
                    <a:pt x="8697" y="994"/>
                    <a:pt x="8715" y="974"/>
                    <a:pt x="8712" y="974"/>
                  </a:cubicBezTo>
                  <a:cubicBezTo>
                    <a:pt x="8712" y="974"/>
                    <a:pt x="8709" y="975"/>
                    <a:pt x="8705" y="979"/>
                  </a:cubicBezTo>
                  <a:cubicBezTo>
                    <a:pt x="8683" y="1000"/>
                    <a:pt x="8661" y="1022"/>
                    <a:pt x="8640" y="1037"/>
                  </a:cubicBezTo>
                  <a:cubicBezTo>
                    <a:pt x="8630" y="1037"/>
                    <a:pt x="8565" y="1075"/>
                    <a:pt x="8560" y="1075"/>
                  </a:cubicBezTo>
                  <a:cubicBezTo>
                    <a:pt x="8559" y="1075"/>
                    <a:pt x="8560" y="1074"/>
                    <a:pt x="8564" y="1071"/>
                  </a:cubicBezTo>
                  <a:lnTo>
                    <a:pt x="8564" y="1071"/>
                  </a:lnTo>
                  <a:lnTo>
                    <a:pt x="8502" y="1117"/>
                  </a:lnTo>
                  <a:cubicBezTo>
                    <a:pt x="8429" y="1153"/>
                    <a:pt x="8327" y="1211"/>
                    <a:pt x="8269" y="1247"/>
                  </a:cubicBezTo>
                  <a:cubicBezTo>
                    <a:pt x="8224" y="1270"/>
                    <a:pt x="8162" y="1310"/>
                    <a:pt x="8160" y="1310"/>
                  </a:cubicBezTo>
                  <a:cubicBezTo>
                    <a:pt x="8159" y="1310"/>
                    <a:pt x="8163" y="1306"/>
                    <a:pt x="8175" y="1298"/>
                  </a:cubicBezTo>
                  <a:lnTo>
                    <a:pt x="8175" y="1298"/>
                  </a:lnTo>
                  <a:cubicBezTo>
                    <a:pt x="8110" y="1334"/>
                    <a:pt x="8044" y="1371"/>
                    <a:pt x="7979" y="1400"/>
                  </a:cubicBezTo>
                  <a:cubicBezTo>
                    <a:pt x="7783" y="1494"/>
                    <a:pt x="7580" y="1603"/>
                    <a:pt x="7347" y="1697"/>
                  </a:cubicBezTo>
                  <a:cubicBezTo>
                    <a:pt x="7275" y="1726"/>
                    <a:pt x="7209" y="1763"/>
                    <a:pt x="7101" y="1814"/>
                  </a:cubicBezTo>
                  <a:lnTo>
                    <a:pt x="7071" y="1821"/>
                  </a:lnTo>
                  <a:cubicBezTo>
                    <a:pt x="7028" y="1843"/>
                    <a:pt x="6970" y="1872"/>
                    <a:pt x="6912" y="1901"/>
                  </a:cubicBezTo>
                  <a:cubicBezTo>
                    <a:pt x="6854" y="1930"/>
                    <a:pt x="6803" y="1959"/>
                    <a:pt x="6788" y="1973"/>
                  </a:cubicBezTo>
                  <a:cubicBezTo>
                    <a:pt x="6769" y="1978"/>
                    <a:pt x="6746" y="1989"/>
                    <a:pt x="6719" y="2003"/>
                  </a:cubicBezTo>
                  <a:lnTo>
                    <a:pt x="6719" y="2003"/>
                  </a:lnTo>
                  <a:cubicBezTo>
                    <a:pt x="6675" y="1974"/>
                    <a:pt x="6626" y="1946"/>
                    <a:pt x="6571" y="1922"/>
                  </a:cubicBezTo>
                  <a:cubicBezTo>
                    <a:pt x="6411" y="1852"/>
                    <a:pt x="6218" y="1824"/>
                    <a:pt x="6046" y="1824"/>
                  </a:cubicBezTo>
                  <a:cubicBezTo>
                    <a:pt x="6006" y="1824"/>
                    <a:pt x="5968" y="1825"/>
                    <a:pt x="5932" y="1828"/>
                  </a:cubicBezTo>
                  <a:cubicBezTo>
                    <a:pt x="5975" y="1835"/>
                    <a:pt x="5932" y="1835"/>
                    <a:pt x="5874" y="1843"/>
                  </a:cubicBezTo>
                  <a:cubicBezTo>
                    <a:pt x="5816" y="1843"/>
                    <a:pt x="5750" y="1850"/>
                    <a:pt x="5750" y="1864"/>
                  </a:cubicBezTo>
                  <a:cubicBezTo>
                    <a:pt x="5739" y="1864"/>
                    <a:pt x="5724" y="1866"/>
                    <a:pt x="5713" y="1866"/>
                  </a:cubicBezTo>
                  <a:cubicBezTo>
                    <a:pt x="5698" y="1866"/>
                    <a:pt x="5694" y="1863"/>
                    <a:pt x="5728" y="1850"/>
                  </a:cubicBezTo>
                  <a:lnTo>
                    <a:pt x="5728" y="1850"/>
                  </a:lnTo>
                  <a:cubicBezTo>
                    <a:pt x="5547" y="1901"/>
                    <a:pt x="5445" y="1915"/>
                    <a:pt x="5329" y="1973"/>
                  </a:cubicBezTo>
                  <a:cubicBezTo>
                    <a:pt x="5307" y="1973"/>
                    <a:pt x="5365" y="1951"/>
                    <a:pt x="5344" y="1951"/>
                  </a:cubicBezTo>
                  <a:cubicBezTo>
                    <a:pt x="5329" y="1959"/>
                    <a:pt x="5286" y="1973"/>
                    <a:pt x="5271" y="1973"/>
                  </a:cubicBezTo>
                  <a:cubicBezTo>
                    <a:pt x="5268" y="1974"/>
                    <a:pt x="5266" y="1975"/>
                    <a:pt x="5266" y="1975"/>
                  </a:cubicBezTo>
                  <a:cubicBezTo>
                    <a:pt x="5262" y="1975"/>
                    <a:pt x="5282" y="1965"/>
                    <a:pt x="5302" y="1958"/>
                  </a:cubicBezTo>
                  <a:lnTo>
                    <a:pt x="5302" y="1958"/>
                  </a:lnTo>
                  <a:cubicBezTo>
                    <a:pt x="5133" y="2012"/>
                    <a:pt x="5126" y="2040"/>
                    <a:pt x="5119" y="2068"/>
                  </a:cubicBezTo>
                  <a:cubicBezTo>
                    <a:pt x="5024" y="2089"/>
                    <a:pt x="4981" y="2104"/>
                    <a:pt x="4915" y="2140"/>
                  </a:cubicBezTo>
                  <a:cubicBezTo>
                    <a:pt x="4901" y="2140"/>
                    <a:pt x="4884" y="2143"/>
                    <a:pt x="4876" y="2143"/>
                  </a:cubicBezTo>
                  <a:cubicBezTo>
                    <a:pt x="4864" y="2143"/>
                    <a:pt x="4872" y="2137"/>
                    <a:pt x="4937" y="2111"/>
                  </a:cubicBezTo>
                  <a:lnTo>
                    <a:pt x="4937" y="2111"/>
                  </a:lnTo>
                  <a:cubicBezTo>
                    <a:pt x="4908" y="2118"/>
                    <a:pt x="4806" y="2155"/>
                    <a:pt x="4719" y="2177"/>
                  </a:cubicBezTo>
                  <a:cubicBezTo>
                    <a:pt x="4625" y="2206"/>
                    <a:pt x="4538" y="2227"/>
                    <a:pt x="4538" y="2235"/>
                  </a:cubicBezTo>
                  <a:cubicBezTo>
                    <a:pt x="4516" y="2235"/>
                    <a:pt x="4451" y="2256"/>
                    <a:pt x="4429" y="2264"/>
                  </a:cubicBezTo>
                  <a:cubicBezTo>
                    <a:pt x="4338" y="2277"/>
                    <a:pt x="4298" y="2285"/>
                    <a:pt x="4245" y="2293"/>
                  </a:cubicBezTo>
                  <a:lnTo>
                    <a:pt x="4245" y="2293"/>
                  </a:lnTo>
                  <a:cubicBezTo>
                    <a:pt x="4283" y="2257"/>
                    <a:pt x="4317" y="2220"/>
                    <a:pt x="4349" y="2184"/>
                  </a:cubicBezTo>
                  <a:cubicBezTo>
                    <a:pt x="4358" y="2175"/>
                    <a:pt x="4363" y="2172"/>
                    <a:pt x="4364" y="2172"/>
                  </a:cubicBezTo>
                  <a:cubicBezTo>
                    <a:pt x="4369" y="2172"/>
                    <a:pt x="4357" y="2190"/>
                    <a:pt x="4342" y="2206"/>
                  </a:cubicBezTo>
                  <a:cubicBezTo>
                    <a:pt x="4378" y="2169"/>
                    <a:pt x="4400" y="2140"/>
                    <a:pt x="4444" y="2075"/>
                  </a:cubicBezTo>
                  <a:lnTo>
                    <a:pt x="4444" y="2075"/>
                  </a:lnTo>
                  <a:cubicBezTo>
                    <a:pt x="4436" y="2097"/>
                    <a:pt x="4451" y="2104"/>
                    <a:pt x="4385" y="2184"/>
                  </a:cubicBezTo>
                  <a:cubicBezTo>
                    <a:pt x="4436" y="2126"/>
                    <a:pt x="4480" y="2053"/>
                    <a:pt x="4516" y="1973"/>
                  </a:cubicBezTo>
                  <a:cubicBezTo>
                    <a:pt x="4529" y="1967"/>
                    <a:pt x="4559" y="1881"/>
                    <a:pt x="4561" y="1881"/>
                  </a:cubicBezTo>
                  <a:lnTo>
                    <a:pt x="4561" y="1881"/>
                  </a:lnTo>
                  <a:cubicBezTo>
                    <a:pt x="4561" y="1881"/>
                    <a:pt x="4561" y="1883"/>
                    <a:pt x="4560" y="1886"/>
                  </a:cubicBezTo>
                  <a:cubicBezTo>
                    <a:pt x="4581" y="1821"/>
                    <a:pt x="4589" y="1726"/>
                    <a:pt x="4567" y="1639"/>
                  </a:cubicBezTo>
                  <a:cubicBezTo>
                    <a:pt x="4545" y="1545"/>
                    <a:pt x="4509" y="1458"/>
                    <a:pt x="4473" y="1378"/>
                  </a:cubicBezTo>
                  <a:cubicBezTo>
                    <a:pt x="4465" y="1371"/>
                    <a:pt x="4458" y="1356"/>
                    <a:pt x="4436" y="1320"/>
                  </a:cubicBezTo>
                  <a:cubicBezTo>
                    <a:pt x="4356" y="1182"/>
                    <a:pt x="4277" y="1059"/>
                    <a:pt x="4131" y="928"/>
                  </a:cubicBezTo>
                  <a:cubicBezTo>
                    <a:pt x="4110" y="899"/>
                    <a:pt x="4088" y="870"/>
                    <a:pt x="4066" y="841"/>
                  </a:cubicBezTo>
                  <a:cubicBezTo>
                    <a:pt x="4042" y="822"/>
                    <a:pt x="4030" y="815"/>
                    <a:pt x="4027" y="815"/>
                  </a:cubicBezTo>
                  <a:cubicBezTo>
                    <a:pt x="4018" y="815"/>
                    <a:pt x="4058" y="859"/>
                    <a:pt x="4049" y="859"/>
                  </a:cubicBezTo>
                  <a:cubicBezTo>
                    <a:pt x="4044" y="859"/>
                    <a:pt x="4022" y="844"/>
                    <a:pt x="3964" y="797"/>
                  </a:cubicBezTo>
                  <a:cubicBezTo>
                    <a:pt x="3819" y="696"/>
                    <a:pt x="3921" y="746"/>
                    <a:pt x="3870" y="703"/>
                  </a:cubicBezTo>
                  <a:cubicBezTo>
                    <a:pt x="3790" y="659"/>
                    <a:pt x="3652" y="594"/>
                    <a:pt x="3485" y="550"/>
                  </a:cubicBezTo>
                  <a:lnTo>
                    <a:pt x="3485" y="550"/>
                  </a:lnTo>
                  <a:cubicBezTo>
                    <a:pt x="3543" y="565"/>
                    <a:pt x="3587" y="579"/>
                    <a:pt x="3638" y="594"/>
                  </a:cubicBezTo>
                  <a:cubicBezTo>
                    <a:pt x="3594" y="579"/>
                    <a:pt x="3558" y="558"/>
                    <a:pt x="3514" y="543"/>
                  </a:cubicBezTo>
                  <a:lnTo>
                    <a:pt x="3514" y="543"/>
                  </a:lnTo>
                  <a:cubicBezTo>
                    <a:pt x="3594" y="558"/>
                    <a:pt x="3659" y="579"/>
                    <a:pt x="3689" y="594"/>
                  </a:cubicBezTo>
                  <a:cubicBezTo>
                    <a:pt x="3698" y="596"/>
                    <a:pt x="3705" y="598"/>
                    <a:pt x="3707" y="598"/>
                  </a:cubicBezTo>
                  <a:cubicBezTo>
                    <a:pt x="3712" y="598"/>
                    <a:pt x="3701" y="591"/>
                    <a:pt x="3667" y="572"/>
                  </a:cubicBezTo>
                  <a:cubicBezTo>
                    <a:pt x="3666" y="573"/>
                    <a:pt x="3664" y="573"/>
                    <a:pt x="3662" y="573"/>
                  </a:cubicBezTo>
                  <a:cubicBezTo>
                    <a:pt x="3636" y="573"/>
                    <a:pt x="3520" y="528"/>
                    <a:pt x="3398" y="521"/>
                  </a:cubicBezTo>
                  <a:cubicBezTo>
                    <a:pt x="3380" y="519"/>
                    <a:pt x="3362" y="518"/>
                    <a:pt x="3344" y="518"/>
                  </a:cubicBezTo>
                  <a:cubicBezTo>
                    <a:pt x="3234" y="518"/>
                    <a:pt x="3137" y="552"/>
                    <a:pt x="3137" y="565"/>
                  </a:cubicBezTo>
                  <a:cubicBezTo>
                    <a:pt x="3108" y="572"/>
                    <a:pt x="3079" y="579"/>
                    <a:pt x="3050" y="594"/>
                  </a:cubicBezTo>
                  <a:cubicBezTo>
                    <a:pt x="3079" y="579"/>
                    <a:pt x="3079" y="579"/>
                    <a:pt x="3100" y="572"/>
                  </a:cubicBezTo>
                  <a:lnTo>
                    <a:pt x="3100" y="572"/>
                  </a:lnTo>
                  <a:cubicBezTo>
                    <a:pt x="3057" y="579"/>
                    <a:pt x="3035" y="594"/>
                    <a:pt x="3013" y="608"/>
                  </a:cubicBezTo>
                  <a:cubicBezTo>
                    <a:pt x="2992" y="616"/>
                    <a:pt x="2977" y="630"/>
                    <a:pt x="2963" y="645"/>
                  </a:cubicBezTo>
                  <a:cubicBezTo>
                    <a:pt x="2941" y="674"/>
                    <a:pt x="2904" y="703"/>
                    <a:pt x="2832" y="775"/>
                  </a:cubicBezTo>
                  <a:cubicBezTo>
                    <a:pt x="2797" y="815"/>
                    <a:pt x="2772" y="849"/>
                    <a:pt x="2767" y="849"/>
                  </a:cubicBezTo>
                  <a:cubicBezTo>
                    <a:pt x="2765" y="849"/>
                    <a:pt x="2767" y="842"/>
                    <a:pt x="2774" y="826"/>
                  </a:cubicBezTo>
                  <a:lnTo>
                    <a:pt x="2774" y="826"/>
                  </a:lnTo>
                  <a:cubicBezTo>
                    <a:pt x="2745" y="877"/>
                    <a:pt x="2723" y="928"/>
                    <a:pt x="2701" y="979"/>
                  </a:cubicBezTo>
                  <a:cubicBezTo>
                    <a:pt x="2692" y="997"/>
                    <a:pt x="2687" y="1005"/>
                    <a:pt x="2685" y="1005"/>
                  </a:cubicBezTo>
                  <a:cubicBezTo>
                    <a:pt x="2685" y="1005"/>
                    <a:pt x="2685" y="1004"/>
                    <a:pt x="2685" y="1001"/>
                  </a:cubicBezTo>
                  <a:lnTo>
                    <a:pt x="2685" y="1001"/>
                  </a:lnTo>
                  <a:cubicBezTo>
                    <a:pt x="2658" y="1069"/>
                    <a:pt x="2641" y="1136"/>
                    <a:pt x="2629" y="1204"/>
                  </a:cubicBezTo>
                  <a:cubicBezTo>
                    <a:pt x="2629" y="1240"/>
                    <a:pt x="2629" y="1320"/>
                    <a:pt x="2636" y="1356"/>
                  </a:cubicBezTo>
                  <a:cubicBezTo>
                    <a:pt x="2634" y="1373"/>
                    <a:pt x="2633" y="1379"/>
                    <a:pt x="2632" y="1379"/>
                  </a:cubicBezTo>
                  <a:cubicBezTo>
                    <a:pt x="2629" y="1379"/>
                    <a:pt x="2629" y="1340"/>
                    <a:pt x="2629" y="1340"/>
                  </a:cubicBezTo>
                  <a:cubicBezTo>
                    <a:pt x="2629" y="1340"/>
                    <a:pt x="2629" y="1341"/>
                    <a:pt x="2629" y="1342"/>
                  </a:cubicBezTo>
                  <a:cubicBezTo>
                    <a:pt x="2629" y="1392"/>
                    <a:pt x="2636" y="1436"/>
                    <a:pt x="2643" y="1480"/>
                  </a:cubicBezTo>
                  <a:cubicBezTo>
                    <a:pt x="2643" y="1490"/>
                    <a:pt x="2642" y="1495"/>
                    <a:pt x="2640" y="1495"/>
                  </a:cubicBezTo>
                  <a:cubicBezTo>
                    <a:pt x="2631" y="1495"/>
                    <a:pt x="2610" y="1404"/>
                    <a:pt x="2621" y="1327"/>
                  </a:cubicBezTo>
                  <a:lnTo>
                    <a:pt x="2621" y="1327"/>
                  </a:lnTo>
                  <a:cubicBezTo>
                    <a:pt x="2600" y="1392"/>
                    <a:pt x="2607" y="1422"/>
                    <a:pt x="2614" y="1472"/>
                  </a:cubicBezTo>
                  <a:cubicBezTo>
                    <a:pt x="2621" y="1516"/>
                    <a:pt x="2629" y="1581"/>
                    <a:pt x="2679" y="1719"/>
                  </a:cubicBezTo>
                  <a:cubicBezTo>
                    <a:pt x="2658" y="1676"/>
                    <a:pt x="2643" y="1639"/>
                    <a:pt x="2629" y="1596"/>
                  </a:cubicBezTo>
                  <a:lnTo>
                    <a:pt x="2629" y="1596"/>
                  </a:lnTo>
                  <a:cubicBezTo>
                    <a:pt x="2636" y="1683"/>
                    <a:pt x="2679" y="1784"/>
                    <a:pt x="2759" y="1915"/>
                  </a:cubicBezTo>
                  <a:cubicBezTo>
                    <a:pt x="2752" y="1901"/>
                    <a:pt x="2716" y="1828"/>
                    <a:pt x="2701" y="1777"/>
                  </a:cubicBezTo>
                  <a:cubicBezTo>
                    <a:pt x="2689" y="1749"/>
                    <a:pt x="2684" y="1729"/>
                    <a:pt x="2688" y="1729"/>
                  </a:cubicBezTo>
                  <a:cubicBezTo>
                    <a:pt x="2691" y="1729"/>
                    <a:pt x="2700" y="1741"/>
                    <a:pt x="2716" y="1770"/>
                  </a:cubicBezTo>
                  <a:cubicBezTo>
                    <a:pt x="2730" y="1806"/>
                    <a:pt x="2759" y="1857"/>
                    <a:pt x="2817" y="1915"/>
                  </a:cubicBezTo>
                  <a:cubicBezTo>
                    <a:pt x="2803" y="1922"/>
                    <a:pt x="2854" y="1988"/>
                    <a:pt x="2933" y="2053"/>
                  </a:cubicBezTo>
                  <a:lnTo>
                    <a:pt x="2912" y="2060"/>
                  </a:lnTo>
                  <a:cubicBezTo>
                    <a:pt x="2999" y="2126"/>
                    <a:pt x="2999" y="2111"/>
                    <a:pt x="3050" y="2147"/>
                  </a:cubicBezTo>
                  <a:cubicBezTo>
                    <a:pt x="3151" y="2213"/>
                    <a:pt x="3166" y="2235"/>
                    <a:pt x="3188" y="2256"/>
                  </a:cubicBezTo>
                  <a:cubicBezTo>
                    <a:pt x="3225" y="2276"/>
                    <a:pt x="3240" y="2283"/>
                    <a:pt x="3243" y="2283"/>
                  </a:cubicBezTo>
                  <a:cubicBezTo>
                    <a:pt x="3252" y="2283"/>
                    <a:pt x="3194" y="2244"/>
                    <a:pt x="3205" y="2244"/>
                  </a:cubicBezTo>
                  <a:cubicBezTo>
                    <a:pt x="3210" y="2244"/>
                    <a:pt x="3231" y="2253"/>
                    <a:pt x="3282" y="2278"/>
                  </a:cubicBezTo>
                  <a:cubicBezTo>
                    <a:pt x="3420" y="2343"/>
                    <a:pt x="3529" y="2373"/>
                    <a:pt x="3718" y="2387"/>
                  </a:cubicBezTo>
                  <a:cubicBezTo>
                    <a:pt x="3772" y="2398"/>
                    <a:pt x="3767" y="2400"/>
                    <a:pt x="3752" y="2400"/>
                  </a:cubicBezTo>
                  <a:cubicBezTo>
                    <a:pt x="3745" y="2400"/>
                    <a:pt x="3735" y="2399"/>
                    <a:pt x="3730" y="2399"/>
                  </a:cubicBezTo>
                  <a:cubicBezTo>
                    <a:pt x="3724" y="2399"/>
                    <a:pt x="3723" y="2400"/>
                    <a:pt x="3732" y="2402"/>
                  </a:cubicBezTo>
                  <a:lnTo>
                    <a:pt x="3834" y="2402"/>
                  </a:lnTo>
                  <a:cubicBezTo>
                    <a:pt x="3855" y="2402"/>
                    <a:pt x="3848" y="2402"/>
                    <a:pt x="3841" y="2409"/>
                  </a:cubicBezTo>
                  <a:cubicBezTo>
                    <a:pt x="3912" y="2402"/>
                    <a:pt x="3863" y="2396"/>
                    <a:pt x="3941" y="2390"/>
                  </a:cubicBezTo>
                  <a:lnTo>
                    <a:pt x="3941" y="2390"/>
                  </a:lnTo>
                  <a:cubicBezTo>
                    <a:pt x="3914" y="2411"/>
                    <a:pt x="3895" y="2430"/>
                    <a:pt x="3885" y="2445"/>
                  </a:cubicBezTo>
                  <a:cubicBezTo>
                    <a:pt x="3834" y="2481"/>
                    <a:pt x="3783" y="2518"/>
                    <a:pt x="3725" y="2554"/>
                  </a:cubicBezTo>
                  <a:cubicBezTo>
                    <a:pt x="3790" y="2517"/>
                    <a:pt x="3815" y="2505"/>
                    <a:pt x="3819" y="2505"/>
                  </a:cubicBezTo>
                  <a:cubicBezTo>
                    <a:pt x="3827" y="2505"/>
                    <a:pt x="3764" y="2548"/>
                    <a:pt x="3776" y="2548"/>
                  </a:cubicBezTo>
                  <a:cubicBezTo>
                    <a:pt x="3778" y="2548"/>
                    <a:pt x="3785" y="2545"/>
                    <a:pt x="3797" y="2540"/>
                  </a:cubicBezTo>
                  <a:lnTo>
                    <a:pt x="3797" y="2540"/>
                  </a:lnTo>
                  <a:cubicBezTo>
                    <a:pt x="3736" y="2581"/>
                    <a:pt x="3649" y="2622"/>
                    <a:pt x="3639" y="2622"/>
                  </a:cubicBezTo>
                  <a:cubicBezTo>
                    <a:pt x="3635" y="2622"/>
                    <a:pt x="3644" y="2615"/>
                    <a:pt x="3674" y="2598"/>
                  </a:cubicBezTo>
                  <a:lnTo>
                    <a:pt x="3689" y="2590"/>
                  </a:lnTo>
                  <a:cubicBezTo>
                    <a:pt x="3692" y="2586"/>
                    <a:pt x="3691" y="2584"/>
                    <a:pt x="3688" y="2584"/>
                  </a:cubicBezTo>
                  <a:cubicBezTo>
                    <a:pt x="3675" y="2584"/>
                    <a:pt x="3622" y="2612"/>
                    <a:pt x="3565" y="2641"/>
                  </a:cubicBezTo>
                  <a:cubicBezTo>
                    <a:pt x="3499" y="2674"/>
                    <a:pt x="3433" y="2707"/>
                    <a:pt x="3422" y="2707"/>
                  </a:cubicBezTo>
                  <a:cubicBezTo>
                    <a:pt x="3420" y="2707"/>
                    <a:pt x="3420" y="2707"/>
                    <a:pt x="3420" y="2706"/>
                  </a:cubicBezTo>
                  <a:cubicBezTo>
                    <a:pt x="2977" y="2917"/>
                    <a:pt x="2520" y="3048"/>
                    <a:pt x="2070" y="3098"/>
                  </a:cubicBezTo>
                  <a:cubicBezTo>
                    <a:pt x="2084" y="3106"/>
                    <a:pt x="2106" y="3106"/>
                    <a:pt x="2120" y="3106"/>
                  </a:cubicBezTo>
                  <a:lnTo>
                    <a:pt x="1968" y="3128"/>
                  </a:lnTo>
                  <a:cubicBezTo>
                    <a:pt x="1924" y="3128"/>
                    <a:pt x="1910" y="3120"/>
                    <a:pt x="2019" y="3106"/>
                  </a:cubicBezTo>
                  <a:cubicBezTo>
                    <a:pt x="1961" y="3106"/>
                    <a:pt x="1830" y="3135"/>
                    <a:pt x="1830" y="3135"/>
                  </a:cubicBezTo>
                  <a:cubicBezTo>
                    <a:pt x="1805" y="3136"/>
                    <a:pt x="1788" y="3136"/>
                    <a:pt x="1775" y="3136"/>
                  </a:cubicBezTo>
                  <a:cubicBezTo>
                    <a:pt x="1703" y="3136"/>
                    <a:pt x="1808" y="3124"/>
                    <a:pt x="1844" y="3120"/>
                  </a:cubicBezTo>
                  <a:lnTo>
                    <a:pt x="1757" y="3120"/>
                  </a:lnTo>
                  <a:lnTo>
                    <a:pt x="1779" y="3128"/>
                  </a:lnTo>
                  <a:cubicBezTo>
                    <a:pt x="1728" y="3133"/>
                    <a:pt x="1709" y="3138"/>
                    <a:pt x="1654" y="3138"/>
                  </a:cubicBezTo>
                  <a:cubicBezTo>
                    <a:pt x="1631" y="3138"/>
                    <a:pt x="1602" y="3137"/>
                    <a:pt x="1561" y="3135"/>
                  </a:cubicBezTo>
                  <a:cubicBezTo>
                    <a:pt x="1482" y="3128"/>
                    <a:pt x="1518" y="3120"/>
                    <a:pt x="1489" y="3120"/>
                  </a:cubicBezTo>
                  <a:cubicBezTo>
                    <a:pt x="1489" y="3120"/>
                    <a:pt x="1474" y="3113"/>
                    <a:pt x="1438" y="3113"/>
                  </a:cubicBezTo>
                  <a:cubicBezTo>
                    <a:pt x="1402" y="3106"/>
                    <a:pt x="1373" y="3106"/>
                    <a:pt x="1336" y="3098"/>
                  </a:cubicBezTo>
                  <a:cubicBezTo>
                    <a:pt x="1307" y="3091"/>
                    <a:pt x="1271" y="3084"/>
                    <a:pt x="1242" y="3077"/>
                  </a:cubicBezTo>
                  <a:lnTo>
                    <a:pt x="1242" y="3077"/>
                  </a:lnTo>
                  <a:cubicBezTo>
                    <a:pt x="1264" y="3084"/>
                    <a:pt x="1293" y="3098"/>
                    <a:pt x="1315" y="3106"/>
                  </a:cubicBezTo>
                  <a:cubicBezTo>
                    <a:pt x="1255" y="3096"/>
                    <a:pt x="1191" y="3079"/>
                    <a:pt x="1186" y="3079"/>
                  </a:cubicBezTo>
                  <a:cubicBezTo>
                    <a:pt x="1185" y="3079"/>
                    <a:pt x="1186" y="3079"/>
                    <a:pt x="1186" y="3079"/>
                  </a:cubicBezTo>
                  <a:lnTo>
                    <a:pt x="1186" y="3079"/>
                  </a:lnTo>
                  <a:cubicBezTo>
                    <a:pt x="1109" y="3053"/>
                    <a:pt x="959" y="3003"/>
                    <a:pt x="835" y="2917"/>
                  </a:cubicBezTo>
                  <a:cubicBezTo>
                    <a:pt x="763" y="2866"/>
                    <a:pt x="698" y="2808"/>
                    <a:pt x="661" y="2750"/>
                  </a:cubicBezTo>
                  <a:cubicBezTo>
                    <a:pt x="632" y="2728"/>
                    <a:pt x="618" y="2699"/>
                    <a:pt x="610" y="2677"/>
                  </a:cubicBezTo>
                  <a:cubicBezTo>
                    <a:pt x="596" y="2656"/>
                    <a:pt x="589" y="2641"/>
                    <a:pt x="589" y="2634"/>
                  </a:cubicBezTo>
                  <a:cubicBezTo>
                    <a:pt x="531" y="2525"/>
                    <a:pt x="516" y="2402"/>
                    <a:pt x="545" y="2256"/>
                  </a:cubicBezTo>
                  <a:lnTo>
                    <a:pt x="545" y="2256"/>
                  </a:lnTo>
                  <a:cubicBezTo>
                    <a:pt x="542" y="2271"/>
                    <a:pt x="537" y="2282"/>
                    <a:pt x="534" y="2282"/>
                  </a:cubicBezTo>
                  <a:cubicBezTo>
                    <a:pt x="529" y="2282"/>
                    <a:pt x="528" y="2258"/>
                    <a:pt x="545" y="2184"/>
                  </a:cubicBezTo>
                  <a:cubicBezTo>
                    <a:pt x="546" y="2189"/>
                    <a:pt x="548" y="2191"/>
                    <a:pt x="550" y="2191"/>
                  </a:cubicBezTo>
                  <a:cubicBezTo>
                    <a:pt x="558" y="2191"/>
                    <a:pt x="573" y="2142"/>
                    <a:pt x="603" y="2082"/>
                  </a:cubicBezTo>
                  <a:cubicBezTo>
                    <a:pt x="630" y="2015"/>
                    <a:pt x="675" y="1942"/>
                    <a:pt x="711" y="1902"/>
                  </a:cubicBezTo>
                  <a:lnTo>
                    <a:pt x="711" y="1902"/>
                  </a:lnTo>
                  <a:cubicBezTo>
                    <a:pt x="711" y="1902"/>
                    <a:pt x="711" y="1902"/>
                    <a:pt x="711" y="1902"/>
                  </a:cubicBezTo>
                  <a:cubicBezTo>
                    <a:pt x="712" y="1902"/>
                    <a:pt x="714" y="1900"/>
                    <a:pt x="719" y="1893"/>
                  </a:cubicBezTo>
                  <a:lnTo>
                    <a:pt x="719" y="1893"/>
                  </a:lnTo>
                  <a:cubicBezTo>
                    <a:pt x="717" y="1896"/>
                    <a:pt x="714" y="1899"/>
                    <a:pt x="711" y="1902"/>
                  </a:cubicBezTo>
                  <a:lnTo>
                    <a:pt x="711" y="1902"/>
                  </a:lnTo>
                  <a:cubicBezTo>
                    <a:pt x="710" y="1899"/>
                    <a:pt x="751" y="1837"/>
                    <a:pt x="792" y="1784"/>
                  </a:cubicBezTo>
                  <a:cubicBezTo>
                    <a:pt x="829" y="1731"/>
                    <a:pt x="867" y="1685"/>
                    <a:pt x="864" y="1685"/>
                  </a:cubicBezTo>
                  <a:lnTo>
                    <a:pt x="864" y="1685"/>
                  </a:lnTo>
                  <a:cubicBezTo>
                    <a:pt x="862" y="1685"/>
                    <a:pt x="856" y="1691"/>
                    <a:pt x="843" y="1705"/>
                  </a:cubicBezTo>
                  <a:cubicBezTo>
                    <a:pt x="872" y="1673"/>
                    <a:pt x="879" y="1666"/>
                    <a:pt x="880" y="1666"/>
                  </a:cubicBezTo>
                  <a:cubicBezTo>
                    <a:pt x="882" y="1666"/>
                    <a:pt x="880" y="1670"/>
                    <a:pt x="882" y="1670"/>
                  </a:cubicBezTo>
                  <a:cubicBezTo>
                    <a:pt x="883" y="1670"/>
                    <a:pt x="889" y="1665"/>
                    <a:pt x="908" y="1647"/>
                  </a:cubicBezTo>
                  <a:cubicBezTo>
                    <a:pt x="1082" y="1451"/>
                    <a:pt x="1307" y="1226"/>
                    <a:pt x="1525" y="986"/>
                  </a:cubicBezTo>
                  <a:cubicBezTo>
                    <a:pt x="1525" y="985"/>
                    <a:pt x="1525" y="985"/>
                    <a:pt x="1524" y="985"/>
                  </a:cubicBezTo>
                  <a:cubicBezTo>
                    <a:pt x="1521" y="985"/>
                    <a:pt x="1510" y="995"/>
                    <a:pt x="1508" y="995"/>
                  </a:cubicBezTo>
                  <a:cubicBezTo>
                    <a:pt x="1506" y="995"/>
                    <a:pt x="1511" y="988"/>
                    <a:pt x="1532" y="964"/>
                  </a:cubicBezTo>
                  <a:lnTo>
                    <a:pt x="1656" y="848"/>
                  </a:lnTo>
                  <a:cubicBezTo>
                    <a:pt x="1699" y="804"/>
                    <a:pt x="1685" y="797"/>
                    <a:pt x="1772" y="717"/>
                  </a:cubicBezTo>
                  <a:lnTo>
                    <a:pt x="1772" y="717"/>
                  </a:lnTo>
                  <a:cubicBezTo>
                    <a:pt x="1764" y="721"/>
                    <a:pt x="1753" y="730"/>
                    <a:pt x="1751" y="730"/>
                  </a:cubicBezTo>
                  <a:cubicBezTo>
                    <a:pt x="1749" y="730"/>
                    <a:pt x="1752" y="726"/>
                    <a:pt x="1765" y="710"/>
                  </a:cubicBezTo>
                  <a:cubicBezTo>
                    <a:pt x="1816" y="652"/>
                    <a:pt x="1866" y="587"/>
                    <a:pt x="1895" y="507"/>
                  </a:cubicBezTo>
                  <a:cubicBezTo>
                    <a:pt x="1917" y="470"/>
                    <a:pt x="1924" y="427"/>
                    <a:pt x="1924" y="383"/>
                  </a:cubicBezTo>
                  <a:cubicBezTo>
                    <a:pt x="1924" y="369"/>
                    <a:pt x="1924" y="347"/>
                    <a:pt x="1917" y="325"/>
                  </a:cubicBezTo>
                  <a:cubicBezTo>
                    <a:pt x="1917" y="304"/>
                    <a:pt x="1917" y="282"/>
                    <a:pt x="1903" y="260"/>
                  </a:cubicBezTo>
                  <a:cubicBezTo>
                    <a:pt x="1881" y="180"/>
                    <a:pt x="1816" y="115"/>
                    <a:pt x="1743" y="78"/>
                  </a:cubicBezTo>
                  <a:cubicBezTo>
                    <a:pt x="1670" y="42"/>
                    <a:pt x="1590" y="20"/>
                    <a:pt x="1511" y="6"/>
                  </a:cubicBezTo>
                  <a:cubicBezTo>
                    <a:pt x="1469" y="2"/>
                    <a:pt x="1428" y="0"/>
                    <a:pt x="1387" y="0"/>
                  </a:cubicBezTo>
                  <a:close/>
                  <a:moveTo>
                    <a:pt x="6324" y="3701"/>
                  </a:moveTo>
                  <a:cubicBezTo>
                    <a:pt x="6298" y="3706"/>
                    <a:pt x="6276" y="3708"/>
                    <a:pt x="6257" y="3708"/>
                  </a:cubicBezTo>
                  <a:lnTo>
                    <a:pt x="6257" y="3708"/>
                  </a:lnTo>
                  <a:cubicBezTo>
                    <a:pt x="6255" y="3708"/>
                    <a:pt x="6253" y="3708"/>
                    <a:pt x="6251" y="3708"/>
                  </a:cubicBezTo>
                  <a:cubicBezTo>
                    <a:pt x="6273" y="3708"/>
                    <a:pt x="6295" y="3708"/>
                    <a:pt x="6324" y="370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0" name="Google Shape;1139;p40"/>
            <p:cNvSpPr/>
            <p:nvPr/>
          </p:nvSpPr>
          <p:spPr>
            <a:xfrm>
              <a:off x="7155498" y="4040792"/>
              <a:ext cx="1560" cy="240"/>
            </a:xfrm>
            <a:custGeom>
              <a:avLst/>
              <a:gdLst/>
              <a:ahLst/>
              <a:cxnLst/>
              <a:rect l="l" t="t" r="r" b="b"/>
              <a:pathLst>
                <a:path w="26" h="4" extrusionOk="0">
                  <a:moveTo>
                    <a:pt x="11" y="0"/>
                  </a:moveTo>
                  <a:cubicBezTo>
                    <a:pt x="1" y="0"/>
                    <a:pt x="1" y="4"/>
                    <a:pt x="9" y="4"/>
                  </a:cubicBezTo>
                  <a:cubicBezTo>
                    <a:pt x="12" y="4"/>
                    <a:pt x="18" y="3"/>
                    <a:pt x="25"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1" name="Google Shape;1140;p40"/>
            <p:cNvSpPr/>
            <p:nvPr/>
          </p:nvSpPr>
          <p:spPr>
            <a:xfrm>
              <a:off x="7127366" y="3991546"/>
              <a:ext cx="480" cy="540"/>
            </a:xfrm>
            <a:custGeom>
              <a:avLst/>
              <a:gdLst/>
              <a:ahLst/>
              <a:cxnLst/>
              <a:rect l="l" t="t" r="r" b="b"/>
              <a:pathLst>
                <a:path w="8" h="9" extrusionOk="0">
                  <a:moveTo>
                    <a:pt x="1" y="1"/>
                  </a:moveTo>
                  <a:lnTo>
                    <a:pt x="8" y="8"/>
                  </a:lnTo>
                  <a:cubicBezTo>
                    <a:pt x="8" y="8"/>
                    <a:pt x="8" y="8"/>
                    <a:pt x="8" y="8"/>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2" name="Google Shape;1141;p40"/>
            <p:cNvSpPr/>
            <p:nvPr/>
          </p:nvSpPr>
          <p:spPr>
            <a:xfrm>
              <a:off x="7240615" y="4051230"/>
              <a:ext cx="2639" cy="2339"/>
            </a:xfrm>
            <a:custGeom>
              <a:avLst/>
              <a:gdLst/>
              <a:ahLst/>
              <a:cxnLst/>
              <a:rect l="l" t="t" r="r" b="b"/>
              <a:pathLst>
                <a:path w="44" h="39" extrusionOk="0">
                  <a:moveTo>
                    <a:pt x="44" y="1"/>
                  </a:moveTo>
                  <a:cubicBezTo>
                    <a:pt x="32" y="10"/>
                    <a:pt x="23" y="18"/>
                    <a:pt x="17" y="24"/>
                  </a:cubicBezTo>
                  <a:lnTo>
                    <a:pt x="17" y="24"/>
                  </a:lnTo>
                  <a:cubicBezTo>
                    <a:pt x="24" y="18"/>
                    <a:pt x="33" y="11"/>
                    <a:pt x="44" y="1"/>
                  </a:cubicBezTo>
                  <a:close/>
                  <a:moveTo>
                    <a:pt x="17" y="24"/>
                  </a:moveTo>
                  <a:cubicBezTo>
                    <a:pt x="9" y="29"/>
                    <a:pt x="4" y="33"/>
                    <a:pt x="0" y="37"/>
                  </a:cubicBezTo>
                  <a:cubicBezTo>
                    <a:pt x="0" y="38"/>
                    <a:pt x="0" y="39"/>
                    <a:pt x="1" y="39"/>
                  </a:cubicBezTo>
                  <a:cubicBezTo>
                    <a:pt x="2" y="39"/>
                    <a:pt x="7" y="33"/>
                    <a:pt x="17" y="24"/>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3" name="Google Shape;1142;p40"/>
            <p:cNvSpPr/>
            <p:nvPr/>
          </p:nvSpPr>
          <p:spPr>
            <a:xfrm>
              <a:off x="7403470" y="3938881"/>
              <a:ext cx="2639" cy="5278"/>
            </a:xfrm>
            <a:custGeom>
              <a:avLst/>
              <a:gdLst/>
              <a:ahLst/>
              <a:cxnLst/>
              <a:rect l="l" t="t" r="r" b="b"/>
              <a:pathLst>
                <a:path w="44" h="88" extrusionOk="0">
                  <a:moveTo>
                    <a:pt x="44" y="1"/>
                  </a:moveTo>
                  <a:lnTo>
                    <a:pt x="44" y="1"/>
                  </a:lnTo>
                  <a:cubicBezTo>
                    <a:pt x="29" y="30"/>
                    <a:pt x="15" y="59"/>
                    <a:pt x="0" y="88"/>
                  </a:cubicBezTo>
                  <a:cubicBezTo>
                    <a:pt x="22" y="44"/>
                    <a:pt x="29" y="30"/>
                    <a:pt x="44" y="8"/>
                  </a:cubicBezTo>
                  <a:lnTo>
                    <a:pt x="44" y="8"/>
                  </a:lnTo>
                  <a:cubicBezTo>
                    <a:pt x="43" y="8"/>
                    <a:pt x="38" y="16"/>
                    <a:pt x="37" y="16"/>
                  </a:cubicBezTo>
                  <a:cubicBezTo>
                    <a:pt x="37" y="16"/>
                    <a:pt x="38" y="12"/>
                    <a:pt x="44"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4" name="Google Shape;1143;p40"/>
            <p:cNvSpPr/>
            <p:nvPr/>
          </p:nvSpPr>
          <p:spPr>
            <a:xfrm>
              <a:off x="7388654" y="3896233"/>
              <a:ext cx="4799" cy="780"/>
            </a:xfrm>
            <a:custGeom>
              <a:avLst/>
              <a:gdLst/>
              <a:ahLst/>
              <a:cxnLst/>
              <a:rect l="l" t="t" r="r" b="b"/>
              <a:pathLst>
                <a:path w="80" h="13" extrusionOk="0">
                  <a:moveTo>
                    <a:pt x="0" y="0"/>
                  </a:moveTo>
                  <a:lnTo>
                    <a:pt x="0" y="7"/>
                  </a:lnTo>
                  <a:cubicBezTo>
                    <a:pt x="38" y="7"/>
                    <a:pt x="68" y="12"/>
                    <a:pt x="75" y="12"/>
                  </a:cubicBezTo>
                  <a:cubicBezTo>
                    <a:pt x="80" y="12"/>
                    <a:pt x="72" y="9"/>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5" name="Google Shape;1144;p40"/>
            <p:cNvSpPr/>
            <p:nvPr/>
          </p:nvSpPr>
          <p:spPr>
            <a:xfrm>
              <a:off x="7409528" y="3925805"/>
              <a:ext cx="1800" cy="8338"/>
            </a:xfrm>
            <a:custGeom>
              <a:avLst/>
              <a:gdLst/>
              <a:ahLst/>
              <a:cxnLst/>
              <a:rect l="l" t="t" r="r" b="b"/>
              <a:pathLst>
                <a:path w="30" h="139" extrusionOk="0">
                  <a:moveTo>
                    <a:pt x="30" y="1"/>
                  </a:moveTo>
                  <a:cubicBezTo>
                    <a:pt x="29" y="5"/>
                    <a:pt x="29" y="9"/>
                    <a:pt x="29" y="12"/>
                  </a:cubicBezTo>
                  <a:lnTo>
                    <a:pt x="29" y="12"/>
                  </a:lnTo>
                  <a:cubicBezTo>
                    <a:pt x="28" y="12"/>
                    <a:pt x="28" y="11"/>
                    <a:pt x="27" y="11"/>
                  </a:cubicBezTo>
                  <a:cubicBezTo>
                    <a:pt x="22" y="11"/>
                    <a:pt x="20" y="75"/>
                    <a:pt x="1" y="139"/>
                  </a:cubicBezTo>
                  <a:cubicBezTo>
                    <a:pt x="8" y="139"/>
                    <a:pt x="21" y="80"/>
                    <a:pt x="29" y="12"/>
                  </a:cubicBezTo>
                  <a:lnTo>
                    <a:pt x="29" y="12"/>
                  </a:lnTo>
                  <a:cubicBezTo>
                    <a:pt x="29" y="13"/>
                    <a:pt x="29" y="14"/>
                    <a:pt x="30" y="15"/>
                  </a:cubicBezTo>
                  <a:lnTo>
                    <a:pt x="30" y="1"/>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6" name="Google Shape;1145;p40"/>
            <p:cNvSpPr/>
            <p:nvPr/>
          </p:nvSpPr>
          <p:spPr>
            <a:xfrm>
              <a:off x="7410908" y="3920946"/>
              <a:ext cx="420" cy="4079"/>
            </a:xfrm>
            <a:custGeom>
              <a:avLst/>
              <a:gdLst/>
              <a:ahLst/>
              <a:cxnLst/>
              <a:rect l="l" t="t" r="r" b="b"/>
              <a:pathLst>
                <a:path w="7" h="68" extrusionOk="0">
                  <a:moveTo>
                    <a:pt x="5" y="1"/>
                  </a:moveTo>
                  <a:cubicBezTo>
                    <a:pt x="1" y="1"/>
                    <a:pt x="7" y="34"/>
                    <a:pt x="7" y="67"/>
                  </a:cubicBezTo>
                  <a:cubicBezTo>
                    <a:pt x="7" y="45"/>
                    <a:pt x="7" y="24"/>
                    <a:pt x="7" y="2"/>
                  </a:cubicBezTo>
                  <a:cubicBezTo>
                    <a:pt x="6" y="1"/>
                    <a:pt x="6" y="1"/>
                    <a:pt x="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7" name="Google Shape;1146;p40"/>
            <p:cNvSpPr/>
            <p:nvPr/>
          </p:nvSpPr>
          <p:spPr>
            <a:xfrm>
              <a:off x="7378157" y="3965274"/>
              <a:ext cx="5099" cy="4379"/>
            </a:xfrm>
            <a:custGeom>
              <a:avLst/>
              <a:gdLst/>
              <a:ahLst/>
              <a:cxnLst/>
              <a:rect l="l" t="t" r="r" b="b"/>
              <a:pathLst>
                <a:path w="85" h="73" extrusionOk="0">
                  <a:moveTo>
                    <a:pt x="84" y="0"/>
                  </a:moveTo>
                  <a:cubicBezTo>
                    <a:pt x="82" y="0"/>
                    <a:pt x="0" y="73"/>
                    <a:pt x="5" y="73"/>
                  </a:cubicBezTo>
                  <a:cubicBezTo>
                    <a:pt x="7" y="73"/>
                    <a:pt x="22" y="62"/>
                    <a:pt x="59" y="32"/>
                  </a:cubicBezTo>
                  <a:cubicBezTo>
                    <a:pt x="81" y="11"/>
                    <a:pt x="66" y="11"/>
                    <a:pt x="81" y="3"/>
                  </a:cubicBezTo>
                  <a:cubicBezTo>
                    <a:pt x="83" y="1"/>
                    <a:pt x="84" y="0"/>
                    <a:pt x="8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8" name="Google Shape;1147;p40"/>
            <p:cNvSpPr/>
            <p:nvPr/>
          </p:nvSpPr>
          <p:spPr>
            <a:xfrm>
              <a:off x="7410428" y="3931023"/>
              <a:ext cx="900" cy="4019"/>
            </a:xfrm>
            <a:custGeom>
              <a:avLst/>
              <a:gdLst/>
              <a:ahLst/>
              <a:cxnLst/>
              <a:rect l="l" t="t" r="r" b="b"/>
              <a:pathLst>
                <a:path w="15" h="67" extrusionOk="0">
                  <a:moveTo>
                    <a:pt x="15" y="1"/>
                  </a:moveTo>
                  <a:lnTo>
                    <a:pt x="15" y="1"/>
                  </a:lnTo>
                  <a:cubicBezTo>
                    <a:pt x="15" y="8"/>
                    <a:pt x="8" y="15"/>
                    <a:pt x="8" y="23"/>
                  </a:cubicBezTo>
                  <a:lnTo>
                    <a:pt x="0" y="66"/>
                  </a:lnTo>
                  <a:cubicBezTo>
                    <a:pt x="8" y="44"/>
                    <a:pt x="15" y="23"/>
                    <a:pt x="15"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89" name="Google Shape;1148;p40"/>
            <p:cNvSpPr/>
            <p:nvPr/>
          </p:nvSpPr>
          <p:spPr>
            <a:xfrm>
              <a:off x="7393033" y="3953277"/>
              <a:ext cx="6538" cy="6538"/>
            </a:xfrm>
            <a:custGeom>
              <a:avLst/>
              <a:gdLst/>
              <a:ahLst/>
              <a:cxnLst/>
              <a:rect l="l" t="t" r="r" b="b"/>
              <a:pathLst>
                <a:path w="109" h="109" extrusionOk="0">
                  <a:moveTo>
                    <a:pt x="109" y="0"/>
                  </a:moveTo>
                  <a:cubicBezTo>
                    <a:pt x="105" y="4"/>
                    <a:pt x="102" y="8"/>
                    <a:pt x="99" y="11"/>
                  </a:cubicBezTo>
                  <a:lnTo>
                    <a:pt x="99" y="11"/>
                  </a:lnTo>
                  <a:cubicBezTo>
                    <a:pt x="102" y="8"/>
                    <a:pt x="106" y="4"/>
                    <a:pt x="109" y="0"/>
                  </a:cubicBezTo>
                  <a:close/>
                  <a:moveTo>
                    <a:pt x="99" y="11"/>
                  </a:moveTo>
                  <a:cubicBezTo>
                    <a:pt x="51" y="65"/>
                    <a:pt x="0" y="109"/>
                    <a:pt x="7" y="109"/>
                  </a:cubicBezTo>
                  <a:cubicBezTo>
                    <a:pt x="36" y="80"/>
                    <a:pt x="58" y="51"/>
                    <a:pt x="87" y="29"/>
                  </a:cubicBezTo>
                  <a:cubicBezTo>
                    <a:pt x="87" y="29"/>
                    <a:pt x="91" y="21"/>
                    <a:pt x="99" y="1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0" name="Google Shape;1149;p40"/>
            <p:cNvSpPr/>
            <p:nvPr/>
          </p:nvSpPr>
          <p:spPr>
            <a:xfrm>
              <a:off x="7399511" y="3948898"/>
              <a:ext cx="3119" cy="4439"/>
            </a:xfrm>
            <a:custGeom>
              <a:avLst/>
              <a:gdLst/>
              <a:ahLst/>
              <a:cxnLst/>
              <a:rect l="l" t="t" r="r" b="b"/>
              <a:pathLst>
                <a:path w="52" h="74" extrusionOk="0">
                  <a:moveTo>
                    <a:pt x="52" y="1"/>
                  </a:moveTo>
                  <a:cubicBezTo>
                    <a:pt x="44" y="15"/>
                    <a:pt x="15" y="51"/>
                    <a:pt x="1" y="73"/>
                  </a:cubicBezTo>
                  <a:cubicBezTo>
                    <a:pt x="23" y="44"/>
                    <a:pt x="44" y="15"/>
                    <a:pt x="52"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1" name="Google Shape;1150;p40"/>
            <p:cNvSpPr/>
            <p:nvPr/>
          </p:nvSpPr>
          <p:spPr>
            <a:xfrm>
              <a:off x="7405210" y="3940201"/>
              <a:ext cx="3539" cy="6118"/>
            </a:xfrm>
            <a:custGeom>
              <a:avLst/>
              <a:gdLst/>
              <a:ahLst/>
              <a:cxnLst/>
              <a:rect l="l" t="t" r="r" b="b"/>
              <a:pathLst>
                <a:path w="59" h="102" extrusionOk="0">
                  <a:moveTo>
                    <a:pt x="58" y="0"/>
                  </a:moveTo>
                  <a:cubicBezTo>
                    <a:pt x="36" y="37"/>
                    <a:pt x="22" y="66"/>
                    <a:pt x="0" y="102"/>
                  </a:cubicBezTo>
                  <a:cubicBezTo>
                    <a:pt x="15" y="80"/>
                    <a:pt x="29" y="51"/>
                    <a:pt x="44" y="29"/>
                  </a:cubicBezTo>
                  <a:lnTo>
                    <a:pt x="58"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2" name="Google Shape;1151;p40"/>
            <p:cNvSpPr/>
            <p:nvPr/>
          </p:nvSpPr>
          <p:spPr>
            <a:xfrm>
              <a:off x="7323212" y="3999344"/>
              <a:ext cx="7738" cy="3359"/>
            </a:xfrm>
            <a:custGeom>
              <a:avLst/>
              <a:gdLst/>
              <a:ahLst/>
              <a:cxnLst/>
              <a:rect l="l" t="t" r="r" b="b"/>
              <a:pathLst>
                <a:path w="129" h="56" extrusionOk="0">
                  <a:moveTo>
                    <a:pt x="124" y="0"/>
                  </a:moveTo>
                  <a:cubicBezTo>
                    <a:pt x="123" y="0"/>
                    <a:pt x="122" y="1"/>
                    <a:pt x="119" y="2"/>
                  </a:cubicBezTo>
                  <a:lnTo>
                    <a:pt x="2" y="52"/>
                  </a:lnTo>
                  <a:cubicBezTo>
                    <a:pt x="1" y="54"/>
                    <a:pt x="1" y="55"/>
                    <a:pt x="3" y="55"/>
                  </a:cubicBezTo>
                  <a:cubicBezTo>
                    <a:pt x="11" y="55"/>
                    <a:pt x="35" y="47"/>
                    <a:pt x="68" y="31"/>
                  </a:cubicBezTo>
                  <a:cubicBezTo>
                    <a:pt x="93" y="18"/>
                    <a:pt x="129" y="0"/>
                    <a:pt x="12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3" name="Google Shape;1152;p40"/>
            <p:cNvSpPr/>
            <p:nvPr/>
          </p:nvSpPr>
          <p:spPr>
            <a:xfrm>
              <a:off x="7348165" y="3990287"/>
              <a:ext cx="3539" cy="2219"/>
            </a:xfrm>
            <a:custGeom>
              <a:avLst/>
              <a:gdLst/>
              <a:ahLst/>
              <a:cxnLst/>
              <a:rect l="l" t="t" r="r" b="b"/>
              <a:pathLst>
                <a:path w="59" h="37" extrusionOk="0">
                  <a:moveTo>
                    <a:pt x="58" y="0"/>
                  </a:moveTo>
                  <a:cubicBezTo>
                    <a:pt x="22" y="15"/>
                    <a:pt x="22" y="15"/>
                    <a:pt x="0" y="22"/>
                  </a:cubicBezTo>
                  <a:lnTo>
                    <a:pt x="7" y="36"/>
                  </a:lnTo>
                  <a:lnTo>
                    <a:pt x="58"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4" name="Google Shape;1153;p40"/>
            <p:cNvSpPr/>
            <p:nvPr/>
          </p:nvSpPr>
          <p:spPr>
            <a:xfrm>
              <a:off x="7326751" y="3999344"/>
              <a:ext cx="8158" cy="3899"/>
            </a:xfrm>
            <a:custGeom>
              <a:avLst/>
              <a:gdLst/>
              <a:ahLst/>
              <a:cxnLst/>
              <a:rect l="l" t="t" r="r" b="b"/>
              <a:pathLst>
                <a:path w="136" h="65" extrusionOk="0">
                  <a:moveTo>
                    <a:pt x="127" y="0"/>
                  </a:moveTo>
                  <a:cubicBezTo>
                    <a:pt x="124" y="0"/>
                    <a:pt x="111" y="4"/>
                    <a:pt x="81" y="16"/>
                  </a:cubicBezTo>
                  <a:cubicBezTo>
                    <a:pt x="76" y="26"/>
                    <a:pt x="0" y="65"/>
                    <a:pt x="4" y="65"/>
                  </a:cubicBezTo>
                  <a:cubicBezTo>
                    <a:pt x="6" y="65"/>
                    <a:pt x="23" y="58"/>
                    <a:pt x="67" y="38"/>
                  </a:cubicBezTo>
                  <a:cubicBezTo>
                    <a:pt x="72" y="33"/>
                    <a:pt x="136" y="0"/>
                    <a:pt x="127"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5" name="Google Shape;1154;p40"/>
            <p:cNvSpPr/>
            <p:nvPr/>
          </p:nvSpPr>
          <p:spPr>
            <a:xfrm>
              <a:off x="7233596" y="4055608"/>
              <a:ext cx="1380" cy="2219"/>
            </a:xfrm>
            <a:custGeom>
              <a:avLst/>
              <a:gdLst/>
              <a:ahLst/>
              <a:cxnLst/>
              <a:rect l="l" t="t" r="r" b="b"/>
              <a:pathLst>
                <a:path w="23" h="37" extrusionOk="0">
                  <a:moveTo>
                    <a:pt x="1" y="0"/>
                  </a:moveTo>
                  <a:cubicBezTo>
                    <a:pt x="1" y="7"/>
                    <a:pt x="1" y="22"/>
                    <a:pt x="1" y="36"/>
                  </a:cubicBezTo>
                  <a:cubicBezTo>
                    <a:pt x="8" y="29"/>
                    <a:pt x="15" y="15"/>
                    <a:pt x="23" y="7"/>
                  </a:cubicBezTo>
                  <a:lnTo>
                    <a:pt x="1"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6" name="Google Shape;1155;p40"/>
            <p:cNvSpPr/>
            <p:nvPr/>
          </p:nvSpPr>
          <p:spPr>
            <a:xfrm>
              <a:off x="7233177" y="4121530"/>
              <a:ext cx="10077" cy="3779"/>
            </a:xfrm>
            <a:custGeom>
              <a:avLst/>
              <a:gdLst/>
              <a:ahLst/>
              <a:cxnLst/>
              <a:rect l="l" t="t" r="r" b="b"/>
              <a:pathLst>
                <a:path w="168" h="63" extrusionOk="0">
                  <a:moveTo>
                    <a:pt x="159" y="1"/>
                  </a:moveTo>
                  <a:cubicBezTo>
                    <a:pt x="157" y="1"/>
                    <a:pt x="152" y="2"/>
                    <a:pt x="146" y="5"/>
                  </a:cubicBezTo>
                  <a:cubicBezTo>
                    <a:pt x="88" y="34"/>
                    <a:pt x="80" y="34"/>
                    <a:pt x="73" y="41"/>
                  </a:cubicBezTo>
                  <a:cubicBezTo>
                    <a:pt x="73" y="41"/>
                    <a:pt x="66" y="55"/>
                    <a:pt x="15" y="55"/>
                  </a:cubicBezTo>
                  <a:cubicBezTo>
                    <a:pt x="1" y="63"/>
                    <a:pt x="22" y="63"/>
                    <a:pt x="44" y="63"/>
                  </a:cubicBezTo>
                  <a:cubicBezTo>
                    <a:pt x="60" y="58"/>
                    <a:pt x="75" y="52"/>
                    <a:pt x="78" y="52"/>
                  </a:cubicBezTo>
                  <a:cubicBezTo>
                    <a:pt x="79" y="52"/>
                    <a:pt x="77" y="53"/>
                    <a:pt x="73" y="55"/>
                  </a:cubicBezTo>
                  <a:lnTo>
                    <a:pt x="73" y="55"/>
                  </a:lnTo>
                  <a:cubicBezTo>
                    <a:pt x="133" y="26"/>
                    <a:pt x="168" y="1"/>
                    <a:pt x="159"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7" name="Google Shape;1156;p40"/>
            <p:cNvSpPr/>
            <p:nvPr/>
          </p:nvSpPr>
          <p:spPr>
            <a:xfrm>
              <a:off x="7235336" y="4124829"/>
              <a:ext cx="2279" cy="900"/>
            </a:xfrm>
            <a:custGeom>
              <a:avLst/>
              <a:gdLst/>
              <a:ahLst/>
              <a:cxnLst/>
              <a:rect l="l" t="t" r="r" b="b"/>
              <a:pathLst>
                <a:path w="38" h="15" extrusionOk="0">
                  <a:moveTo>
                    <a:pt x="37" y="0"/>
                  </a:moveTo>
                  <a:cubicBezTo>
                    <a:pt x="32" y="0"/>
                    <a:pt x="26" y="5"/>
                    <a:pt x="14" y="10"/>
                  </a:cubicBezTo>
                  <a:lnTo>
                    <a:pt x="14" y="10"/>
                  </a:lnTo>
                  <a:cubicBezTo>
                    <a:pt x="24" y="7"/>
                    <a:pt x="32" y="5"/>
                    <a:pt x="37" y="0"/>
                  </a:cubicBezTo>
                  <a:close/>
                  <a:moveTo>
                    <a:pt x="14" y="10"/>
                  </a:moveTo>
                  <a:lnTo>
                    <a:pt x="14" y="10"/>
                  </a:lnTo>
                  <a:cubicBezTo>
                    <a:pt x="10" y="11"/>
                    <a:pt x="5" y="13"/>
                    <a:pt x="1" y="15"/>
                  </a:cubicBezTo>
                  <a:cubicBezTo>
                    <a:pt x="6" y="13"/>
                    <a:pt x="10" y="11"/>
                    <a:pt x="14" y="1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8" name="Google Shape;1157;p40"/>
            <p:cNvSpPr/>
            <p:nvPr/>
          </p:nvSpPr>
          <p:spPr>
            <a:xfrm>
              <a:off x="6863798" y="3933663"/>
              <a:ext cx="1020" cy="540"/>
            </a:xfrm>
            <a:custGeom>
              <a:avLst/>
              <a:gdLst/>
              <a:ahLst/>
              <a:cxnLst/>
              <a:rect l="l" t="t" r="r" b="b"/>
              <a:pathLst>
                <a:path w="17" h="9" extrusionOk="0">
                  <a:moveTo>
                    <a:pt x="17" y="0"/>
                  </a:moveTo>
                  <a:lnTo>
                    <a:pt x="0" y="9"/>
                  </a:lnTo>
                  <a:lnTo>
                    <a:pt x="0" y="9"/>
                  </a:lnTo>
                  <a:lnTo>
                    <a:pt x="17" y="0"/>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99" name="Google Shape;1158;p40"/>
            <p:cNvSpPr/>
            <p:nvPr/>
          </p:nvSpPr>
          <p:spPr>
            <a:xfrm>
              <a:off x="6852161" y="3937561"/>
              <a:ext cx="4439" cy="2279"/>
            </a:xfrm>
            <a:custGeom>
              <a:avLst/>
              <a:gdLst/>
              <a:ahLst/>
              <a:cxnLst/>
              <a:rect l="l" t="t" r="r" b="b"/>
              <a:pathLst>
                <a:path w="74" h="38" extrusionOk="0">
                  <a:moveTo>
                    <a:pt x="73" y="1"/>
                  </a:moveTo>
                  <a:lnTo>
                    <a:pt x="51" y="8"/>
                  </a:lnTo>
                  <a:lnTo>
                    <a:pt x="23" y="24"/>
                  </a:lnTo>
                  <a:lnTo>
                    <a:pt x="23" y="24"/>
                  </a:lnTo>
                  <a:cubicBezTo>
                    <a:pt x="42" y="15"/>
                    <a:pt x="63" y="6"/>
                    <a:pt x="73" y="1"/>
                  </a:cubicBezTo>
                  <a:close/>
                  <a:moveTo>
                    <a:pt x="23" y="24"/>
                  </a:moveTo>
                  <a:cubicBezTo>
                    <a:pt x="15" y="28"/>
                    <a:pt x="7" y="33"/>
                    <a:pt x="0" y="37"/>
                  </a:cubicBezTo>
                  <a:lnTo>
                    <a:pt x="23" y="24"/>
                  </a:ln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0" name="Google Shape;1159;p40"/>
            <p:cNvSpPr/>
            <p:nvPr/>
          </p:nvSpPr>
          <p:spPr>
            <a:xfrm>
              <a:off x="7027193" y="4025977"/>
              <a:ext cx="3539" cy="4439"/>
            </a:xfrm>
            <a:custGeom>
              <a:avLst/>
              <a:gdLst/>
              <a:ahLst/>
              <a:cxnLst/>
              <a:rect l="l" t="t" r="r" b="b"/>
              <a:pathLst>
                <a:path w="59" h="74" extrusionOk="0">
                  <a:moveTo>
                    <a:pt x="1" y="1"/>
                  </a:moveTo>
                  <a:lnTo>
                    <a:pt x="1" y="1"/>
                  </a:lnTo>
                  <a:cubicBezTo>
                    <a:pt x="23" y="22"/>
                    <a:pt x="37" y="44"/>
                    <a:pt x="52" y="66"/>
                  </a:cubicBezTo>
                  <a:lnTo>
                    <a:pt x="59" y="73"/>
                  </a:lnTo>
                  <a:cubicBezTo>
                    <a:pt x="52" y="51"/>
                    <a:pt x="37" y="37"/>
                    <a:pt x="1" y="1"/>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1" name="Google Shape;1160;p40"/>
            <p:cNvSpPr/>
            <p:nvPr/>
          </p:nvSpPr>
          <p:spPr>
            <a:xfrm>
              <a:off x="7028933" y="3951957"/>
              <a:ext cx="2699" cy="1380"/>
            </a:xfrm>
            <a:custGeom>
              <a:avLst/>
              <a:gdLst/>
              <a:ahLst/>
              <a:cxnLst/>
              <a:rect l="l" t="t" r="r" b="b"/>
              <a:pathLst>
                <a:path w="45" h="23" extrusionOk="0">
                  <a:moveTo>
                    <a:pt x="23" y="0"/>
                  </a:moveTo>
                  <a:cubicBezTo>
                    <a:pt x="15" y="8"/>
                    <a:pt x="8" y="15"/>
                    <a:pt x="1" y="22"/>
                  </a:cubicBezTo>
                  <a:cubicBezTo>
                    <a:pt x="15" y="15"/>
                    <a:pt x="30" y="8"/>
                    <a:pt x="44"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2" name="Google Shape;1161;p40"/>
            <p:cNvSpPr/>
            <p:nvPr/>
          </p:nvSpPr>
          <p:spPr>
            <a:xfrm>
              <a:off x="7089036" y="3948478"/>
              <a:ext cx="7918" cy="5578"/>
            </a:xfrm>
            <a:custGeom>
              <a:avLst/>
              <a:gdLst/>
              <a:ahLst/>
              <a:cxnLst/>
              <a:rect l="l" t="t" r="r" b="b"/>
              <a:pathLst>
                <a:path w="132" h="93" extrusionOk="0">
                  <a:moveTo>
                    <a:pt x="1" y="0"/>
                  </a:moveTo>
                  <a:cubicBezTo>
                    <a:pt x="81" y="44"/>
                    <a:pt x="114" y="92"/>
                    <a:pt x="127" y="92"/>
                  </a:cubicBezTo>
                  <a:cubicBezTo>
                    <a:pt x="129" y="92"/>
                    <a:pt x="130" y="91"/>
                    <a:pt x="131" y="87"/>
                  </a:cubicBezTo>
                  <a:cubicBezTo>
                    <a:pt x="88" y="58"/>
                    <a:pt x="44" y="22"/>
                    <a:pt x="1" y="0"/>
                  </a:cubicBezTo>
                  <a:close/>
                </a:path>
              </a:pathLst>
            </a:custGeom>
            <a:solidFill>
              <a:srgbClr val="D47393"/>
            </a:solidFill>
            <a:ln>
              <a:noFill/>
            </a:ln>
          </p:spPr>
          <p:txBody>
            <a:bodyPr spcFirstLastPara="1" wrap="square" lIns="274275" tIns="274275" rIns="274275" bIns="274275" anchor="ctr" anchorCtr="0">
              <a:noAutofit/>
            </a:bodyPr>
            <a:lstStyle/>
            <a:p>
              <a:endParaRPr sz="4200"/>
            </a:p>
          </p:txBody>
        </p:sp>
        <p:sp>
          <p:nvSpPr>
            <p:cNvPr id="103" name="Google Shape;1162;p40"/>
            <p:cNvSpPr/>
            <p:nvPr/>
          </p:nvSpPr>
          <p:spPr>
            <a:xfrm>
              <a:off x="6967569" y="3816276"/>
              <a:ext cx="48828" cy="24053"/>
            </a:xfrm>
            <a:custGeom>
              <a:avLst/>
              <a:gdLst/>
              <a:ahLst/>
              <a:cxnLst/>
              <a:rect l="l" t="t" r="r" b="b"/>
              <a:pathLst>
                <a:path w="814" h="401" extrusionOk="0">
                  <a:moveTo>
                    <a:pt x="732" y="1"/>
                  </a:moveTo>
                  <a:cubicBezTo>
                    <a:pt x="725" y="1"/>
                    <a:pt x="718" y="2"/>
                    <a:pt x="712" y="5"/>
                  </a:cubicBezTo>
                  <a:lnTo>
                    <a:pt x="58" y="259"/>
                  </a:lnTo>
                  <a:cubicBezTo>
                    <a:pt x="22" y="273"/>
                    <a:pt x="0" y="309"/>
                    <a:pt x="8" y="346"/>
                  </a:cubicBezTo>
                  <a:cubicBezTo>
                    <a:pt x="13" y="376"/>
                    <a:pt x="44" y="400"/>
                    <a:pt x="75" y="400"/>
                  </a:cubicBezTo>
                  <a:cubicBezTo>
                    <a:pt x="81" y="400"/>
                    <a:pt x="88" y="399"/>
                    <a:pt x="95" y="397"/>
                  </a:cubicBezTo>
                  <a:lnTo>
                    <a:pt x="748" y="150"/>
                  </a:lnTo>
                  <a:cubicBezTo>
                    <a:pt x="784" y="135"/>
                    <a:pt x="813" y="99"/>
                    <a:pt x="799" y="55"/>
                  </a:cubicBezTo>
                  <a:cubicBezTo>
                    <a:pt x="793" y="26"/>
                    <a:pt x="763" y="1"/>
                    <a:pt x="732" y="1"/>
                  </a:cubicBez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04" name="Google Shape;1163;p40"/>
            <p:cNvSpPr/>
            <p:nvPr/>
          </p:nvSpPr>
          <p:spPr>
            <a:xfrm rot="-658212">
              <a:off x="6414175" y="1956111"/>
              <a:ext cx="1657777" cy="1216873"/>
            </a:xfrm>
            <a:custGeom>
              <a:avLst/>
              <a:gdLst/>
              <a:ahLst/>
              <a:cxnLst/>
              <a:rect l="l" t="t" r="r" b="b"/>
              <a:pathLst>
                <a:path w="15602" h="12098" extrusionOk="0">
                  <a:moveTo>
                    <a:pt x="7075" y="1"/>
                  </a:moveTo>
                  <a:cubicBezTo>
                    <a:pt x="7011" y="1"/>
                    <a:pt x="6947" y="4"/>
                    <a:pt x="6882" y="10"/>
                  </a:cubicBezTo>
                  <a:cubicBezTo>
                    <a:pt x="5902" y="104"/>
                    <a:pt x="5031" y="1026"/>
                    <a:pt x="5133" y="2014"/>
                  </a:cubicBezTo>
                  <a:cubicBezTo>
                    <a:pt x="4782" y="1875"/>
                    <a:pt x="4397" y="1791"/>
                    <a:pt x="4019" y="1791"/>
                  </a:cubicBezTo>
                  <a:cubicBezTo>
                    <a:pt x="3646" y="1791"/>
                    <a:pt x="3280" y="1873"/>
                    <a:pt x="2962" y="2064"/>
                  </a:cubicBezTo>
                  <a:cubicBezTo>
                    <a:pt x="2323" y="2456"/>
                    <a:pt x="1996" y="3378"/>
                    <a:pt x="2418" y="3995"/>
                  </a:cubicBezTo>
                  <a:cubicBezTo>
                    <a:pt x="2055" y="4148"/>
                    <a:pt x="1634" y="4104"/>
                    <a:pt x="1249" y="4213"/>
                  </a:cubicBezTo>
                  <a:cubicBezTo>
                    <a:pt x="472" y="4438"/>
                    <a:pt x="0" y="5353"/>
                    <a:pt x="203" y="6137"/>
                  </a:cubicBezTo>
                  <a:cubicBezTo>
                    <a:pt x="407" y="6921"/>
                    <a:pt x="1212" y="7480"/>
                    <a:pt x="2018" y="7480"/>
                  </a:cubicBezTo>
                  <a:cubicBezTo>
                    <a:pt x="1728" y="7749"/>
                    <a:pt x="1437" y="8025"/>
                    <a:pt x="1249" y="8366"/>
                  </a:cubicBezTo>
                  <a:cubicBezTo>
                    <a:pt x="1053" y="8714"/>
                    <a:pt x="980" y="9150"/>
                    <a:pt x="1154" y="9505"/>
                  </a:cubicBezTo>
                  <a:cubicBezTo>
                    <a:pt x="1459" y="10130"/>
                    <a:pt x="2301" y="10217"/>
                    <a:pt x="2991" y="10217"/>
                  </a:cubicBezTo>
                  <a:cubicBezTo>
                    <a:pt x="2955" y="10551"/>
                    <a:pt x="2911" y="10899"/>
                    <a:pt x="2977" y="11233"/>
                  </a:cubicBezTo>
                  <a:cubicBezTo>
                    <a:pt x="3042" y="11567"/>
                    <a:pt x="3238" y="11894"/>
                    <a:pt x="3550" y="12032"/>
                  </a:cubicBezTo>
                  <a:cubicBezTo>
                    <a:pt x="3656" y="12079"/>
                    <a:pt x="3763" y="12097"/>
                    <a:pt x="3868" y="12097"/>
                  </a:cubicBezTo>
                  <a:cubicBezTo>
                    <a:pt x="4203" y="12097"/>
                    <a:pt x="4512" y="11906"/>
                    <a:pt x="4639" y="11829"/>
                  </a:cubicBezTo>
                  <a:cubicBezTo>
                    <a:pt x="5104" y="11538"/>
                    <a:pt x="5285" y="11088"/>
                    <a:pt x="5350" y="10914"/>
                  </a:cubicBezTo>
                  <a:lnTo>
                    <a:pt x="14679" y="5527"/>
                  </a:lnTo>
                  <a:cubicBezTo>
                    <a:pt x="15340" y="5164"/>
                    <a:pt x="15601" y="4387"/>
                    <a:pt x="15332" y="3807"/>
                  </a:cubicBezTo>
                  <a:cubicBezTo>
                    <a:pt x="15129" y="3371"/>
                    <a:pt x="14650" y="3081"/>
                    <a:pt x="14113" y="3081"/>
                  </a:cubicBezTo>
                  <a:cubicBezTo>
                    <a:pt x="14352" y="2282"/>
                    <a:pt x="13968" y="1542"/>
                    <a:pt x="13423" y="1375"/>
                  </a:cubicBezTo>
                  <a:cubicBezTo>
                    <a:pt x="13342" y="1351"/>
                    <a:pt x="13262" y="1341"/>
                    <a:pt x="13184" y="1341"/>
                  </a:cubicBezTo>
                  <a:cubicBezTo>
                    <a:pt x="12759" y="1341"/>
                    <a:pt x="12400" y="1642"/>
                    <a:pt x="12363" y="1672"/>
                  </a:cubicBezTo>
                  <a:cubicBezTo>
                    <a:pt x="12029" y="1055"/>
                    <a:pt x="11485" y="504"/>
                    <a:pt x="10795" y="387"/>
                  </a:cubicBezTo>
                  <a:cubicBezTo>
                    <a:pt x="10725" y="376"/>
                    <a:pt x="10653" y="370"/>
                    <a:pt x="10582" y="370"/>
                  </a:cubicBezTo>
                  <a:cubicBezTo>
                    <a:pt x="9950" y="370"/>
                    <a:pt x="9302" y="814"/>
                    <a:pt x="9263" y="1440"/>
                  </a:cubicBezTo>
                  <a:cubicBezTo>
                    <a:pt x="8856" y="613"/>
                    <a:pt x="7987" y="1"/>
                    <a:pt x="7075" y="1"/>
                  </a:cubicBezTo>
                  <a:close/>
                </a:path>
              </a:pathLst>
            </a:custGeom>
            <a:solidFill>
              <a:srgbClr val="783F04"/>
            </a:solidFill>
            <a:ln>
              <a:noFill/>
            </a:ln>
          </p:spPr>
          <p:txBody>
            <a:bodyPr spcFirstLastPara="1" wrap="square" lIns="274275" tIns="274275" rIns="274275" bIns="274275" anchor="ctr" anchorCtr="0">
              <a:noAutofit/>
            </a:bodyPr>
            <a:lstStyle/>
            <a:p>
              <a:endParaRPr sz="4200"/>
            </a:p>
          </p:txBody>
        </p:sp>
        <p:sp>
          <p:nvSpPr>
            <p:cNvPr id="105" name="Google Shape;1164;p40"/>
            <p:cNvSpPr/>
            <p:nvPr/>
          </p:nvSpPr>
          <p:spPr>
            <a:xfrm>
              <a:off x="7731340" y="3160300"/>
              <a:ext cx="230402" cy="217317"/>
            </a:xfrm>
            <a:custGeom>
              <a:avLst/>
              <a:gdLst/>
              <a:ahLst/>
              <a:cxnLst/>
              <a:rect l="l" t="t" r="r" b="b"/>
              <a:pathLst>
                <a:path w="3841" h="3623" extrusionOk="0">
                  <a:moveTo>
                    <a:pt x="1743" y="0"/>
                  </a:moveTo>
                  <a:lnTo>
                    <a:pt x="1" y="1917"/>
                  </a:lnTo>
                  <a:cubicBezTo>
                    <a:pt x="1090" y="2236"/>
                    <a:pt x="2091" y="2824"/>
                    <a:pt x="2897" y="3623"/>
                  </a:cubicBezTo>
                  <a:cubicBezTo>
                    <a:pt x="3224" y="3296"/>
                    <a:pt x="3514" y="2933"/>
                    <a:pt x="3754" y="2534"/>
                  </a:cubicBezTo>
                  <a:cubicBezTo>
                    <a:pt x="3797" y="2469"/>
                    <a:pt x="3841" y="2389"/>
                    <a:pt x="3834" y="2309"/>
                  </a:cubicBezTo>
                  <a:cubicBezTo>
                    <a:pt x="3826" y="2214"/>
                    <a:pt x="3761" y="2149"/>
                    <a:pt x="3703" y="2084"/>
                  </a:cubicBezTo>
                  <a:cubicBezTo>
                    <a:pt x="3050" y="1387"/>
                    <a:pt x="2396" y="690"/>
                    <a:pt x="1743" y="0"/>
                  </a:cubicBez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06" name="Google Shape;1165;p40"/>
            <p:cNvSpPr/>
            <p:nvPr/>
          </p:nvSpPr>
          <p:spPr>
            <a:xfrm>
              <a:off x="7730886" y="3154422"/>
              <a:ext cx="201156" cy="189776"/>
            </a:xfrm>
            <a:custGeom>
              <a:avLst/>
              <a:gdLst/>
              <a:ahLst/>
              <a:cxnLst/>
              <a:rect l="l" t="t" r="r" b="b"/>
              <a:pathLst>
                <a:path w="2687" h="2535" extrusionOk="0">
                  <a:moveTo>
                    <a:pt x="1736" y="1"/>
                  </a:moveTo>
                  <a:lnTo>
                    <a:pt x="1" y="1925"/>
                  </a:lnTo>
                  <a:cubicBezTo>
                    <a:pt x="502" y="2070"/>
                    <a:pt x="988" y="2280"/>
                    <a:pt x="1446" y="2534"/>
                  </a:cubicBezTo>
                  <a:cubicBezTo>
                    <a:pt x="1990" y="2157"/>
                    <a:pt x="2426" y="1620"/>
                    <a:pt x="2687" y="1010"/>
                  </a:cubicBezTo>
                  <a:cubicBezTo>
                    <a:pt x="2367" y="676"/>
                    <a:pt x="2055" y="335"/>
                    <a:pt x="1736" y="1"/>
                  </a:cubicBez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07" name="Google Shape;1166;p40"/>
            <p:cNvSpPr/>
            <p:nvPr/>
          </p:nvSpPr>
          <p:spPr>
            <a:xfrm rot="-658212">
              <a:off x="6771369" y="2266188"/>
              <a:ext cx="1322971" cy="1254392"/>
            </a:xfrm>
            <a:custGeom>
              <a:avLst/>
              <a:gdLst/>
              <a:ahLst/>
              <a:cxnLst/>
              <a:rect l="l" t="t" r="r" b="b"/>
              <a:pathLst>
                <a:path w="12451" h="12471" extrusionOk="0">
                  <a:moveTo>
                    <a:pt x="5887" y="0"/>
                  </a:moveTo>
                  <a:cubicBezTo>
                    <a:pt x="5030" y="0"/>
                    <a:pt x="4030" y="175"/>
                    <a:pt x="3093" y="764"/>
                  </a:cubicBezTo>
                  <a:cubicBezTo>
                    <a:pt x="2338" y="1243"/>
                    <a:pt x="1902" y="1817"/>
                    <a:pt x="1692" y="2107"/>
                  </a:cubicBezTo>
                  <a:cubicBezTo>
                    <a:pt x="1568" y="2274"/>
                    <a:pt x="0" y="4459"/>
                    <a:pt x="712" y="6615"/>
                  </a:cubicBezTo>
                  <a:cubicBezTo>
                    <a:pt x="871" y="7102"/>
                    <a:pt x="973" y="6971"/>
                    <a:pt x="1960" y="8481"/>
                  </a:cubicBezTo>
                  <a:cubicBezTo>
                    <a:pt x="2650" y="9541"/>
                    <a:pt x="3086" y="10804"/>
                    <a:pt x="4058" y="11617"/>
                  </a:cubicBezTo>
                  <a:cubicBezTo>
                    <a:pt x="4749" y="12197"/>
                    <a:pt x="5656" y="12471"/>
                    <a:pt x="6567" y="12471"/>
                  </a:cubicBezTo>
                  <a:cubicBezTo>
                    <a:pt x="6978" y="12471"/>
                    <a:pt x="7390" y="12415"/>
                    <a:pt x="7783" y="12307"/>
                  </a:cubicBezTo>
                  <a:cubicBezTo>
                    <a:pt x="9053" y="11951"/>
                    <a:pt x="10142" y="11116"/>
                    <a:pt x="10999" y="10114"/>
                  </a:cubicBezTo>
                  <a:cubicBezTo>
                    <a:pt x="11550" y="9476"/>
                    <a:pt x="12022" y="8742"/>
                    <a:pt x="12218" y="7922"/>
                  </a:cubicBezTo>
                  <a:cubicBezTo>
                    <a:pt x="12451" y="6942"/>
                    <a:pt x="12276" y="5911"/>
                    <a:pt x="11957" y="4960"/>
                  </a:cubicBezTo>
                  <a:cubicBezTo>
                    <a:pt x="11652" y="4060"/>
                    <a:pt x="10774" y="1381"/>
                    <a:pt x="8073" y="372"/>
                  </a:cubicBezTo>
                  <a:cubicBezTo>
                    <a:pt x="7948" y="322"/>
                    <a:pt x="7048" y="0"/>
                    <a:pt x="5887" y="0"/>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08" name="Google Shape;1167;p40"/>
            <p:cNvSpPr/>
            <p:nvPr/>
          </p:nvSpPr>
          <p:spPr>
            <a:xfrm rot="-658212">
              <a:off x="7819249" y="2224148"/>
              <a:ext cx="386553" cy="409983"/>
            </a:xfrm>
            <a:custGeom>
              <a:avLst/>
              <a:gdLst/>
              <a:ahLst/>
              <a:cxnLst/>
              <a:rect l="l" t="t" r="r" b="b"/>
              <a:pathLst>
                <a:path w="3638" h="4076" extrusionOk="0">
                  <a:moveTo>
                    <a:pt x="1565" y="1"/>
                  </a:moveTo>
                  <a:cubicBezTo>
                    <a:pt x="1505" y="1"/>
                    <a:pt x="1444" y="5"/>
                    <a:pt x="1380" y="14"/>
                  </a:cubicBezTo>
                  <a:cubicBezTo>
                    <a:pt x="727" y="109"/>
                    <a:pt x="248" y="704"/>
                    <a:pt x="102" y="1270"/>
                  </a:cubicBezTo>
                  <a:cubicBezTo>
                    <a:pt x="1" y="1641"/>
                    <a:pt x="59" y="1960"/>
                    <a:pt x="102" y="2141"/>
                  </a:cubicBezTo>
                  <a:lnTo>
                    <a:pt x="1235" y="4065"/>
                  </a:lnTo>
                  <a:cubicBezTo>
                    <a:pt x="1304" y="4072"/>
                    <a:pt x="1373" y="4075"/>
                    <a:pt x="1441" y="4075"/>
                  </a:cubicBezTo>
                  <a:cubicBezTo>
                    <a:pt x="2344" y="4075"/>
                    <a:pt x="3176" y="3506"/>
                    <a:pt x="3398" y="2642"/>
                  </a:cubicBezTo>
                  <a:cubicBezTo>
                    <a:pt x="3638" y="1720"/>
                    <a:pt x="3151" y="690"/>
                    <a:pt x="2324" y="218"/>
                  </a:cubicBezTo>
                  <a:cubicBezTo>
                    <a:pt x="2199" y="149"/>
                    <a:pt x="1921" y="1"/>
                    <a:pt x="1565" y="1"/>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09" name="Google Shape;1168;p40"/>
            <p:cNvSpPr/>
            <p:nvPr/>
          </p:nvSpPr>
          <p:spPr>
            <a:xfrm rot="-658212">
              <a:off x="7981950" y="2324592"/>
              <a:ext cx="48664" cy="170189"/>
            </a:xfrm>
            <a:custGeom>
              <a:avLst/>
              <a:gdLst/>
              <a:ahLst/>
              <a:cxnLst/>
              <a:rect l="l" t="t" r="r" b="b"/>
              <a:pathLst>
                <a:path w="458" h="1692" extrusionOk="0">
                  <a:moveTo>
                    <a:pt x="458" y="0"/>
                  </a:moveTo>
                  <a:cubicBezTo>
                    <a:pt x="240" y="211"/>
                    <a:pt x="102" y="501"/>
                    <a:pt x="51" y="799"/>
                  </a:cubicBezTo>
                  <a:cubicBezTo>
                    <a:pt x="1" y="1104"/>
                    <a:pt x="37" y="1423"/>
                    <a:pt x="168" y="1692"/>
                  </a:cubicBezTo>
                  <a:cubicBezTo>
                    <a:pt x="124" y="1394"/>
                    <a:pt x="117" y="1104"/>
                    <a:pt x="168" y="821"/>
                  </a:cubicBezTo>
                  <a:cubicBezTo>
                    <a:pt x="211" y="537"/>
                    <a:pt x="313" y="262"/>
                    <a:pt x="458"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10" name="Google Shape;1169;p40"/>
            <p:cNvSpPr/>
            <p:nvPr/>
          </p:nvSpPr>
          <p:spPr>
            <a:xfrm rot="-658212">
              <a:off x="7992386" y="2411186"/>
              <a:ext cx="104235" cy="44157"/>
            </a:xfrm>
            <a:custGeom>
              <a:avLst/>
              <a:gdLst/>
              <a:ahLst/>
              <a:cxnLst/>
              <a:rect l="l" t="t" r="r" b="b"/>
              <a:pathLst>
                <a:path w="981" h="439" extrusionOk="0">
                  <a:moveTo>
                    <a:pt x="324" y="1"/>
                  </a:moveTo>
                  <a:cubicBezTo>
                    <a:pt x="308" y="1"/>
                    <a:pt x="292" y="1"/>
                    <a:pt x="276" y="3"/>
                  </a:cubicBezTo>
                  <a:cubicBezTo>
                    <a:pt x="174" y="10"/>
                    <a:pt x="80" y="39"/>
                    <a:pt x="0" y="90"/>
                  </a:cubicBezTo>
                  <a:cubicBezTo>
                    <a:pt x="38" y="87"/>
                    <a:pt x="75" y="85"/>
                    <a:pt x="112" y="85"/>
                  </a:cubicBezTo>
                  <a:cubicBezTo>
                    <a:pt x="258" y="85"/>
                    <a:pt x="397" y="109"/>
                    <a:pt x="530" y="155"/>
                  </a:cubicBezTo>
                  <a:cubicBezTo>
                    <a:pt x="610" y="184"/>
                    <a:pt x="690" y="220"/>
                    <a:pt x="762" y="271"/>
                  </a:cubicBezTo>
                  <a:cubicBezTo>
                    <a:pt x="842" y="315"/>
                    <a:pt x="908" y="373"/>
                    <a:pt x="980" y="438"/>
                  </a:cubicBezTo>
                  <a:cubicBezTo>
                    <a:pt x="951" y="344"/>
                    <a:pt x="893" y="264"/>
                    <a:pt x="821" y="199"/>
                  </a:cubicBezTo>
                  <a:cubicBezTo>
                    <a:pt x="748" y="126"/>
                    <a:pt x="661" y="75"/>
                    <a:pt x="566" y="46"/>
                  </a:cubicBezTo>
                  <a:cubicBezTo>
                    <a:pt x="488" y="16"/>
                    <a:pt x="404" y="1"/>
                    <a:pt x="324"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11" name="Google Shape;1170;p40"/>
            <p:cNvSpPr/>
            <p:nvPr/>
          </p:nvSpPr>
          <p:spPr>
            <a:xfrm rot="-658212">
              <a:off x="7566929" y="2796802"/>
              <a:ext cx="108804" cy="98674"/>
            </a:xfrm>
            <a:custGeom>
              <a:avLst/>
              <a:gdLst/>
              <a:ahLst/>
              <a:cxnLst/>
              <a:rect l="l" t="t" r="r" b="b"/>
              <a:pathLst>
                <a:path w="1024" h="981" extrusionOk="0">
                  <a:moveTo>
                    <a:pt x="278" y="0"/>
                  </a:moveTo>
                  <a:cubicBezTo>
                    <a:pt x="224" y="0"/>
                    <a:pt x="176" y="15"/>
                    <a:pt x="138" y="47"/>
                  </a:cubicBezTo>
                  <a:cubicBezTo>
                    <a:pt x="0" y="163"/>
                    <a:pt x="58" y="454"/>
                    <a:pt x="269" y="700"/>
                  </a:cubicBezTo>
                  <a:cubicBezTo>
                    <a:pt x="415" y="878"/>
                    <a:pt x="603" y="981"/>
                    <a:pt x="746" y="981"/>
                  </a:cubicBezTo>
                  <a:cubicBezTo>
                    <a:pt x="801" y="981"/>
                    <a:pt x="849" y="965"/>
                    <a:pt x="886" y="933"/>
                  </a:cubicBezTo>
                  <a:cubicBezTo>
                    <a:pt x="1024" y="824"/>
                    <a:pt x="966" y="526"/>
                    <a:pt x="763" y="279"/>
                  </a:cubicBezTo>
                  <a:cubicBezTo>
                    <a:pt x="610" y="105"/>
                    <a:pt x="422" y="0"/>
                    <a:pt x="278"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2" name="Google Shape;1171;p40"/>
            <p:cNvSpPr/>
            <p:nvPr/>
          </p:nvSpPr>
          <p:spPr>
            <a:xfrm rot="-658212">
              <a:off x="7192048" y="3107999"/>
              <a:ext cx="108911" cy="99277"/>
            </a:xfrm>
            <a:custGeom>
              <a:avLst/>
              <a:gdLst/>
              <a:ahLst/>
              <a:cxnLst/>
              <a:rect l="l" t="t" r="r" b="b"/>
              <a:pathLst>
                <a:path w="1025" h="987" extrusionOk="0">
                  <a:moveTo>
                    <a:pt x="278" y="0"/>
                  </a:moveTo>
                  <a:cubicBezTo>
                    <a:pt x="224" y="0"/>
                    <a:pt x="176" y="15"/>
                    <a:pt x="139" y="47"/>
                  </a:cubicBezTo>
                  <a:cubicBezTo>
                    <a:pt x="1" y="163"/>
                    <a:pt x="59" y="460"/>
                    <a:pt x="262" y="700"/>
                  </a:cubicBezTo>
                  <a:cubicBezTo>
                    <a:pt x="415" y="880"/>
                    <a:pt x="603" y="986"/>
                    <a:pt x="747" y="986"/>
                  </a:cubicBezTo>
                  <a:cubicBezTo>
                    <a:pt x="801" y="986"/>
                    <a:pt x="849" y="971"/>
                    <a:pt x="887" y="940"/>
                  </a:cubicBezTo>
                  <a:cubicBezTo>
                    <a:pt x="1025" y="823"/>
                    <a:pt x="967" y="533"/>
                    <a:pt x="763" y="286"/>
                  </a:cubicBezTo>
                  <a:cubicBezTo>
                    <a:pt x="610" y="107"/>
                    <a:pt x="422" y="0"/>
                    <a:pt x="278"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3" name="Google Shape;1172;p40"/>
            <p:cNvSpPr/>
            <p:nvPr/>
          </p:nvSpPr>
          <p:spPr>
            <a:xfrm rot="-658212">
              <a:off x="7041215" y="2973481"/>
              <a:ext cx="140574" cy="136695"/>
            </a:xfrm>
            <a:custGeom>
              <a:avLst/>
              <a:gdLst/>
              <a:ahLst/>
              <a:cxnLst/>
              <a:rect l="l" t="t" r="r" b="b"/>
              <a:pathLst>
                <a:path w="1323" h="1359" extrusionOk="0">
                  <a:moveTo>
                    <a:pt x="1213" y="1"/>
                  </a:moveTo>
                  <a:cubicBezTo>
                    <a:pt x="1055" y="1"/>
                    <a:pt x="115" y="50"/>
                    <a:pt x="8" y="1257"/>
                  </a:cubicBezTo>
                  <a:cubicBezTo>
                    <a:pt x="1" y="1308"/>
                    <a:pt x="44" y="1351"/>
                    <a:pt x="88" y="1359"/>
                  </a:cubicBezTo>
                  <a:lnTo>
                    <a:pt x="102" y="1359"/>
                  </a:lnTo>
                  <a:cubicBezTo>
                    <a:pt x="146" y="1359"/>
                    <a:pt x="182" y="1322"/>
                    <a:pt x="190" y="1279"/>
                  </a:cubicBezTo>
                  <a:cubicBezTo>
                    <a:pt x="281" y="259"/>
                    <a:pt x="1005" y="181"/>
                    <a:pt x="1182" y="181"/>
                  </a:cubicBezTo>
                  <a:cubicBezTo>
                    <a:pt x="1203" y="181"/>
                    <a:pt x="1217" y="182"/>
                    <a:pt x="1220" y="182"/>
                  </a:cubicBezTo>
                  <a:cubicBezTo>
                    <a:pt x="1271" y="182"/>
                    <a:pt x="1315" y="146"/>
                    <a:pt x="1315" y="95"/>
                  </a:cubicBezTo>
                  <a:cubicBezTo>
                    <a:pt x="1322" y="45"/>
                    <a:pt x="1286" y="1"/>
                    <a:pt x="1235" y="1"/>
                  </a:cubicBezTo>
                  <a:cubicBezTo>
                    <a:pt x="1234" y="1"/>
                    <a:pt x="1227" y="1"/>
                    <a:pt x="1213" y="1"/>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4" name="Google Shape;1173;p40"/>
            <p:cNvSpPr/>
            <p:nvPr/>
          </p:nvSpPr>
          <p:spPr>
            <a:xfrm rot="-658212">
              <a:off x="7554621" y="2991246"/>
              <a:ext cx="130480" cy="182762"/>
            </a:xfrm>
            <a:custGeom>
              <a:avLst/>
              <a:gdLst/>
              <a:ahLst/>
              <a:cxnLst/>
              <a:rect l="l" t="t" r="r" b="b"/>
              <a:pathLst>
                <a:path w="1228" h="1817" extrusionOk="0">
                  <a:moveTo>
                    <a:pt x="1037" y="0"/>
                  </a:moveTo>
                  <a:cubicBezTo>
                    <a:pt x="1033" y="0"/>
                    <a:pt x="1028" y="1"/>
                    <a:pt x="1024" y="1"/>
                  </a:cubicBezTo>
                  <a:cubicBezTo>
                    <a:pt x="973" y="1"/>
                    <a:pt x="937" y="45"/>
                    <a:pt x="944" y="96"/>
                  </a:cubicBezTo>
                  <a:cubicBezTo>
                    <a:pt x="1038" y="1257"/>
                    <a:pt x="109" y="1620"/>
                    <a:pt x="73" y="1635"/>
                  </a:cubicBezTo>
                  <a:cubicBezTo>
                    <a:pt x="22" y="1656"/>
                    <a:pt x="0" y="1707"/>
                    <a:pt x="15" y="1758"/>
                  </a:cubicBezTo>
                  <a:cubicBezTo>
                    <a:pt x="29" y="1794"/>
                    <a:pt x="66" y="1816"/>
                    <a:pt x="102" y="1816"/>
                  </a:cubicBezTo>
                  <a:cubicBezTo>
                    <a:pt x="116" y="1816"/>
                    <a:pt x="124" y="1809"/>
                    <a:pt x="131" y="1809"/>
                  </a:cubicBezTo>
                  <a:cubicBezTo>
                    <a:pt x="146" y="1802"/>
                    <a:pt x="1227" y="1381"/>
                    <a:pt x="1126" y="81"/>
                  </a:cubicBezTo>
                  <a:cubicBezTo>
                    <a:pt x="1119" y="35"/>
                    <a:pt x="1082" y="0"/>
                    <a:pt x="1037"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5" name="Google Shape;1174;p40"/>
            <p:cNvSpPr/>
            <p:nvPr/>
          </p:nvSpPr>
          <p:spPr>
            <a:xfrm rot="-658212">
              <a:off x="7424909" y="2603439"/>
              <a:ext cx="174469" cy="102798"/>
            </a:xfrm>
            <a:custGeom>
              <a:avLst/>
              <a:gdLst/>
              <a:ahLst/>
              <a:cxnLst/>
              <a:rect l="l" t="t" r="r" b="b"/>
              <a:pathLst>
                <a:path w="1642" h="1022" extrusionOk="0">
                  <a:moveTo>
                    <a:pt x="1184" y="0"/>
                  </a:moveTo>
                  <a:cubicBezTo>
                    <a:pt x="836" y="0"/>
                    <a:pt x="332" y="147"/>
                    <a:pt x="22" y="891"/>
                  </a:cubicBezTo>
                  <a:cubicBezTo>
                    <a:pt x="1" y="942"/>
                    <a:pt x="22" y="993"/>
                    <a:pt x="73" y="1014"/>
                  </a:cubicBezTo>
                  <a:cubicBezTo>
                    <a:pt x="80" y="1022"/>
                    <a:pt x="95" y="1022"/>
                    <a:pt x="109" y="1022"/>
                  </a:cubicBezTo>
                  <a:cubicBezTo>
                    <a:pt x="138" y="1022"/>
                    <a:pt x="175" y="1000"/>
                    <a:pt x="189" y="964"/>
                  </a:cubicBezTo>
                  <a:cubicBezTo>
                    <a:pt x="466" y="307"/>
                    <a:pt x="898" y="178"/>
                    <a:pt x="1190" y="178"/>
                  </a:cubicBezTo>
                  <a:cubicBezTo>
                    <a:pt x="1367" y="178"/>
                    <a:pt x="1492" y="225"/>
                    <a:pt x="1503" y="230"/>
                  </a:cubicBezTo>
                  <a:cubicBezTo>
                    <a:pt x="1514" y="233"/>
                    <a:pt x="1524" y="235"/>
                    <a:pt x="1535" y="235"/>
                  </a:cubicBezTo>
                  <a:cubicBezTo>
                    <a:pt x="1574" y="235"/>
                    <a:pt x="1609" y="214"/>
                    <a:pt x="1627" y="180"/>
                  </a:cubicBezTo>
                  <a:cubicBezTo>
                    <a:pt x="1641" y="129"/>
                    <a:pt x="1619" y="78"/>
                    <a:pt x="1569" y="63"/>
                  </a:cubicBezTo>
                  <a:cubicBezTo>
                    <a:pt x="1566" y="61"/>
                    <a:pt x="1407" y="0"/>
                    <a:pt x="1184"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6" name="Google Shape;1175;p40"/>
            <p:cNvSpPr/>
            <p:nvPr/>
          </p:nvSpPr>
          <p:spPr>
            <a:xfrm rot="-658212">
              <a:off x="7322064" y="3002436"/>
              <a:ext cx="101898" cy="193022"/>
            </a:xfrm>
            <a:custGeom>
              <a:avLst/>
              <a:gdLst/>
              <a:ahLst/>
              <a:cxnLst/>
              <a:rect l="l" t="t" r="r" b="b"/>
              <a:pathLst>
                <a:path w="959" h="1919" extrusionOk="0">
                  <a:moveTo>
                    <a:pt x="124" y="0"/>
                  </a:moveTo>
                  <a:cubicBezTo>
                    <a:pt x="98" y="0"/>
                    <a:pt x="71" y="11"/>
                    <a:pt x="51" y="31"/>
                  </a:cubicBezTo>
                  <a:cubicBezTo>
                    <a:pt x="22" y="68"/>
                    <a:pt x="22" y="126"/>
                    <a:pt x="66" y="162"/>
                  </a:cubicBezTo>
                  <a:cubicBezTo>
                    <a:pt x="189" y="264"/>
                    <a:pt x="494" y="583"/>
                    <a:pt x="494" y="823"/>
                  </a:cubicBezTo>
                  <a:cubicBezTo>
                    <a:pt x="371" y="902"/>
                    <a:pt x="1" y="1171"/>
                    <a:pt x="51" y="1534"/>
                  </a:cubicBezTo>
                  <a:cubicBezTo>
                    <a:pt x="102" y="1875"/>
                    <a:pt x="538" y="1919"/>
                    <a:pt x="756" y="1919"/>
                  </a:cubicBezTo>
                  <a:cubicBezTo>
                    <a:pt x="821" y="1919"/>
                    <a:pt x="872" y="1919"/>
                    <a:pt x="872" y="1912"/>
                  </a:cubicBezTo>
                  <a:cubicBezTo>
                    <a:pt x="923" y="1912"/>
                    <a:pt x="959" y="1868"/>
                    <a:pt x="959" y="1817"/>
                  </a:cubicBezTo>
                  <a:cubicBezTo>
                    <a:pt x="952" y="1771"/>
                    <a:pt x="915" y="1736"/>
                    <a:pt x="870" y="1736"/>
                  </a:cubicBezTo>
                  <a:cubicBezTo>
                    <a:pt x="866" y="1736"/>
                    <a:pt x="862" y="1737"/>
                    <a:pt x="857" y="1737"/>
                  </a:cubicBezTo>
                  <a:cubicBezTo>
                    <a:pt x="856" y="1737"/>
                    <a:pt x="821" y="1740"/>
                    <a:pt x="768" y="1740"/>
                  </a:cubicBezTo>
                  <a:cubicBezTo>
                    <a:pt x="603" y="1740"/>
                    <a:pt x="261" y="1715"/>
                    <a:pt x="233" y="1505"/>
                  </a:cubicBezTo>
                  <a:cubicBezTo>
                    <a:pt x="189" y="1200"/>
                    <a:pt x="625" y="953"/>
                    <a:pt x="625" y="953"/>
                  </a:cubicBezTo>
                  <a:cubicBezTo>
                    <a:pt x="654" y="939"/>
                    <a:pt x="669" y="917"/>
                    <a:pt x="676" y="888"/>
                  </a:cubicBezTo>
                  <a:cubicBezTo>
                    <a:pt x="727" y="510"/>
                    <a:pt x="240" y="68"/>
                    <a:pt x="182" y="24"/>
                  </a:cubicBezTo>
                  <a:cubicBezTo>
                    <a:pt x="166" y="8"/>
                    <a:pt x="145" y="0"/>
                    <a:pt x="124" y="0"/>
                  </a:cubicBezTo>
                  <a:close/>
                </a:path>
              </a:pathLst>
            </a:custGeom>
            <a:solidFill>
              <a:srgbClr val="281729"/>
            </a:solidFill>
            <a:ln>
              <a:noFill/>
            </a:ln>
          </p:spPr>
          <p:txBody>
            <a:bodyPr spcFirstLastPara="1" wrap="square" lIns="274275" tIns="274275" rIns="274275" bIns="274275" anchor="ctr" anchorCtr="0">
              <a:noAutofit/>
            </a:bodyPr>
            <a:lstStyle/>
            <a:p>
              <a:endParaRPr sz="4200"/>
            </a:p>
          </p:txBody>
        </p:sp>
        <p:sp>
          <p:nvSpPr>
            <p:cNvPr id="117" name="Google Shape;1176;p40"/>
            <p:cNvSpPr/>
            <p:nvPr/>
          </p:nvSpPr>
          <p:spPr>
            <a:xfrm rot="-658212">
              <a:off x="7692527" y="2708943"/>
              <a:ext cx="307925" cy="241806"/>
            </a:xfrm>
            <a:custGeom>
              <a:avLst/>
              <a:gdLst/>
              <a:ahLst/>
              <a:cxnLst/>
              <a:rect l="l" t="t" r="r" b="b"/>
              <a:pathLst>
                <a:path w="2898" h="2404" extrusionOk="0">
                  <a:moveTo>
                    <a:pt x="1654" y="1"/>
                  </a:moveTo>
                  <a:cubicBezTo>
                    <a:pt x="1369" y="1"/>
                    <a:pt x="1067" y="94"/>
                    <a:pt x="799" y="284"/>
                  </a:cubicBezTo>
                  <a:cubicBezTo>
                    <a:pt x="197" y="712"/>
                    <a:pt x="1" y="1467"/>
                    <a:pt x="357" y="1975"/>
                  </a:cubicBezTo>
                  <a:cubicBezTo>
                    <a:pt x="558" y="2258"/>
                    <a:pt x="888" y="2403"/>
                    <a:pt x="1245" y="2403"/>
                  </a:cubicBezTo>
                  <a:cubicBezTo>
                    <a:pt x="1530" y="2403"/>
                    <a:pt x="1831" y="2311"/>
                    <a:pt x="2099" y="2120"/>
                  </a:cubicBezTo>
                  <a:cubicBezTo>
                    <a:pt x="2701" y="1692"/>
                    <a:pt x="2897" y="937"/>
                    <a:pt x="2542" y="429"/>
                  </a:cubicBezTo>
                  <a:cubicBezTo>
                    <a:pt x="2340" y="146"/>
                    <a:pt x="2010" y="1"/>
                    <a:pt x="1654" y="1"/>
                  </a:cubicBezTo>
                  <a:close/>
                </a:path>
              </a:pathLst>
            </a:custGeom>
            <a:solidFill>
              <a:srgbClr val="F97155"/>
            </a:solidFill>
            <a:ln>
              <a:noFill/>
            </a:ln>
          </p:spPr>
          <p:txBody>
            <a:bodyPr spcFirstLastPara="1" wrap="square" lIns="274275" tIns="274275" rIns="274275" bIns="274275" anchor="ctr" anchorCtr="0">
              <a:noAutofit/>
            </a:bodyPr>
            <a:lstStyle/>
            <a:p>
              <a:endParaRPr sz="4200"/>
            </a:p>
          </p:txBody>
        </p:sp>
        <p:sp>
          <p:nvSpPr>
            <p:cNvPr id="118" name="Google Shape;1177;p40"/>
            <p:cNvSpPr/>
            <p:nvPr/>
          </p:nvSpPr>
          <p:spPr>
            <a:xfrm rot="-658212">
              <a:off x="7118322" y="3251216"/>
              <a:ext cx="260110" cy="188797"/>
            </a:xfrm>
            <a:custGeom>
              <a:avLst/>
              <a:gdLst/>
              <a:ahLst/>
              <a:cxnLst/>
              <a:rect l="l" t="t" r="r" b="b"/>
              <a:pathLst>
                <a:path w="2448" h="1877" extrusionOk="0">
                  <a:moveTo>
                    <a:pt x="1432" y="1"/>
                  </a:moveTo>
                  <a:cubicBezTo>
                    <a:pt x="1237" y="1"/>
                    <a:pt x="1028" y="48"/>
                    <a:pt x="828" y="147"/>
                  </a:cubicBezTo>
                  <a:cubicBezTo>
                    <a:pt x="269" y="423"/>
                    <a:pt x="1" y="1004"/>
                    <a:pt x="218" y="1439"/>
                  </a:cubicBezTo>
                  <a:cubicBezTo>
                    <a:pt x="358" y="1724"/>
                    <a:pt x="668" y="1876"/>
                    <a:pt x="1018" y="1876"/>
                  </a:cubicBezTo>
                  <a:cubicBezTo>
                    <a:pt x="1214" y="1876"/>
                    <a:pt x="1422" y="1829"/>
                    <a:pt x="1619" y="1730"/>
                  </a:cubicBezTo>
                  <a:cubicBezTo>
                    <a:pt x="2178" y="1454"/>
                    <a:pt x="2447" y="873"/>
                    <a:pt x="2229" y="438"/>
                  </a:cubicBezTo>
                  <a:cubicBezTo>
                    <a:pt x="2089" y="153"/>
                    <a:pt x="1782" y="1"/>
                    <a:pt x="1432" y="1"/>
                  </a:cubicBezTo>
                  <a:close/>
                </a:path>
              </a:pathLst>
            </a:custGeom>
            <a:solidFill>
              <a:srgbClr val="F97155"/>
            </a:solidFill>
            <a:ln>
              <a:noFill/>
            </a:ln>
          </p:spPr>
          <p:txBody>
            <a:bodyPr spcFirstLastPara="1" wrap="square" lIns="274275" tIns="274275" rIns="274275" bIns="274275" anchor="ctr" anchorCtr="0">
              <a:noAutofit/>
            </a:bodyPr>
            <a:lstStyle/>
            <a:p>
              <a:endParaRPr sz="4200"/>
            </a:p>
          </p:txBody>
        </p:sp>
        <p:sp>
          <p:nvSpPr>
            <p:cNvPr id="119" name="Google Shape;1178;p40"/>
            <p:cNvSpPr/>
            <p:nvPr/>
          </p:nvSpPr>
          <p:spPr>
            <a:xfrm rot="-658212">
              <a:off x="6710195" y="2191739"/>
              <a:ext cx="1202585" cy="779833"/>
            </a:xfrm>
            <a:custGeom>
              <a:avLst/>
              <a:gdLst/>
              <a:ahLst/>
              <a:cxnLst/>
              <a:rect l="l" t="t" r="r" b="b"/>
              <a:pathLst>
                <a:path w="11318" h="7753" extrusionOk="0">
                  <a:moveTo>
                    <a:pt x="7912" y="1"/>
                  </a:moveTo>
                  <a:cubicBezTo>
                    <a:pt x="7733" y="1"/>
                    <a:pt x="7541" y="7"/>
                    <a:pt x="7332" y="19"/>
                  </a:cubicBezTo>
                  <a:cubicBezTo>
                    <a:pt x="5808" y="113"/>
                    <a:pt x="4842" y="171"/>
                    <a:pt x="3710" y="788"/>
                  </a:cubicBezTo>
                  <a:cubicBezTo>
                    <a:pt x="3020" y="1166"/>
                    <a:pt x="2323" y="1972"/>
                    <a:pt x="929" y="3583"/>
                  </a:cubicBezTo>
                  <a:cubicBezTo>
                    <a:pt x="668" y="3881"/>
                    <a:pt x="385" y="4222"/>
                    <a:pt x="218" y="4759"/>
                  </a:cubicBezTo>
                  <a:cubicBezTo>
                    <a:pt x="174" y="4912"/>
                    <a:pt x="0" y="5841"/>
                    <a:pt x="421" y="6835"/>
                  </a:cubicBezTo>
                  <a:cubicBezTo>
                    <a:pt x="617" y="7290"/>
                    <a:pt x="1002" y="7752"/>
                    <a:pt x="1491" y="7752"/>
                  </a:cubicBezTo>
                  <a:cubicBezTo>
                    <a:pt x="1510" y="7752"/>
                    <a:pt x="1528" y="7751"/>
                    <a:pt x="1546" y="7750"/>
                  </a:cubicBezTo>
                  <a:cubicBezTo>
                    <a:pt x="1880" y="7721"/>
                    <a:pt x="2156" y="7482"/>
                    <a:pt x="2323" y="7191"/>
                  </a:cubicBezTo>
                  <a:cubicBezTo>
                    <a:pt x="2483" y="6901"/>
                    <a:pt x="2548" y="6574"/>
                    <a:pt x="2606" y="6247"/>
                  </a:cubicBezTo>
                  <a:cubicBezTo>
                    <a:pt x="2776" y="6574"/>
                    <a:pt x="3167" y="6699"/>
                    <a:pt x="3547" y="6699"/>
                  </a:cubicBezTo>
                  <a:cubicBezTo>
                    <a:pt x="3607" y="6699"/>
                    <a:pt x="3666" y="6696"/>
                    <a:pt x="3724" y="6690"/>
                  </a:cubicBezTo>
                  <a:cubicBezTo>
                    <a:pt x="4225" y="6647"/>
                    <a:pt x="4733" y="6414"/>
                    <a:pt x="4980" y="5979"/>
                  </a:cubicBezTo>
                  <a:cubicBezTo>
                    <a:pt x="5220" y="5580"/>
                    <a:pt x="5191" y="5064"/>
                    <a:pt x="5024" y="4629"/>
                  </a:cubicBezTo>
                  <a:cubicBezTo>
                    <a:pt x="4857" y="4186"/>
                    <a:pt x="4559" y="3815"/>
                    <a:pt x="4276" y="3445"/>
                  </a:cubicBezTo>
                  <a:lnTo>
                    <a:pt x="4276" y="3445"/>
                  </a:lnTo>
                  <a:cubicBezTo>
                    <a:pt x="4655" y="3937"/>
                    <a:pt x="5253" y="4289"/>
                    <a:pt x="5870" y="4289"/>
                  </a:cubicBezTo>
                  <a:cubicBezTo>
                    <a:pt x="5926" y="4289"/>
                    <a:pt x="5983" y="4286"/>
                    <a:pt x="6040" y="4280"/>
                  </a:cubicBezTo>
                  <a:cubicBezTo>
                    <a:pt x="6686" y="4204"/>
                    <a:pt x="7279" y="3649"/>
                    <a:pt x="7297" y="3010"/>
                  </a:cubicBezTo>
                  <a:lnTo>
                    <a:pt x="7297" y="3010"/>
                  </a:lnTo>
                  <a:cubicBezTo>
                    <a:pt x="7328" y="3461"/>
                    <a:pt x="7754" y="3853"/>
                    <a:pt x="8211" y="3866"/>
                  </a:cubicBezTo>
                  <a:cubicBezTo>
                    <a:pt x="8220" y="3867"/>
                    <a:pt x="8229" y="3867"/>
                    <a:pt x="8238" y="3867"/>
                  </a:cubicBezTo>
                  <a:cubicBezTo>
                    <a:pt x="8714" y="3867"/>
                    <a:pt x="9149" y="3494"/>
                    <a:pt x="9271" y="3031"/>
                  </a:cubicBezTo>
                  <a:cubicBezTo>
                    <a:pt x="9437" y="3336"/>
                    <a:pt x="9780" y="3541"/>
                    <a:pt x="10133" y="3541"/>
                  </a:cubicBezTo>
                  <a:cubicBezTo>
                    <a:pt x="10150" y="3541"/>
                    <a:pt x="10168" y="3541"/>
                    <a:pt x="10185" y="3540"/>
                  </a:cubicBezTo>
                  <a:cubicBezTo>
                    <a:pt x="10556" y="3525"/>
                    <a:pt x="10904" y="3286"/>
                    <a:pt x="11056" y="2952"/>
                  </a:cubicBezTo>
                  <a:cubicBezTo>
                    <a:pt x="11318" y="2356"/>
                    <a:pt x="10962" y="1674"/>
                    <a:pt x="10577" y="1151"/>
                  </a:cubicBezTo>
                  <a:cubicBezTo>
                    <a:pt x="10280" y="752"/>
                    <a:pt x="9968" y="527"/>
                    <a:pt x="9902" y="483"/>
                  </a:cubicBezTo>
                  <a:cubicBezTo>
                    <a:pt x="9470" y="187"/>
                    <a:pt x="8923" y="1"/>
                    <a:pt x="7912" y="1"/>
                  </a:cubicBezTo>
                  <a:close/>
                </a:path>
              </a:pathLst>
            </a:custGeom>
            <a:solidFill>
              <a:srgbClr val="783F04"/>
            </a:solidFill>
            <a:ln>
              <a:noFill/>
            </a:ln>
          </p:spPr>
          <p:txBody>
            <a:bodyPr spcFirstLastPara="1" wrap="square" lIns="274275" tIns="274275" rIns="274275" bIns="274275" anchor="ctr" anchorCtr="0">
              <a:noAutofit/>
            </a:bodyPr>
            <a:lstStyle/>
            <a:p>
              <a:endParaRPr sz="4200"/>
            </a:p>
          </p:txBody>
        </p:sp>
        <p:sp>
          <p:nvSpPr>
            <p:cNvPr id="120" name="Google Shape;1179;p40"/>
            <p:cNvSpPr/>
            <p:nvPr/>
          </p:nvSpPr>
          <p:spPr>
            <a:xfrm rot="-658212">
              <a:off x="6698892" y="2453214"/>
              <a:ext cx="489088" cy="313623"/>
            </a:xfrm>
            <a:custGeom>
              <a:avLst/>
              <a:gdLst/>
              <a:ahLst/>
              <a:cxnLst/>
              <a:rect l="l" t="t" r="r" b="b"/>
              <a:pathLst>
                <a:path w="4603" h="3118" extrusionOk="0">
                  <a:moveTo>
                    <a:pt x="1096" y="1"/>
                  </a:moveTo>
                  <a:lnTo>
                    <a:pt x="1096" y="1"/>
                  </a:lnTo>
                  <a:cubicBezTo>
                    <a:pt x="842" y="131"/>
                    <a:pt x="610" y="306"/>
                    <a:pt x="414" y="516"/>
                  </a:cubicBezTo>
                  <a:cubicBezTo>
                    <a:pt x="312" y="618"/>
                    <a:pt x="218" y="727"/>
                    <a:pt x="145" y="857"/>
                  </a:cubicBezTo>
                  <a:cubicBezTo>
                    <a:pt x="65" y="981"/>
                    <a:pt x="15" y="1126"/>
                    <a:pt x="7" y="1278"/>
                  </a:cubicBezTo>
                  <a:cubicBezTo>
                    <a:pt x="0" y="1431"/>
                    <a:pt x="29" y="1591"/>
                    <a:pt x="116" y="1728"/>
                  </a:cubicBezTo>
                  <a:cubicBezTo>
                    <a:pt x="160" y="1794"/>
                    <a:pt x="218" y="1852"/>
                    <a:pt x="283" y="1903"/>
                  </a:cubicBezTo>
                  <a:cubicBezTo>
                    <a:pt x="349" y="1946"/>
                    <a:pt x="428" y="1975"/>
                    <a:pt x="508" y="1990"/>
                  </a:cubicBezTo>
                  <a:cubicBezTo>
                    <a:pt x="559" y="2001"/>
                    <a:pt x="609" y="2006"/>
                    <a:pt x="658" y="2006"/>
                  </a:cubicBezTo>
                  <a:cubicBezTo>
                    <a:pt x="764" y="2006"/>
                    <a:pt x="866" y="1983"/>
                    <a:pt x="966" y="1953"/>
                  </a:cubicBezTo>
                  <a:cubicBezTo>
                    <a:pt x="1051" y="1924"/>
                    <a:pt x="1132" y="1891"/>
                    <a:pt x="1209" y="1855"/>
                  </a:cubicBezTo>
                  <a:lnTo>
                    <a:pt x="1209" y="1855"/>
                  </a:lnTo>
                  <a:cubicBezTo>
                    <a:pt x="1188" y="2136"/>
                    <a:pt x="1261" y="2425"/>
                    <a:pt x="1423" y="2665"/>
                  </a:cubicBezTo>
                  <a:cubicBezTo>
                    <a:pt x="1474" y="2738"/>
                    <a:pt x="1532" y="2803"/>
                    <a:pt x="1590" y="2861"/>
                  </a:cubicBezTo>
                  <a:cubicBezTo>
                    <a:pt x="1655" y="2919"/>
                    <a:pt x="1728" y="2977"/>
                    <a:pt x="1808" y="3013"/>
                  </a:cubicBezTo>
                  <a:cubicBezTo>
                    <a:pt x="1888" y="3057"/>
                    <a:pt x="1975" y="3086"/>
                    <a:pt x="2062" y="3101"/>
                  </a:cubicBezTo>
                  <a:cubicBezTo>
                    <a:pt x="2126" y="3111"/>
                    <a:pt x="2189" y="3118"/>
                    <a:pt x="2253" y="3118"/>
                  </a:cubicBezTo>
                  <a:cubicBezTo>
                    <a:pt x="2276" y="3118"/>
                    <a:pt x="2300" y="3117"/>
                    <a:pt x="2323" y="3115"/>
                  </a:cubicBezTo>
                  <a:cubicBezTo>
                    <a:pt x="2679" y="3093"/>
                    <a:pt x="3013" y="2890"/>
                    <a:pt x="3180" y="2571"/>
                  </a:cubicBezTo>
                  <a:cubicBezTo>
                    <a:pt x="3321" y="2323"/>
                    <a:pt x="3343" y="2018"/>
                    <a:pt x="3257" y="1749"/>
                  </a:cubicBezTo>
                  <a:lnTo>
                    <a:pt x="3257" y="1749"/>
                  </a:lnTo>
                  <a:cubicBezTo>
                    <a:pt x="3341" y="1767"/>
                    <a:pt x="3428" y="1777"/>
                    <a:pt x="3515" y="1777"/>
                  </a:cubicBezTo>
                  <a:cubicBezTo>
                    <a:pt x="3662" y="1777"/>
                    <a:pt x="3810" y="1749"/>
                    <a:pt x="3949" y="1692"/>
                  </a:cubicBezTo>
                  <a:cubicBezTo>
                    <a:pt x="4087" y="1634"/>
                    <a:pt x="4211" y="1540"/>
                    <a:pt x="4305" y="1431"/>
                  </a:cubicBezTo>
                  <a:cubicBezTo>
                    <a:pt x="4407" y="1322"/>
                    <a:pt x="4487" y="1191"/>
                    <a:pt x="4537" y="1053"/>
                  </a:cubicBezTo>
                  <a:cubicBezTo>
                    <a:pt x="4588" y="915"/>
                    <a:pt x="4603" y="756"/>
                    <a:pt x="4559" y="610"/>
                  </a:cubicBezTo>
                  <a:cubicBezTo>
                    <a:pt x="4516" y="465"/>
                    <a:pt x="4421" y="342"/>
                    <a:pt x="4305" y="255"/>
                  </a:cubicBezTo>
                  <a:cubicBezTo>
                    <a:pt x="4159" y="145"/>
                    <a:pt x="3978" y="93"/>
                    <a:pt x="3799" y="93"/>
                  </a:cubicBezTo>
                  <a:cubicBezTo>
                    <a:pt x="3693" y="93"/>
                    <a:pt x="3589" y="111"/>
                    <a:pt x="3492" y="146"/>
                  </a:cubicBezTo>
                  <a:cubicBezTo>
                    <a:pt x="3567" y="128"/>
                    <a:pt x="3644" y="118"/>
                    <a:pt x="3721" y="118"/>
                  </a:cubicBezTo>
                  <a:cubicBezTo>
                    <a:pt x="3919" y="118"/>
                    <a:pt x="4115" y="180"/>
                    <a:pt x="4261" y="306"/>
                  </a:cubicBezTo>
                  <a:cubicBezTo>
                    <a:pt x="4363" y="393"/>
                    <a:pt x="4443" y="509"/>
                    <a:pt x="4465" y="632"/>
                  </a:cubicBezTo>
                  <a:cubicBezTo>
                    <a:pt x="4494" y="756"/>
                    <a:pt x="4479" y="894"/>
                    <a:pt x="4428" y="1010"/>
                  </a:cubicBezTo>
                  <a:cubicBezTo>
                    <a:pt x="4378" y="1133"/>
                    <a:pt x="4298" y="1242"/>
                    <a:pt x="4211" y="1336"/>
                  </a:cubicBezTo>
                  <a:cubicBezTo>
                    <a:pt x="4116" y="1431"/>
                    <a:pt x="4007" y="1503"/>
                    <a:pt x="3891" y="1547"/>
                  </a:cubicBezTo>
                  <a:cubicBezTo>
                    <a:pt x="3782" y="1590"/>
                    <a:pt x="3666" y="1610"/>
                    <a:pt x="3549" y="1610"/>
                  </a:cubicBezTo>
                  <a:cubicBezTo>
                    <a:pt x="3409" y="1610"/>
                    <a:pt x="3267" y="1581"/>
                    <a:pt x="3136" y="1525"/>
                  </a:cubicBezTo>
                  <a:cubicBezTo>
                    <a:pt x="3125" y="1518"/>
                    <a:pt x="3113" y="1514"/>
                    <a:pt x="3100" y="1514"/>
                  </a:cubicBezTo>
                  <a:cubicBezTo>
                    <a:pt x="3087" y="1514"/>
                    <a:pt x="3075" y="1518"/>
                    <a:pt x="3064" y="1525"/>
                  </a:cubicBezTo>
                  <a:cubicBezTo>
                    <a:pt x="3020" y="1547"/>
                    <a:pt x="2998" y="1598"/>
                    <a:pt x="3020" y="1641"/>
                  </a:cubicBezTo>
                  <a:lnTo>
                    <a:pt x="3020" y="1649"/>
                  </a:lnTo>
                  <a:cubicBezTo>
                    <a:pt x="3158" y="1903"/>
                    <a:pt x="3143" y="2229"/>
                    <a:pt x="3006" y="2476"/>
                  </a:cubicBezTo>
                  <a:cubicBezTo>
                    <a:pt x="2875" y="2730"/>
                    <a:pt x="2599" y="2890"/>
                    <a:pt x="2309" y="2912"/>
                  </a:cubicBezTo>
                  <a:cubicBezTo>
                    <a:pt x="2292" y="2913"/>
                    <a:pt x="2275" y="2913"/>
                    <a:pt x="2258" y="2913"/>
                  </a:cubicBezTo>
                  <a:cubicBezTo>
                    <a:pt x="2136" y="2913"/>
                    <a:pt x="2011" y="2889"/>
                    <a:pt x="1902" y="2832"/>
                  </a:cubicBezTo>
                  <a:cubicBezTo>
                    <a:pt x="1837" y="2803"/>
                    <a:pt x="1779" y="2759"/>
                    <a:pt x="1728" y="2716"/>
                  </a:cubicBezTo>
                  <a:cubicBezTo>
                    <a:pt x="1677" y="2665"/>
                    <a:pt x="1626" y="2614"/>
                    <a:pt x="1583" y="2549"/>
                  </a:cubicBezTo>
                  <a:cubicBezTo>
                    <a:pt x="1423" y="2309"/>
                    <a:pt x="1350" y="1997"/>
                    <a:pt x="1416" y="1714"/>
                  </a:cubicBezTo>
                  <a:cubicBezTo>
                    <a:pt x="1416" y="1692"/>
                    <a:pt x="1416" y="1670"/>
                    <a:pt x="1401" y="1649"/>
                  </a:cubicBezTo>
                  <a:cubicBezTo>
                    <a:pt x="1386" y="1619"/>
                    <a:pt x="1357" y="1602"/>
                    <a:pt x="1326" y="1602"/>
                  </a:cubicBezTo>
                  <a:cubicBezTo>
                    <a:pt x="1313" y="1602"/>
                    <a:pt x="1299" y="1606"/>
                    <a:pt x="1285" y="1612"/>
                  </a:cubicBezTo>
                  <a:cubicBezTo>
                    <a:pt x="1162" y="1685"/>
                    <a:pt x="1038" y="1743"/>
                    <a:pt x="915" y="1787"/>
                  </a:cubicBezTo>
                  <a:cubicBezTo>
                    <a:pt x="815" y="1820"/>
                    <a:pt x="715" y="1845"/>
                    <a:pt x="621" y="1845"/>
                  </a:cubicBezTo>
                  <a:cubicBezTo>
                    <a:pt x="592" y="1845"/>
                    <a:pt x="564" y="1842"/>
                    <a:pt x="537" y="1837"/>
                  </a:cubicBezTo>
                  <a:cubicBezTo>
                    <a:pt x="414" y="1816"/>
                    <a:pt x="305" y="1750"/>
                    <a:pt x="232" y="1649"/>
                  </a:cubicBezTo>
                  <a:cubicBezTo>
                    <a:pt x="160" y="1547"/>
                    <a:pt x="123" y="1416"/>
                    <a:pt x="123" y="1286"/>
                  </a:cubicBezTo>
                  <a:cubicBezTo>
                    <a:pt x="131" y="1017"/>
                    <a:pt x="283" y="770"/>
                    <a:pt x="457" y="560"/>
                  </a:cubicBezTo>
                  <a:cubicBezTo>
                    <a:pt x="639" y="342"/>
                    <a:pt x="857" y="160"/>
                    <a:pt x="1096" y="1"/>
                  </a:cubicBezTo>
                  <a:close/>
                </a:path>
              </a:pathLst>
            </a:custGeom>
            <a:solidFill>
              <a:srgbClr val="5B0F00"/>
            </a:solidFill>
            <a:ln>
              <a:noFill/>
            </a:ln>
          </p:spPr>
          <p:txBody>
            <a:bodyPr spcFirstLastPara="1" wrap="square" lIns="274275" tIns="274275" rIns="274275" bIns="274275" anchor="ctr" anchorCtr="0">
              <a:noAutofit/>
            </a:bodyPr>
            <a:lstStyle/>
            <a:p>
              <a:endParaRPr sz="4200"/>
            </a:p>
          </p:txBody>
        </p:sp>
        <p:sp>
          <p:nvSpPr>
            <p:cNvPr id="121" name="Google Shape;1180;p40"/>
            <p:cNvSpPr/>
            <p:nvPr/>
          </p:nvSpPr>
          <p:spPr>
            <a:xfrm rot="-658212">
              <a:off x="7463459" y="2070081"/>
              <a:ext cx="278598" cy="375684"/>
            </a:xfrm>
            <a:custGeom>
              <a:avLst/>
              <a:gdLst/>
              <a:ahLst/>
              <a:cxnLst/>
              <a:rect l="l" t="t" r="r" b="b"/>
              <a:pathLst>
                <a:path w="2622" h="3735" extrusionOk="0">
                  <a:moveTo>
                    <a:pt x="891" y="1"/>
                  </a:moveTo>
                  <a:cubicBezTo>
                    <a:pt x="863" y="1"/>
                    <a:pt x="834" y="3"/>
                    <a:pt x="806" y="8"/>
                  </a:cubicBezTo>
                  <a:cubicBezTo>
                    <a:pt x="690" y="30"/>
                    <a:pt x="581" y="88"/>
                    <a:pt x="501" y="175"/>
                  </a:cubicBezTo>
                  <a:cubicBezTo>
                    <a:pt x="334" y="349"/>
                    <a:pt x="283" y="604"/>
                    <a:pt x="334" y="821"/>
                  </a:cubicBezTo>
                  <a:cubicBezTo>
                    <a:pt x="305" y="596"/>
                    <a:pt x="378" y="364"/>
                    <a:pt x="538" y="212"/>
                  </a:cubicBezTo>
                  <a:cubicBezTo>
                    <a:pt x="617" y="139"/>
                    <a:pt x="712" y="95"/>
                    <a:pt x="821" y="81"/>
                  </a:cubicBezTo>
                  <a:cubicBezTo>
                    <a:pt x="833" y="80"/>
                    <a:pt x="846" y="80"/>
                    <a:pt x="859" y="80"/>
                  </a:cubicBezTo>
                  <a:cubicBezTo>
                    <a:pt x="948" y="80"/>
                    <a:pt x="1036" y="102"/>
                    <a:pt x="1118" y="146"/>
                  </a:cubicBezTo>
                  <a:cubicBezTo>
                    <a:pt x="1205" y="197"/>
                    <a:pt x="1293" y="270"/>
                    <a:pt x="1358" y="357"/>
                  </a:cubicBezTo>
                  <a:cubicBezTo>
                    <a:pt x="1423" y="437"/>
                    <a:pt x="1474" y="531"/>
                    <a:pt x="1496" y="633"/>
                  </a:cubicBezTo>
                  <a:cubicBezTo>
                    <a:pt x="1554" y="829"/>
                    <a:pt x="1510" y="1054"/>
                    <a:pt x="1409" y="1228"/>
                  </a:cubicBezTo>
                  <a:cubicBezTo>
                    <a:pt x="1394" y="1250"/>
                    <a:pt x="1394" y="1271"/>
                    <a:pt x="1401" y="1293"/>
                  </a:cubicBezTo>
                  <a:cubicBezTo>
                    <a:pt x="1414" y="1323"/>
                    <a:pt x="1446" y="1339"/>
                    <a:pt x="1477" y="1339"/>
                  </a:cubicBezTo>
                  <a:cubicBezTo>
                    <a:pt x="1483" y="1339"/>
                    <a:pt x="1490" y="1338"/>
                    <a:pt x="1496" y="1337"/>
                  </a:cubicBezTo>
                  <a:cubicBezTo>
                    <a:pt x="1575" y="1305"/>
                    <a:pt x="1660" y="1290"/>
                    <a:pt x="1746" y="1290"/>
                  </a:cubicBezTo>
                  <a:cubicBezTo>
                    <a:pt x="1895" y="1290"/>
                    <a:pt x="2044" y="1336"/>
                    <a:pt x="2164" y="1424"/>
                  </a:cubicBezTo>
                  <a:cubicBezTo>
                    <a:pt x="2352" y="1555"/>
                    <a:pt x="2461" y="1794"/>
                    <a:pt x="2447" y="2019"/>
                  </a:cubicBezTo>
                  <a:cubicBezTo>
                    <a:pt x="2440" y="2135"/>
                    <a:pt x="2403" y="2252"/>
                    <a:pt x="2345" y="2346"/>
                  </a:cubicBezTo>
                  <a:cubicBezTo>
                    <a:pt x="2287" y="2440"/>
                    <a:pt x="2193" y="2513"/>
                    <a:pt x="2091" y="2571"/>
                  </a:cubicBezTo>
                  <a:cubicBezTo>
                    <a:pt x="1959" y="2639"/>
                    <a:pt x="1809" y="2676"/>
                    <a:pt x="1661" y="2676"/>
                  </a:cubicBezTo>
                  <a:cubicBezTo>
                    <a:pt x="1573" y="2676"/>
                    <a:pt x="1485" y="2663"/>
                    <a:pt x="1401" y="2636"/>
                  </a:cubicBezTo>
                  <a:cubicBezTo>
                    <a:pt x="1391" y="2633"/>
                    <a:pt x="1381" y="2631"/>
                    <a:pt x="1373" y="2631"/>
                  </a:cubicBezTo>
                  <a:cubicBezTo>
                    <a:pt x="1365" y="2631"/>
                    <a:pt x="1358" y="2633"/>
                    <a:pt x="1351" y="2636"/>
                  </a:cubicBezTo>
                  <a:cubicBezTo>
                    <a:pt x="1314" y="2651"/>
                    <a:pt x="1293" y="2694"/>
                    <a:pt x="1307" y="2731"/>
                  </a:cubicBezTo>
                  <a:cubicBezTo>
                    <a:pt x="1351" y="2832"/>
                    <a:pt x="1394" y="2934"/>
                    <a:pt x="1416" y="3043"/>
                  </a:cubicBezTo>
                  <a:cubicBezTo>
                    <a:pt x="1438" y="3144"/>
                    <a:pt x="1445" y="3253"/>
                    <a:pt x="1423" y="3348"/>
                  </a:cubicBezTo>
                  <a:cubicBezTo>
                    <a:pt x="1394" y="3442"/>
                    <a:pt x="1329" y="3529"/>
                    <a:pt x="1242" y="3573"/>
                  </a:cubicBezTo>
                  <a:cubicBezTo>
                    <a:pt x="1176" y="3611"/>
                    <a:pt x="1097" y="3629"/>
                    <a:pt x="1016" y="3629"/>
                  </a:cubicBezTo>
                  <a:cubicBezTo>
                    <a:pt x="990" y="3629"/>
                    <a:pt x="963" y="3627"/>
                    <a:pt x="937" y="3624"/>
                  </a:cubicBezTo>
                  <a:cubicBezTo>
                    <a:pt x="726" y="3595"/>
                    <a:pt x="538" y="3457"/>
                    <a:pt x="385" y="3290"/>
                  </a:cubicBezTo>
                  <a:cubicBezTo>
                    <a:pt x="233" y="3123"/>
                    <a:pt x="102" y="2934"/>
                    <a:pt x="0" y="2731"/>
                  </a:cubicBezTo>
                  <a:lnTo>
                    <a:pt x="0" y="2731"/>
                  </a:lnTo>
                  <a:cubicBezTo>
                    <a:pt x="80" y="2941"/>
                    <a:pt x="196" y="3144"/>
                    <a:pt x="349" y="3326"/>
                  </a:cubicBezTo>
                  <a:cubicBezTo>
                    <a:pt x="494" y="3507"/>
                    <a:pt x="675" y="3674"/>
                    <a:pt x="922" y="3725"/>
                  </a:cubicBezTo>
                  <a:cubicBezTo>
                    <a:pt x="958" y="3732"/>
                    <a:pt x="995" y="3735"/>
                    <a:pt x="1032" y="3735"/>
                  </a:cubicBezTo>
                  <a:cubicBezTo>
                    <a:pt x="1121" y="3735"/>
                    <a:pt x="1210" y="3716"/>
                    <a:pt x="1293" y="3674"/>
                  </a:cubicBezTo>
                  <a:cubicBezTo>
                    <a:pt x="1409" y="3624"/>
                    <a:pt x="1503" y="3515"/>
                    <a:pt x="1539" y="3391"/>
                  </a:cubicBezTo>
                  <a:cubicBezTo>
                    <a:pt x="1583" y="3261"/>
                    <a:pt x="1576" y="3137"/>
                    <a:pt x="1547" y="3014"/>
                  </a:cubicBezTo>
                  <a:cubicBezTo>
                    <a:pt x="1534" y="2947"/>
                    <a:pt x="1517" y="2879"/>
                    <a:pt x="1496" y="2813"/>
                  </a:cubicBezTo>
                  <a:lnTo>
                    <a:pt x="1496" y="2813"/>
                  </a:lnTo>
                  <a:cubicBezTo>
                    <a:pt x="1560" y="2826"/>
                    <a:pt x="1626" y="2832"/>
                    <a:pt x="1691" y="2832"/>
                  </a:cubicBezTo>
                  <a:cubicBezTo>
                    <a:pt x="1856" y="2832"/>
                    <a:pt x="2018" y="2793"/>
                    <a:pt x="2164" y="2716"/>
                  </a:cubicBezTo>
                  <a:cubicBezTo>
                    <a:pt x="2222" y="2680"/>
                    <a:pt x="2287" y="2644"/>
                    <a:pt x="2338" y="2593"/>
                  </a:cubicBezTo>
                  <a:cubicBezTo>
                    <a:pt x="2389" y="2549"/>
                    <a:pt x="2440" y="2498"/>
                    <a:pt x="2483" y="2433"/>
                  </a:cubicBezTo>
                  <a:cubicBezTo>
                    <a:pt x="2563" y="2310"/>
                    <a:pt x="2599" y="2172"/>
                    <a:pt x="2607" y="2026"/>
                  </a:cubicBezTo>
                  <a:cubicBezTo>
                    <a:pt x="2621" y="1743"/>
                    <a:pt x="2490" y="1453"/>
                    <a:pt x="2251" y="1293"/>
                  </a:cubicBezTo>
                  <a:cubicBezTo>
                    <a:pt x="2108" y="1191"/>
                    <a:pt x="1935" y="1140"/>
                    <a:pt x="1762" y="1140"/>
                  </a:cubicBezTo>
                  <a:cubicBezTo>
                    <a:pt x="1706" y="1140"/>
                    <a:pt x="1651" y="1145"/>
                    <a:pt x="1597" y="1155"/>
                  </a:cubicBezTo>
                  <a:lnTo>
                    <a:pt x="1597" y="1155"/>
                  </a:lnTo>
                  <a:cubicBezTo>
                    <a:pt x="1659" y="977"/>
                    <a:pt x="1670" y="778"/>
                    <a:pt x="1619" y="596"/>
                  </a:cubicBezTo>
                  <a:cubicBezTo>
                    <a:pt x="1583" y="480"/>
                    <a:pt x="1518" y="371"/>
                    <a:pt x="1438" y="284"/>
                  </a:cubicBezTo>
                  <a:cubicBezTo>
                    <a:pt x="1365" y="197"/>
                    <a:pt x="1271" y="117"/>
                    <a:pt x="1162" y="66"/>
                  </a:cubicBezTo>
                  <a:cubicBezTo>
                    <a:pt x="1078" y="27"/>
                    <a:pt x="985" y="1"/>
                    <a:pt x="891" y="1"/>
                  </a:cubicBezTo>
                  <a:close/>
                </a:path>
              </a:pathLst>
            </a:custGeom>
            <a:solidFill>
              <a:srgbClr val="5B0F00"/>
            </a:solidFill>
            <a:ln>
              <a:noFill/>
            </a:ln>
          </p:spPr>
          <p:txBody>
            <a:bodyPr spcFirstLastPara="1" wrap="square" lIns="274275" tIns="274275" rIns="274275" bIns="274275" anchor="ctr" anchorCtr="0">
              <a:noAutofit/>
            </a:bodyPr>
            <a:lstStyle/>
            <a:p>
              <a:endParaRPr sz="4200"/>
            </a:p>
          </p:txBody>
        </p:sp>
        <p:sp>
          <p:nvSpPr>
            <p:cNvPr id="122" name="Google Shape;1181;p40"/>
            <p:cNvSpPr/>
            <p:nvPr/>
          </p:nvSpPr>
          <p:spPr>
            <a:xfrm>
              <a:off x="8444185" y="3834390"/>
              <a:ext cx="307963" cy="308010"/>
            </a:xfrm>
            <a:custGeom>
              <a:avLst/>
              <a:gdLst/>
              <a:ahLst/>
              <a:cxnLst/>
              <a:rect l="l" t="t" r="r" b="b"/>
              <a:pathLst>
                <a:path w="5134" h="5135" extrusionOk="0">
                  <a:moveTo>
                    <a:pt x="2825" y="0"/>
                  </a:moveTo>
                  <a:cubicBezTo>
                    <a:pt x="2483" y="109"/>
                    <a:pt x="2113" y="240"/>
                    <a:pt x="1714" y="421"/>
                  </a:cubicBezTo>
                  <a:cubicBezTo>
                    <a:pt x="1017" y="741"/>
                    <a:pt x="444" y="1104"/>
                    <a:pt x="1" y="1438"/>
                  </a:cubicBezTo>
                  <a:cubicBezTo>
                    <a:pt x="393" y="2135"/>
                    <a:pt x="785" y="2831"/>
                    <a:pt x="1184" y="3521"/>
                  </a:cubicBezTo>
                  <a:cubicBezTo>
                    <a:pt x="1336" y="3369"/>
                    <a:pt x="1532" y="3202"/>
                    <a:pt x="1758" y="3042"/>
                  </a:cubicBezTo>
                  <a:cubicBezTo>
                    <a:pt x="1954" y="2897"/>
                    <a:pt x="2142" y="2788"/>
                    <a:pt x="2316" y="2694"/>
                  </a:cubicBezTo>
                  <a:cubicBezTo>
                    <a:pt x="3652" y="4317"/>
                    <a:pt x="4472" y="5135"/>
                    <a:pt x="4772" y="5135"/>
                  </a:cubicBezTo>
                  <a:cubicBezTo>
                    <a:pt x="4797" y="5135"/>
                    <a:pt x="4818" y="5129"/>
                    <a:pt x="4836" y="5118"/>
                  </a:cubicBezTo>
                  <a:cubicBezTo>
                    <a:pt x="5133" y="4937"/>
                    <a:pt x="4465" y="3231"/>
                    <a:pt x="2825"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3" name="Google Shape;1182;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96B2FF"/>
            </a:solidFill>
            <a:ln>
              <a:noFill/>
            </a:ln>
          </p:spPr>
          <p:txBody>
            <a:bodyPr spcFirstLastPara="1" wrap="square" lIns="274275" tIns="274275" rIns="274275" bIns="274275" anchor="ctr" anchorCtr="0">
              <a:noAutofit/>
            </a:bodyPr>
            <a:lstStyle/>
            <a:p>
              <a:endParaRPr sz="4200"/>
            </a:p>
          </p:txBody>
        </p:sp>
        <p:sp>
          <p:nvSpPr>
            <p:cNvPr id="124" name="Google Shape;1183;p40"/>
            <p:cNvSpPr/>
            <p:nvPr/>
          </p:nvSpPr>
          <p:spPr>
            <a:xfrm>
              <a:off x="8078405" y="3379778"/>
              <a:ext cx="415516" cy="596106"/>
            </a:xfrm>
            <a:custGeom>
              <a:avLst/>
              <a:gdLst/>
              <a:ahLst/>
              <a:cxnLst/>
              <a:rect l="l" t="t" r="r" b="b"/>
              <a:pathLst>
                <a:path w="6927" h="9938" extrusionOk="0">
                  <a:moveTo>
                    <a:pt x="5511" y="0"/>
                  </a:moveTo>
                  <a:lnTo>
                    <a:pt x="5511" y="0"/>
                  </a:lnTo>
                  <a:cubicBezTo>
                    <a:pt x="5750" y="312"/>
                    <a:pt x="5874" y="690"/>
                    <a:pt x="5924" y="1067"/>
                  </a:cubicBezTo>
                  <a:cubicBezTo>
                    <a:pt x="5975" y="1452"/>
                    <a:pt x="5968" y="1844"/>
                    <a:pt x="5845" y="2207"/>
                  </a:cubicBezTo>
                  <a:cubicBezTo>
                    <a:pt x="5779" y="2381"/>
                    <a:pt x="5692" y="2556"/>
                    <a:pt x="5569" y="2701"/>
                  </a:cubicBezTo>
                  <a:cubicBezTo>
                    <a:pt x="5453" y="2853"/>
                    <a:pt x="5315" y="2984"/>
                    <a:pt x="5169" y="3107"/>
                  </a:cubicBezTo>
                  <a:cubicBezTo>
                    <a:pt x="4865" y="3340"/>
                    <a:pt x="4523" y="3521"/>
                    <a:pt x="4175" y="3688"/>
                  </a:cubicBezTo>
                  <a:cubicBezTo>
                    <a:pt x="3826" y="3848"/>
                    <a:pt x="3463" y="3993"/>
                    <a:pt x="3115" y="4167"/>
                  </a:cubicBezTo>
                  <a:cubicBezTo>
                    <a:pt x="2759" y="4341"/>
                    <a:pt x="2418" y="4530"/>
                    <a:pt x="2091" y="4741"/>
                  </a:cubicBezTo>
                  <a:cubicBezTo>
                    <a:pt x="1431" y="5169"/>
                    <a:pt x="835" y="5721"/>
                    <a:pt x="443" y="6410"/>
                  </a:cubicBezTo>
                  <a:cubicBezTo>
                    <a:pt x="247" y="6759"/>
                    <a:pt x="109" y="7136"/>
                    <a:pt x="44" y="7528"/>
                  </a:cubicBezTo>
                  <a:cubicBezTo>
                    <a:pt x="15" y="7732"/>
                    <a:pt x="1" y="7928"/>
                    <a:pt x="15" y="8131"/>
                  </a:cubicBezTo>
                  <a:cubicBezTo>
                    <a:pt x="37" y="8327"/>
                    <a:pt x="80" y="8530"/>
                    <a:pt x="175" y="8719"/>
                  </a:cubicBezTo>
                  <a:cubicBezTo>
                    <a:pt x="269" y="8900"/>
                    <a:pt x="414" y="9060"/>
                    <a:pt x="589" y="9169"/>
                  </a:cubicBezTo>
                  <a:cubicBezTo>
                    <a:pt x="756" y="9285"/>
                    <a:pt x="944" y="9365"/>
                    <a:pt x="1133" y="9423"/>
                  </a:cubicBezTo>
                  <a:cubicBezTo>
                    <a:pt x="1322" y="9489"/>
                    <a:pt x="1511" y="9532"/>
                    <a:pt x="1699" y="9568"/>
                  </a:cubicBezTo>
                  <a:cubicBezTo>
                    <a:pt x="1888" y="9612"/>
                    <a:pt x="2084" y="9648"/>
                    <a:pt x="2273" y="9685"/>
                  </a:cubicBezTo>
                  <a:cubicBezTo>
                    <a:pt x="3042" y="9822"/>
                    <a:pt x="3819" y="9902"/>
                    <a:pt x="4596" y="9931"/>
                  </a:cubicBezTo>
                  <a:cubicBezTo>
                    <a:pt x="4743" y="9935"/>
                    <a:pt x="4890" y="9937"/>
                    <a:pt x="5036" y="9937"/>
                  </a:cubicBezTo>
                  <a:cubicBezTo>
                    <a:pt x="5671" y="9937"/>
                    <a:pt x="6301" y="9899"/>
                    <a:pt x="6926" y="9822"/>
                  </a:cubicBezTo>
                  <a:lnTo>
                    <a:pt x="6926" y="9822"/>
                  </a:lnTo>
                  <a:cubicBezTo>
                    <a:pt x="6460" y="9858"/>
                    <a:pt x="5992" y="9877"/>
                    <a:pt x="5522" y="9877"/>
                  </a:cubicBezTo>
                  <a:cubicBezTo>
                    <a:pt x="5216" y="9877"/>
                    <a:pt x="4910" y="9869"/>
                    <a:pt x="4603" y="9851"/>
                  </a:cubicBezTo>
                  <a:cubicBezTo>
                    <a:pt x="3826" y="9808"/>
                    <a:pt x="3057" y="9721"/>
                    <a:pt x="2302" y="9568"/>
                  </a:cubicBezTo>
                  <a:cubicBezTo>
                    <a:pt x="2106" y="9525"/>
                    <a:pt x="1917" y="9489"/>
                    <a:pt x="1728" y="9445"/>
                  </a:cubicBezTo>
                  <a:cubicBezTo>
                    <a:pt x="1540" y="9401"/>
                    <a:pt x="1358" y="9351"/>
                    <a:pt x="1177" y="9292"/>
                  </a:cubicBezTo>
                  <a:cubicBezTo>
                    <a:pt x="995" y="9234"/>
                    <a:pt x="821" y="9155"/>
                    <a:pt x="668" y="9053"/>
                  </a:cubicBezTo>
                  <a:cubicBezTo>
                    <a:pt x="516" y="8951"/>
                    <a:pt x="385" y="8813"/>
                    <a:pt x="305" y="8654"/>
                  </a:cubicBezTo>
                  <a:cubicBezTo>
                    <a:pt x="139" y="8320"/>
                    <a:pt x="139" y="7928"/>
                    <a:pt x="197" y="7557"/>
                  </a:cubicBezTo>
                  <a:cubicBezTo>
                    <a:pt x="262" y="7180"/>
                    <a:pt x="393" y="6824"/>
                    <a:pt x="581" y="6490"/>
                  </a:cubicBezTo>
                  <a:cubicBezTo>
                    <a:pt x="952" y="5822"/>
                    <a:pt x="1525" y="5285"/>
                    <a:pt x="2171" y="4864"/>
                  </a:cubicBezTo>
                  <a:cubicBezTo>
                    <a:pt x="2491" y="4654"/>
                    <a:pt x="2832" y="4465"/>
                    <a:pt x="3173" y="4291"/>
                  </a:cubicBezTo>
                  <a:cubicBezTo>
                    <a:pt x="3522" y="4124"/>
                    <a:pt x="3877" y="3971"/>
                    <a:pt x="4226" y="3797"/>
                  </a:cubicBezTo>
                  <a:cubicBezTo>
                    <a:pt x="4581" y="3623"/>
                    <a:pt x="4923" y="3434"/>
                    <a:pt x="5235" y="3187"/>
                  </a:cubicBezTo>
                  <a:cubicBezTo>
                    <a:pt x="5387" y="3056"/>
                    <a:pt x="5525" y="2919"/>
                    <a:pt x="5649" y="2759"/>
                  </a:cubicBezTo>
                  <a:cubicBezTo>
                    <a:pt x="5765" y="2599"/>
                    <a:pt x="5852" y="2418"/>
                    <a:pt x="5917" y="2229"/>
                  </a:cubicBezTo>
                  <a:cubicBezTo>
                    <a:pt x="6041" y="1851"/>
                    <a:pt x="6033" y="1445"/>
                    <a:pt x="5968" y="1060"/>
                  </a:cubicBezTo>
                  <a:cubicBezTo>
                    <a:pt x="5910" y="675"/>
                    <a:pt x="5765" y="298"/>
                    <a:pt x="5511"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5" name="Google Shape;1184;p40"/>
            <p:cNvSpPr/>
            <p:nvPr/>
          </p:nvSpPr>
          <p:spPr>
            <a:xfrm>
              <a:off x="8062750" y="3836550"/>
              <a:ext cx="113672" cy="26272"/>
            </a:xfrm>
            <a:custGeom>
              <a:avLst/>
              <a:gdLst/>
              <a:ahLst/>
              <a:cxnLst/>
              <a:rect l="l" t="t" r="r" b="b"/>
              <a:pathLst>
                <a:path w="1895" h="438" extrusionOk="0">
                  <a:moveTo>
                    <a:pt x="0" y="1"/>
                  </a:moveTo>
                  <a:lnTo>
                    <a:pt x="0" y="1"/>
                  </a:lnTo>
                  <a:cubicBezTo>
                    <a:pt x="116" y="117"/>
                    <a:pt x="262" y="211"/>
                    <a:pt x="414" y="284"/>
                  </a:cubicBezTo>
                  <a:cubicBezTo>
                    <a:pt x="574" y="349"/>
                    <a:pt x="741" y="400"/>
                    <a:pt x="908" y="422"/>
                  </a:cubicBezTo>
                  <a:cubicBezTo>
                    <a:pt x="985" y="432"/>
                    <a:pt x="1064" y="437"/>
                    <a:pt x="1143" y="437"/>
                  </a:cubicBezTo>
                  <a:cubicBezTo>
                    <a:pt x="1235" y="437"/>
                    <a:pt x="1326" y="430"/>
                    <a:pt x="1416" y="414"/>
                  </a:cubicBezTo>
                  <a:cubicBezTo>
                    <a:pt x="1583" y="393"/>
                    <a:pt x="1750" y="342"/>
                    <a:pt x="1895" y="255"/>
                  </a:cubicBezTo>
                  <a:lnTo>
                    <a:pt x="1895" y="255"/>
                  </a:lnTo>
                  <a:cubicBezTo>
                    <a:pt x="1728" y="276"/>
                    <a:pt x="1568" y="291"/>
                    <a:pt x="1401" y="291"/>
                  </a:cubicBezTo>
                  <a:cubicBezTo>
                    <a:pt x="1242" y="291"/>
                    <a:pt x="1082" y="284"/>
                    <a:pt x="929" y="262"/>
                  </a:cubicBezTo>
                  <a:cubicBezTo>
                    <a:pt x="770" y="240"/>
                    <a:pt x="617" y="211"/>
                    <a:pt x="458" y="167"/>
                  </a:cubicBezTo>
                  <a:cubicBezTo>
                    <a:pt x="305" y="117"/>
                    <a:pt x="153" y="66"/>
                    <a:pt x="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6" name="Google Shape;1185;p40"/>
            <p:cNvSpPr/>
            <p:nvPr/>
          </p:nvSpPr>
          <p:spPr>
            <a:xfrm>
              <a:off x="8047934" y="3859224"/>
              <a:ext cx="138985" cy="34850"/>
            </a:xfrm>
            <a:custGeom>
              <a:avLst/>
              <a:gdLst/>
              <a:ahLst/>
              <a:cxnLst/>
              <a:rect l="l" t="t" r="r" b="b"/>
              <a:pathLst>
                <a:path w="2317" h="581" extrusionOk="0">
                  <a:moveTo>
                    <a:pt x="2316" y="0"/>
                  </a:moveTo>
                  <a:cubicBezTo>
                    <a:pt x="2142" y="109"/>
                    <a:pt x="1961" y="196"/>
                    <a:pt x="1772" y="269"/>
                  </a:cubicBezTo>
                  <a:cubicBezTo>
                    <a:pt x="1583" y="334"/>
                    <a:pt x="1387" y="385"/>
                    <a:pt x="1191" y="407"/>
                  </a:cubicBezTo>
                  <a:cubicBezTo>
                    <a:pt x="1076" y="424"/>
                    <a:pt x="959" y="431"/>
                    <a:pt x="842" y="431"/>
                  </a:cubicBezTo>
                  <a:cubicBezTo>
                    <a:pt x="759" y="431"/>
                    <a:pt x="677" y="427"/>
                    <a:pt x="596" y="421"/>
                  </a:cubicBezTo>
                  <a:cubicBezTo>
                    <a:pt x="392" y="399"/>
                    <a:pt x="196" y="356"/>
                    <a:pt x="0" y="298"/>
                  </a:cubicBezTo>
                  <a:lnTo>
                    <a:pt x="0" y="298"/>
                  </a:lnTo>
                  <a:cubicBezTo>
                    <a:pt x="167" y="421"/>
                    <a:pt x="371" y="501"/>
                    <a:pt x="574" y="544"/>
                  </a:cubicBezTo>
                  <a:cubicBezTo>
                    <a:pt x="697" y="570"/>
                    <a:pt x="823" y="581"/>
                    <a:pt x="948" y="581"/>
                  </a:cubicBezTo>
                  <a:cubicBezTo>
                    <a:pt x="1037" y="581"/>
                    <a:pt x="1126" y="575"/>
                    <a:pt x="1213" y="566"/>
                  </a:cubicBezTo>
                  <a:cubicBezTo>
                    <a:pt x="1423" y="537"/>
                    <a:pt x="1627" y="479"/>
                    <a:pt x="1823" y="385"/>
                  </a:cubicBezTo>
                  <a:cubicBezTo>
                    <a:pt x="2011" y="290"/>
                    <a:pt x="2186" y="160"/>
                    <a:pt x="2316"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7" name="Google Shape;1186;p40"/>
            <p:cNvSpPr/>
            <p:nvPr/>
          </p:nvSpPr>
          <p:spPr>
            <a:xfrm>
              <a:off x="8335315" y="3421587"/>
              <a:ext cx="56266" cy="137660"/>
            </a:xfrm>
            <a:custGeom>
              <a:avLst/>
              <a:gdLst/>
              <a:ahLst/>
              <a:cxnLst/>
              <a:rect l="l" t="t" r="r" b="b"/>
              <a:pathLst>
                <a:path w="938" h="2295" extrusionOk="0">
                  <a:moveTo>
                    <a:pt x="30" y="0"/>
                  </a:moveTo>
                  <a:cubicBezTo>
                    <a:pt x="8" y="225"/>
                    <a:pt x="1" y="450"/>
                    <a:pt x="1" y="675"/>
                  </a:cubicBezTo>
                  <a:cubicBezTo>
                    <a:pt x="1" y="900"/>
                    <a:pt x="15" y="1118"/>
                    <a:pt x="23" y="1343"/>
                  </a:cubicBezTo>
                  <a:cubicBezTo>
                    <a:pt x="30" y="1452"/>
                    <a:pt x="37" y="1583"/>
                    <a:pt x="95" y="1699"/>
                  </a:cubicBezTo>
                  <a:cubicBezTo>
                    <a:pt x="160" y="1815"/>
                    <a:pt x="255" y="1902"/>
                    <a:pt x="356" y="1960"/>
                  </a:cubicBezTo>
                  <a:cubicBezTo>
                    <a:pt x="560" y="2084"/>
                    <a:pt x="770" y="2142"/>
                    <a:pt x="937" y="2294"/>
                  </a:cubicBezTo>
                  <a:cubicBezTo>
                    <a:pt x="879" y="2200"/>
                    <a:pt x="792" y="2120"/>
                    <a:pt x="698" y="2047"/>
                  </a:cubicBezTo>
                  <a:cubicBezTo>
                    <a:pt x="611" y="1982"/>
                    <a:pt x="509" y="1924"/>
                    <a:pt x="429" y="1859"/>
                  </a:cubicBezTo>
                  <a:cubicBezTo>
                    <a:pt x="342" y="1793"/>
                    <a:pt x="277" y="1721"/>
                    <a:pt x="233" y="1633"/>
                  </a:cubicBezTo>
                  <a:cubicBezTo>
                    <a:pt x="197" y="1546"/>
                    <a:pt x="190" y="1445"/>
                    <a:pt x="182" y="1336"/>
                  </a:cubicBezTo>
                  <a:cubicBezTo>
                    <a:pt x="168" y="1111"/>
                    <a:pt x="153" y="893"/>
                    <a:pt x="131" y="668"/>
                  </a:cubicBezTo>
                  <a:cubicBezTo>
                    <a:pt x="102" y="443"/>
                    <a:pt x="73" y="225"/>
                    <a:pt x="30"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28" name="Google Shape;1187;p40"/>
            <p:cNvSpPr/>
            <p:nvPr/>
          </p:nvSpPr>
          <p:spPr>
            <a:xfrm>
              <a:off x="8444185" y="3834390"/>
              <a:ext cx="307963" cy="308010"/>
            </a:xfrm>
            <a:custGeom>
              <a:avLst/>
              <a:gdLst/>
              <a:ahLst/>
              <a:cxnLst/>
              <a:rect l="l" t="t" r="r" b="b"/>
              <a:pathLst>
                <a:path w="5134" h="5135" extrusionOk="0">
                  <a:moveTo>
                    <a:pt x="2825" y="0"/>
                  </a:moveTo>
                  <a:cubicBezTo>
                    <a:pt x="2483" y="109"/>
                    <a:pt x="2113" y="240"/>
                    <a:pt x="1714" y="421"/>
                  </a:cubicBezTo>
                  <a:cubicBezTo>
                    <a:pt x="1017" y="741"/>
                    <a:pt x="444" y="1104"/>
                    <a:pt x="1" y="1438"/>
                  </a:cubicBezTo>
                  <a:cubicBezTo>
                    <a:pt x="393" y="2135"/>
                    <a:pt x="785" y="2831"/>
                    <a:pt x="1184" y="3521"/>
                  </a:cubicBezTo>
                  <a:cubicBezTo>
                    <a:pt x="1336" y="3369"/>
                    <a:pt x="1532" y="3202"/>
                    <a:pt x="1758" y="3042"/>
                  </a:cubicBezTo>
                  <a:cubicBezTo>
                    <a:pt x="1954" y="2897"/>
                    <a:pt x="2142" y="2788"/>
                    <a:pt x="2316" y="2694"/>
                  </a:cubicBezTo>
                  <a:cubicBezTo>
                    <a:pt x="3652" y="4317"/>
                    <a:pt x="4472" y="5135"/>
                    <a:pt x="4772" y="5135"/>
                  </a:cubicBezTo>
                  <a:cubicBezTo>
                    <a:pt x="4797" y="5135"/>
                    <a:pt x="4818" y="5129"/>
                    <a:pt x="4836" y="5118"/>
                  </a:cubicBezTo>
                  <a:cubicBezTo>
                    <a:pt x="5133" y="4937"/>
                    <a:pt x="4465" y="3231"/>
                    <a:pt x="2825"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29" name="Google Shape;1188;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0" name="Google Shape;1189;p40"/>
            <p:cNvSpPr/>
            <p:nvPr/>
          </p:nvSpPr>
          <p:spPr>
            <a:xfrm>
              <a:off x="7875481" y="3377139"/>
              <a:ext cx="702904" cy="719790"/>
            </a:xfrm>
            <a:custGeom>
              <a:avLst/>
              <a:gdLst/>
              <a:ahLst/>
              <a:cxnLst/>
              <a:rect l="l" t="t" r="r" b="b"/>
              <a:pathLst>
                <a:path w="11718" h="12000" extrusionOk="0">
                  <a:moveTo>
                    <a:pt x="8886" y="1"/>
                  </a:moveTo>
                  <a:cubicBezTo>
                    <a:pt x="7115" y="1082"/>
                    <a:pt x="4560" y="2774"/>
                    <a:pt x="2316" y="4806"/>
                  </a:cubicBezTo>
                  <a:cubicBezTo>
                    <a:pt x="1714" y="5351"/>
                    <a:pt x="886" y="6157"/>
                    <a:pt x="509" y="7369"/>
                  </a:cubicBezTo>
                  <a:cubicBezTo>
                    <a:pt x="327" y="7950"/>
                    <a:pt x="1" y="8988"/>
                    <a:pt x="610" y="9983"/>
                  </a:cubicBezTo>
                  <a:cubicBezTo>
                    <a:pt x="1605" y="11616"/>
                    <a:pt x="4349" y="11885"/>
                    <a:pt x="5068" y="11957"/>
                  </a:cubicBezTo>
                  <a:cubicBezTo>
                    <a:pt x="5363" y="11987"/>
                    <a:pt x="5646" y="12000"/>
                    <a:pt x="5922" y="12000"/>
                  </a:cubicBezTo>
                  <a:cubicBezTo>
                    <a:pt x="6878" y="12000"/>
                    <a:pt x="7764" y="11842"/>
                    <a:pt x="8850" y="11645"/>
                  </a:cubicBezTo>
                  <a:cubicBezTo>
                    <a:pt x="10055" y="11427"/>
                    <a:pt x="11028" y="11151"/>
                    <a:pt x="11718" y="10926"/>
                  </a:cubicBezTo>
                  <a:cubicBezTo>
                    <a:pt x="11202" y="10128"/>
                    <a:pt x="10687" y="9329"/>
                    <a:pt x="10171" y="8531"/>
                  </a:cubicBezTo>
                  <a:cubicBezTo>
                    <a:pt x="9699" y="8676"/>
                    <a:pt x="8995" y="8850"/>
                    <a:pt x="8102" y="8915"/>
                  </a:cubicBezTo>
                  <a:cubicBezTo>
                    <a:pt x="7837" y="8936"/>
                    <a:pt x="7550" y="8946"/>
                    <a:pt x="7258" y="8946"/>
                  </a:cubicBezTo>
                  <a:cubicBezTo>
                    <a:pt x="5974" y="8946"/>
                    <a:pt x="4595" y="8748"/>
                    <a:pt x="4494" y="8327"/>
                  </a:cubicBezTo>
                  <a:cubicBezTo>
                    <a:pt x="4443" y="8110"/>
                    <a:pt x="4734" y="7885"/>
                    <a:pt x="7587" y="6469"/>
                  </a:cubicBezTo>
                  <a:cubicBezTo>
                    <a:pt x="9910" y="5307"/>
                    <a:pt x="10309" y="5169"/>
                    <a:pt x="10716" y="4640"/>
                  </a:cubicBezTo>
                  <a:cubicBezTo>
                    <a:pt x="11260" y="3921"/>
                    <a:pt x="11558" y="2832"/>
                    <a:pt x="11042" y="1779"/>
                  </a:cubicBezTo>
                  <a:cubicBezTo>
                    <a:pt x="10462" y="603"/>
                    <a:pt x="9177" y="102"/>
                    <a:pt x="8886"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1" name="Google Shape;1190;p40"/>
            <p:cNvSpPr/>
            <p:nvPr/>
          </p:nvSpPr>
          <p:spPr>
            <a:xfrm>
              <a:off x="8062750" y="3836550"/>
              <a:ext cx="113672" cy="21834"/>
            </a:xfrm>
            <a:custGeom>
              <a:avLst/>
              <a:gdLst/>
              <a:ahLst/>
              <a:cxnLst/>
              <a:rect l="l" t="t" r="r" b="b"/>
              <a:pathLst>
                <a:path w="1895" h="364" extrusionOk="0">
                  <a:moveTo>
                    <a:pt x="0" y="1"/>
                  </a:moveTo>
                  <a:cubicBezTo>
                    <a:pt x="356" y="238"/>
                    <a:pt x="789" y="363"/>
                    <a:pt x="1220" y="363"/>
                  </a:cubicBezTo>
                  <a:cubicBezTo>
                    <a:pt x="1449" y="363"/>
                    <a:pt x="1678" y="328"/>
                    <a:pt x="1895" y="255"/>
                  </a:cubicBezTo>
                  <a:lnTo>
                    <a:pt x="0"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2" name="Google Shape;1191;p40"/>
            <p:cNvSpPr/>
            <p:nvPr/>
          </p:nvSpPr>
          <p:spPr>
            <a:xfrm>
              <a:off x="8047934" y="3859224"/>
              <a:ext cx="138985" cy="30291"/>
            </a:xfrm>
            <a:custGeom>
              <a:avLst/>
              <a:gdLst/>
              <a:ahLst/>
              <a:cxnLst/>
              <a:rect l="l" t="t" r="r" b="b"/>
              <a:pathLst>
                <a:path w="2317" h="505" extrusionOk="0">
                  <a:moveTo>
                    <a:pt x="2316" y="0"/>
                  </a:moveTo>
                  <a:lnTo>
                    <a:pt x="0" y="298"/>
                  </a:lnTo>
                  <a:cubicBezTo>
                    <a:pt x="285" y="437"/>
                    <a:pt x="601" y="505"/>
                    <a:pt x="918" y="505"/>
                  </a:cubicBezTo>
                  <a:cubicBezTo>
                    <a:pt x="1427" y="505"/>
                    <a:pt x="1936" y="331"/>
                    <a:pt x="2316" y="0"/>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3" name="Google Shape;1192;p40"/>
            <p:cNvSpPr/>
            <p:nvPr/>
          </p:nvSpPr>
          <p:spPr>
            <a:xfrm>
              <a:off x="8337054" y="3421587"/>
              <a:ext cx="54526" cy="138080"/>
            </a:xfrm>
            <a:custGeom>
              <a:avLst/>
              <a:gdLst/>
              <a:ahLst/>
              <a:cxnLst/>
              <a:rect l="l" t="t" r="r" b="b"/>
              <a:pathLst>
                <a:path w="909" h="2302" extrusionOk="0">
                  <a:moveTo>
                    <a:pt x="1" y="0"/>
                  </a:moveTo>
                  <a:lnTo>
                    <a:pt x="1" y="0"/>
                  </a:lnTo>
                  <a:cubicBezTo>
                    <a:pt x="23" y="450"/>
                    <a:pt x="52" y="893"/>
                    <a:pt x="73" y="1336"/>
                  </a:cubicBezTo>
                  <a:cubicBezTo>
                    <a:pt x="81" y="1452"/>
                    <a:pt x="88" y="1568"/>
                    <a:pt x="139" y="1677"/>
                  </a:cubicBezTo>
                  <a:cubicBezTo>
                    <a:pt x="284" y="1967"/>
                    <a:pt x="705" y="2033"/>
                    <a:pt x="908" y="2301"/>
                  </a:cubicBezTo>
                  <a:lnTo>
                    <a:pt x="1" y="0"/>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34" name="Google Shape;1193;p40"/>
            <p:cNvSpPr/>
            <p:nvPr/>
          </p:nvSpPr>
          <p:spPr>
            <a:xfrm>
              <a:off x="8552635" y="3836970"/>
              <a:ext cx="307903" cy="308070"/>
            </a:xfrm>
            <a:custGeom>
              <a:avLst/>
              <a:gdLst/>
              <a:ahLst/>
              <a:cxnLst/>
              <a:rect l="l" t="t" r="r" b="b"/>
              <a:pathLst>
                <a:path w="5133" h="5136" extrusionOk="0">
                  <a:moveTo>
                    <a:pt x="2824" y="1"/>
                  </a:moveTo>
                  <a:cubicBezTo>
                    <a:pt x="2483" y="110"/>
                    <a:pt x="2113" y="248"/>
                    <a:pt x="1714" y="422"/>
                  </a:cubicBezTo>
                  <a:cubicBezTo>
                    <a:pt x="1017" y="741"/>
                    <a:pt x="443" y="1104"/>
                    <a:pt x="0" y="1445"/>
                  </a:cubicBezTo>
                  <a:cubicBezTo>
                    <a:pt x="392" y="2135"/>
                    <a:pt x="784" y="2832"/>
                    <a:pt x="1184" y="3529"/>
                  </a:cubicBezTo>
                  <a:cubicBezTo>
                    <a:pt x="1336" y="3377"/>
                    <a:pt x="1532" y="3210"/>
                    <a:pt x="1757" y="3043"/>
                  </a:cubicBezTo>
                  <a:cubicBezTo>
                    <a:pt x="1953" y="2905"/>
                    <a:pt x="2142" y="2788"/>
                    <a:pt x="2316" y="2694"/>
                  </a:cubicBezTo>
                  <a:cubicBezTo>
                    <a:pt x="3651" y="4324"/>
                    <a:pt x="4471" y="5135"/>
                    <a:pt x="4771" y="5135"/>
                  </a:cubicBezTo>
                  <a:cubicBezTo>
                    <a:pt x="4796" y="5135"/>
                    <a:pt x="4818" y="5130"/>
                    <a:pt x="4835" y="5119"/>
                  </a:cubicBezTo>
                  <a:cubicBezTo>
                    <a:pt x="5133" y="4937"/>
                    <a:pt x="4465" y="3231"/>
                    <a:pt x="2824"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35" name="Google Shape;1194;p40"/>
            <p:cNvSpPr/>
            <p:nvPr/>
          </p:nvSpPr>
          <p:spPr>
            <a:xfrm>
              <a:off x="7983931" y="3379778"/>
              <a:ext cx="702904" cy="720150"/>
            </a:xfrm>
            <a:custGeom>
              <a:avLst/>
              <a:gdLst/>
              <a:ahLst/>
              <a:cxnLst/>
              <a:rect l="l" t="t" r="r" b="b"/>
              <a:pathLst>
                <a:path w="11718" h="12006" extrusionOk="0">
                  <a:moveTo>
                    <a:pt x="8886" y="0"/>
                  </a:moveTo>
                  <a:cubicBezTo>
                    <a:pt x="7115" y="1082"/>
                    <a:pt x="4559" y="2773"/>
                    <a:pt x="2316" y="4813"/>
                  </a:cubicBezTo>
                  <a:cubicBezTo>
                    <a:pt x="1714" y="5358"/>
                    <a:pt x="886" y="6156"/>
                    <a:pt x="508" y="7369"/>
                  </a:cubicBezTo>
                  <a:cubicBezTo>
                    <a:pt x="327" y="7949"/>
                    <a:pt x="0" y="8988"/>
                    <a:pt x="610" y="9982"/>
                  </a:cubicBezTo>
                  <a:cubicBezTo>
                    <a:pt x="1605" y="11616"/>
                    <a:pt x="4349" y="11891"/>
                    <a:pt x="5067" y="11964"/>
                  </a:cubicBezTo>
                  <a:cubicBezTo>
                    <a:pt x="5357" y="11993"/>
                    <a:pt x="5635" y="12006"/>
                    <a:pt x="5907" y="12006"/>
                  </a:cubicBezTo>
                  <a:cubicBezTo>
                    <a:pt x="6868" y="12006"/>
                    <a:pt x="7758" y="11844"/>
                    <a:pt x="8850" y="11652"/>
                  </a:cubicBezTo>
                  <a:cubicBezTo>
                    <a:pt x="10055" y="11434"/>
                    <a:pt x="11028" y="11151"/>
                    <a:pt x="11717" y="10926"/>
                  </a:cubicBezTo>
                  <a:cubicBezTo>
                    <a:pt x="11202" y="10127"/>
                    <a:pt x="10686" y="9329"/>
                    <a:pt x="10171" y="8530"/>
                  </a:cubicBezTo>
                  <a:cubicBezTo>
                    <a:pt x="9706" y="8675"/>
                    <a:pt x="8995" y="8857"/>
                    <a:pt x="8109" y="8922"/>
                  </a:cubicBezTo>
                  <a:cubicBezTo>
                    <a:pt x="7855" y="8940"/>
                    <a:pt x="7582" y="8949"/>
                    <a:pt x="7304" y="8949"/>
                  </a:cubicBezTo>
                  <a:cubicBezTo>
                    <a:pt x="6008" y="8949"/>
                    <a:pt x="4602" y="8751"/>
                    <a:pt x="4494" y="8327"/>
                  </a:cubicBezTo>
                  <a:cubicBezTo>
                    <a:pt x="4443" y="8116"/>
                    <a:pt x="4741" y="7884"/>
                    <a:pt x="7587" y="6468"/>
                  </a:cubicBezTo>
                  <a:cubicBezTo>
                    <a:pt x="9910" y="5314"/>
                    <a:pt x="10309" y="5169"/>
                    <a:pt x="10715" y="4639"/>
                  </a:cubicBezTo>
                  <a:cubicBezTo>
                    <a:pt x="11260" y="3920"/>
                    <a:pt x="11558" y="2831"/>
                    <a:pt x="11042" y="1779"/>
                  </a:cubicBezTo>
                  <a:cubicBezTo>
                    <a:pt x="10461" y="603"/>
                    <a:pt x="9176" y="109"/>
                    <a:pt x="8886" y="0"/>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36" name="Google Shape;1195;p40"/>
            <p:cNvSpPr/>
            <p:nvPr/>
          </p:nvSpPr>
          <p:spPr>
            <a:xfrm>
              <a:off x="8186856" y="3382358"/>
              <a:ext cx="415456" cy="596166"/>
            </a:xfrm>
            <a:custGeom>
              <a:avLst/>
              <a:gdLst/>
              <a:ahLst/>
              <a:cxnLst/>
              <a:rect l="l" t="t" r="r" b="b"/>
              <a:pathLst>
                <a:path w="6926" h="9939" extrusionOk="0">
                  <a:moveTo>
                    <a:pt x="5510" y="1"/>
                  </a:moveTo>
                  <a:cubicBezTo>
                    <a:pt x="5750" y="313"/>
                    <a:pt x="5873" y="690"/>
                    <a:pt x="5924" y="1075"/>
                  </a:cubicBezTo>
                  <a:cubicBezTo>
                    <a:pt x="5975" y="1453"/>
                    <a:pt x="5968" y="1852"/>
                    <a:pt x="5844" y="2208"/>
                  </a:cubicBezTo>
                  <a:cubicBezTo>
                    <a:pt x="5779" y="2389"/>
                    <a:pt x="5692" y="2556"/>
                    <a:pt x="5568" y="2709"/>
                  </a:cubicBezTo>
                  <a:cubicBezTo>
                    <a:pt x="5452" y="2854"/>
                    <a:pt x="5314" y="2992"/>
                    <a:pt x="5169" y="3108"/>
                  </a:cubicBezTo>
                  <a:cubicBezTo>
                    <a:pt x="4864" y="3347"/>
                    <a:pt x="4523" y="3529"/>
                    <a:pt x="4175" y="3689"/>
                  </a:cubicBezTo>
                  <a:cubicBezTo>
                    <a:pt x="3826" y="3856"/>
                    <a:pt x="3463" y="4001"/>
                    <a:pt x="3115" y="4175"/>
                  </a:cubicBezTo>
                  <a:cubicBezTo>
                    <a:pt x="2759" y="4342"/>
                    <a:pt x="2418" y="4531"/>
                    <a:pt x="2091" y="4749"/>
                  </a:cubicBezTo>
                  <a:cubicBezTo>
                    <a:pt x="1430" y="5170"/>
                    <a:pt x="835" y="5721"/>
                    <a:pt x="443" y="6418"/>
                  </a:cubicBezTo>
                  <a:cubicBezTo>
                    <a:pt x="247" y="6759"/>
                    <a:pt x="109" y="7137"/>
                    <a:pt x="44" y="7536"/>
                  </a:cubicBezTo>
                  <a:cubicBezTo>
                    <a:pt x="15" y="7732"/>
                    <a:pt x="0" y="7928"/>
                    <a:pt x="15" y="8132"/>
                  </a:cubicBezTo>
                  <a:cubicBezTo>
                    <a:pt x="37" y="8335"/>
                    <a:pt x="80" y="8538"/>
                    <a:pt x="174" y="8720"/>
                  </a:cubicBezTo>
                  <a:cubicBezTo>
                    <a:pt x="269" y="8901"/>
                    <a:pt x="414" y="9061"/>
                    <a:pt x="588" y="9170"/>
                  </a:cubicBezTo>
                  <a:cubicBezTo>
                    <a:pt x="755" y="9286"/>
                    <a:pt x="944" y="9366"/>
                    <a:pt x="1133" y="9424"/>
                  </a:cubicBezTo>
                  <a:cubicBezTo>
                    <a:pt x="1321" y="9489"/>
                    <a:pt x="1510" y="9533"/>
                    <a:pt x="1699" y="9576"/>
                  </a:cubicBezTo>
                  <a:cubicBezTo>
                    <a:pt x="1888" y="9620"/>
                    <a:pt x="2084" y="9656"/>
                    <a:pt x="2272" y="9692"/>
                  </a:cubicBezTo>
                  <a:cubicBezTo>
                    <a:pt x="3042" y="9830"/>
                    <a:pt x="3819" y="9910"/>
                    <a:pt x="4596" y="9932"/>
                  </a:cubicBezTo>
                  <a:cubicBezTo>
                    <a:pt x="4743" y="9936"/>
                    <a:pt x="4889" y="9938"/>
                    <a:pt x="5036" y="9938"/>
                  </a:cubicBezTo>
                  <a:cubicBezTo>
                    <a:pt x="5671" y="9938"/>
                    <a:pt x="6301" y="9900"/>
                    <a:pt x="6926" y="9823"/>
                  </a:cubicBezTo>
                  <a:lnTo>
                    <a:pt x="6926" y="9823"/>
                  </a:lnTo>
                  <a:cubicBezTo>
                    <a:pt x="6435" y="9860"/>
                    <a:pt x="5942" y="9882"/>
                    <a:pt x="5447" y="9882"/>
                  </a:cubicBezTo>
                  <a:cubicBezTo>
                    <a:pt x="5166" y="9882"/>
                    <a:pt x="4884" y="9875"/>
                    <a:pt x="4603" y="9859"/>
                  </a:cubicBezTo>
                  <a:cubicBezTo>
                    <a:pt x="3826" y="9816"/>
                    <a:pt x="3057" y="9721"/>
                    <a:pt x="2302" y="9569"/>
                  </a:cubicBezTo>
                  <a:cubicBezTo>
                    <a:pt x="2106" y="9533"/>
                    <a:pt x="1917" y="9489"/>
                    <a:pt x="1728" y="9446"/>
                  </a:cubicBezTo>
                  <a:cubicBezTo>
                    <a:pt x="1539" y="9402"/>
                    <a:pt x="1358" y="9358"/>
                    <a:pt x="1176" y="9293"/>
                  </a:cubicBezTo>
                  <a:cubicBezTo>
                    <a:pt x="995" y="9235"/>
                    <a:pt x="821" y="9162"/>
                    <a:pt x="668" y="9053"/>
                  </a:cubicBezTo>
                  <a:cubicBezTo>
                    <a:pt x="516" y="8952"/>
                    <a:pt x="385" y="8814"/>
                    <a:pt x="305" y="8654"/>
                  </a:cubicBezTo>
                  <a:cubicBezTo>
                    <a:pt x="138" y="8328"/>
                    <a:pt x="138" y="7928"/>
                    <a:pt x="196" y="7558"/>
                  </a:cubicBezTo>
                  <a:cubicBezTo>
                    <a:pt x="262" y="7188"/>
                    <a:pt x="392" y="6825"/>
                    <a:pt x="581" y="6491"/>
                  </a:cubicBezTo>
                  <a:cubicBezTo>
                    <a:pt x="951" y="5830"/>
                    <a:pt x="1525" y="5286"/>
                    <a:pt x="2171" y="4865"/>
                  </a:cubicBezTo>
                  <a:cubicBezTo>
                    <a:pt x="2490" y="4654"/>
                    <a:pt x="2831" y="4465"/>
                    <a:pt x="3173" y="4298"/>
                  </a:cubicBezTo>
                  <a:cubicBezTo>
                    <a:pt x="3521" y="4124"/>
                    <a:pt x="3877" y="3972"/>
                    <a:pt x="4225" y="3797"/>
                  </a:cubicBezTo>
                  <a:cubicBezTo>
                    <a:pt x="4581" y="3631"/>
                    <a:pt x="4922" y="3435"/>
                    <a:pt x="5234" y="3188"/>
                  </a:cubicBezTo>
                  <a:cubicBezTo>
                    <a:pt x="5387" y="3064"/>
                    <a:pt x="5525" y="2919"/>
                    <a:pt x="5648" y="2759"/>
                  </a:cubicBezTo>
                  <a:cubicBezTo>
                    <a:pt x="5764" y="2607"/>
                    <a:pt x="5851" y="2425"/>
                    <a:pt x="5917" y="2237"/>
                  </a:cubicBezTo>
                  <a:cubicBezTo>
                    <a:pt x="6040" y="1852"/>
                    <a:pt x="6033" y="1453"/>
                    <a:pt x="5968" y="1068"/>
                  </a:cubicBezTo>
                  <a:cubicBezTo>
                    <a:pt x="5910" y="683"/>
                    <a:pt x="5764" y="298"/>
                    <a:pt x="5510"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7" name="Google Shape;1196;p40"/>
            <p:cNvSpPr/>
            <p:nvPr/>
          </p:nvSpPr>
          <p:spPr>
            <a:xfrm>
              <a:off x="8171140" y="3839189"/>
              <a:ext cx="113732" cy="26272"/>
            </a:xfrm>
            <a:custGeom>
              <a:avLst/>
              <a:gdLst/>
              <a:ahLst/>
              <a:cxnLst/>
              <a:rect l="l" t="t" r="r" b="b"/>
              <a:pathLst>
                <a:path w="1896" h="438" extrusionOk="0">
                  <a:moveTo>
                    <a:pt x="1" y="0"/>
                  </a:moveTo>
                  <a:lnTo>
                    <a:pt x="1" y="0"/>
                  </a:lnTo>
                  <a:cubicBezTo>
                    <a:pt x="117" y="123"/>
                    <a:pt x="262" y="211"/>
                    <a:pt x="415" y="283"/>
                  </a:cubicBezTo>
                  <a:cubicBezTo>
                    <a:pt x="574" y="356"/>
                    <a:pt x="741" y="399"/>
                    <a:pt x="908" y="421"/>
                  </a:cubicBezTo>
                  <a:cubicBezTo>
                    <a:pt x="992" y="432"/>
                    <a:pt x="1077" y="437"/>
                    <a:pt x="1162" y="437"/>
                  </a:cubicBezTo>
                  <a:cubicBezTo>
                    <a:pt x="1248" y="437"/>
                    <a:pt x="1333" y="432"/>
                    <a:pt x="1417" y="421"/>
                  </a:cubicBezTo>
                  <a:cubicBezTo>
                    <a:pt x="1583" y="392"/>
                    <a:pt x="1750" y="341"/>
                    <a:pt x="1896" y="261"/>
                  </a:cubicBezTo>
                  <a:lnTo>
                    <a:pt x="1896" y="261"/>
                  </a:lnTo>
                  <a:cubicBezTo>
                    <a:pt x="1729" y="283"/>
                    <a:pt x="1569" y="298"/>
                    <a:pt x="1402" y="298"/>
                  </a:cubicBezTo>
                  <a:cubicBezTo>
                    <a:pt x="1242" y="298"/>
                    <a:pt x="1083" y="290"/>
                    <a:pt x="930" y="261"/>
                  </a:cubicBezTo>
                  <a:cubicBezTo>
                    <a:pt x="770" y="247"/>
                    <a:pt x="618" y="211"/>
                    <a:pt x="458" y="167"/>
                  </a:cubicBezTo>
                  <a:cubicBezTo>
                    <a:pt x="306" y="123"/>
                    <a:pt x="153" y="65"/>
                    <a:pt x="1" y="0"/>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8" name="Google Shape;1197;p40"/>
            <p:cNvSpPr/>
            <p:nvPr/>
          </p:nvSpPr>
          <p:spPr>
            <a:xfrm>
              <a:off x="8156384" y="3861803"/>
              <a:ext cx="138925" cy="35090"/>
            </a:xfrm>
            <a:custGeom>
              <a:avLst/>
              <a:gdLst/>
              <a:ahLst/>
              <a:cxnLst/>
              <a:rect l="l" t="t" r="r" b="b"/>
              <a:pathLst>
                <a:path w="2316" h="585" extrusionOk="0">
                  <a:moveTo>
                    <a:pt x="2316" y="1"/>
                  </a:moveTo>
                  <a:lnTo>
                    <a:pt x="2316" y="1"/>
                  </a:lnTo>
                  <a:cubicBezTo>
                    <a:pt x="2142" y="109"/>
                    <a:pt x="1960" y="204"/>
                    <a:pt x="1771" y="269"/>
                  </a:cubicBezTo>
                  <a:cubicBezTo>
                    <a:pt x="1583" y="335"/>
                    <a:pt x="1387" y="385"/>
                    <a:pt x="1191" y="407"/>
                  </a:cubicBezTo>
                  <a:cubicBezTo>
                    <a:pt x="1076" y="424"/>
                    <a:pt x="959" y="431"/>
                    <a:pt x="842" y="431"/>
                  </a:cubicBezTo>
                  <a:cubicBezTo>
                    <a:pt x="759" y="431"/>
                    <a:pt x="677" y="428"/>
                    <a:pt x="595" y="422"/>
                  </a:cubicBezTo>
                  <a:cubicBezTo>
                    <a:pt x="392" y="400"/>
                    <a:pt x="196" y="364"/>
                    <a:pt x="0" y="298"/>
                  </a:cubicBezTo>
                  <a:lnTo>
                    <a:pt x="0" y="298"/>
                  </a:lnTo>
                  <a:cubicBezTo>
                    <a:pt x="167" y="422"/>
                    <a:pt x="370" y="501"/>
                    <a:pt x="574" y="545"/>
                  </a:cubicBezTo>
                  <a:cubicBezTo>
                    <a:pt x="700" y="571"/>
                    <a:pt x="829" y="584"/>
                    <a:pt x="957" y="584"/>
                  </a:cubicBezTo>
                  <a:cubicBezTo>
                    <a:pt x="1043" y="584"/>
                    <a:pt x="1128" y="578"/>
                    <a:pt x="1212" y="567"/>
                  </a:cubicBezTo>
                  <a:cubicBezTo>
                    <a:pt x="1423" y="538"/>
                    <a:pt x="1633" y="480"/>
                    <a:pt x="1822" y="385"/>
                  </a:cubicBezTo>
                  <a:cubicBezTo>
                    <a:pt x="2011" y="291"/>
                    <a:pt x="2185" y="160"/>
                    <a:pt x="2316" y="1"/>
                  </a:cubicBezTo>
                  <a:close/>
                </a:path>
              </a:pathLst>
            </a:custGeom>
            <a:solidFill>
              <a:srgbClr val="4679C3"/>
            </a:solidFill>
            <a:ln>
              <a:noFill/>
            </a:ln>
          </p:spPr>
          <p:txBody>
            <a:bodyPr spcFirstLastPara="1" wrap="square" lIns="274275" tIns="274275" rIns="274275" bIns="274275" anchor="ctr" anchorCtr="0">
              <a:noAutofit/>
            </a:bodyPr>
            <a:lstStyle/>
            <a:p>
              <a:endParaRPr sz="4200"/>
            </a:p>
          </p:txBody>
        </p:sp>
        <p:sp>
          <p:nvSpPr>
            <p:cNvPr id="139" name="Google Shape;1198;p40"/>
            <p:cNvSpPr/>
            <p:nvPr/>
          </p:nvSpPr>
          <p:spPr>
            <a:xfrm>
              <a:off x="8443765" y="3424586"/>
              <a:ext cx="56206" cy="137660"/>
            </a:xfrm>
            <a:custGeom>
              <a:avLst/>
              <a:gdLst/>
              <a:ahLst/>
              <a:cxnLst/>
              <a:rect l="l" t="t" r="r" b="b"/>
              <a:pathLst>
                <a:path w="937" h="2295" extrusionOk="0">
                  <a:moveTo>
                    <a:pt x="29" y="1"/>
                  </a:moveTo>
                  <a:cubicBezTo>
                    <a:pt x="8" y="226"/>
                    <a:pt x="0" y="451"/>
                    <a:pt x="0" y="669"/>
                  </a:cubicBezTo>
                  <a:cubicBezTo>
                    <a:pt x="0" y="894"/>
                    <a:pt x="15" y="1119"/>
                    <a:pt x="22" y="1337"/>
                  </a:cubicBezTo>
                  <a:cubicBezTo>
                    <a:pt x="29" y="1453"/>
                    <a:pt x="37" y="1576"/>
                    <a:pt x="95" y="1692"/>
                  </a:cubicBezTo>
                  <a:cubicBezTo>
                    <a:pt x="160" y="1809"/>
                    <a:pt x="254" y="1896"/>
                    <a:pt x="356" y="1954"/>
                  </a:cubicBezTo>
                  <a:cubicBezTo>
                    <a:pt x="559" y="2077"/>
                    <a:pt x="770" y="2135"/>
                    <a:pt x="937" y="2295"/>
                  </a:cubicBezTo>
                  <a:cubicBezTo>
                    <a:pt x="879" y="2193"/>
                    <a:pt x="792" y="2113"/>
                    <a:pt x="697" y="2048"/>
                  </a:cubicBezTo>
                  <a:cubicBezTo>
                    <a:pt x="610" y="1976"/>
                    <a:pt x="509" y="1917"/>
                    <a:pt x="429" y="1852"/>
                  </a:cubicBezTo>
                  <a:cubicBezTo>
                    <a:pt x="342" y="1787"/>
                    <a:pt x="276" y="1714"/>
                    <a:pt x="233" y="1634"/>
                  </a:cubicBezTo>
                  <a:cubicBezTo>
                    <a:pt x="196" y="1547"/>
                    <a:pt x="189" y="1446"/>
                    <a:pt x="182" y="1329"/>
                  </a:cubicBezTo>
                  <a:cubicBezTo>
                    <a:pt x="167" y="1112"/>
                    <a:pt x="153" y="887"/>
                    <a:pt x="131" y="662"/>
                  </a:cubicBezTo>
                  <a:cubicBezTo>
                    <a:pt x="102" y="444"/>
                    <a:pt x="73" y="219"/>
                    <a:pt x="29"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0" name="Google Shape;1199;p40"/>
            <p:cNvSpPr/>
            <p:nvPr/>
          </p:nvSpPr>
          <p:spPr>
            <a:xfrm>
              <a:off x="8122853" y="3379778"/>
              <a:ext cx="477301" cy="288756"/>
            </a:xfrm>
            <a:custGeom>
              <a:avLst/>
              <a:gdLst/>
              <a:ahLst/>
              <a:cxnLst/>
              <a:rect l="l" t="t" r="r" b="b"/>
              <a:pathLst>
                <a:path w="7957" h="4814" extrusionOk="0">
                  <a:moveTo>
                    <a:pt x="6563" y="0"/>
                  </a:moveTo>
                  <a:cubicBezTo>
                    <a:pt x="5604" y="574"/>
                    <a:pt x="4595" y="1227"/>
                    <a:pt x="3565" y="1975"/>
                  </a:cubicBezTo>
                  <a:cubicBezTo>
                    <a:pt x="2222" y="2933"/>
                    <a:pt x="1038" y="3891"/>
                    <a:pt x="0" y="4813"/>
                  </a:cubicBezTo>
                  <a:cubicBezTo>
                    <a:pt x="741" y="4799"/>
                    <a:pt x="1633" y="4712"/>
                    <a:pt x="2599" y="4436"/>
                  </a:cubicBezTo>
                  <a:cubicBezTo>
                    <a:pt x="5488" y="3623"/>
                    <a:pt x="7223" y="1728"/>
                    <a:pt x="7957" y="806"/>
                  </a:cubicBezTo>
                  <a:cubicBezTo>
                    <a:pt x="7695" y="588"/>
                    <a:pt x="7361" y="356"/>
                    <a:pt x="6940" y="153"/>
                  </a:cubicBezTo>
                  <a:cubicBezTo>
                    <a:pt x="6810" y="95"/>
                    <a:pt x="6686" y="44"/>
                    <a:pt x="6563" y="0"/>
                  </a:cubicBezTo>
                  <a:close/>
                </a:path>
              </a:pathLst>
            </a:custGeom>
            <a:solidFill>
              <a:srgbClr val="000000">
                <a:alpha val="9820"/>
              </a:srgbClr>
            </a:solidFill>
            <a:ln>
              <a:noFill/>
            </a:ln>
          </p:spPr>
          <p:txBody>
            <a:bodyPr spcFirstLastPara="1" wrap="square" lIns="274275" tIns="274275" rIns="274275" bIns="274275" anchor="ctr" anchorCtr="0">
              <a:noAutofit/>
            </a:bodyPr>
            <a:lstStyle/>
            <a:p>
              <a:endParaRPr sz="4200"/>
            </a:p>
          </p:txBody>
        </p:sp>
        <p:sp>
          <p:nvSpPr>
            <p:cNvPr id="141" name="Google Shape;1200;p40"/>
            <p:cNvSpPr/>
            <p:nvPr/>
          </p:nvSpPr>
          <p:spPr>
            <a:xfrm>
              <a:off x="7758813" y="3376719"/>
              <a:ext cx="166818" cy="629696"/>
            </a:xfrm>
            <a:custGeom>
              <a:avLst/>
              <a:gdLst/>
              <a:ahLst/>
              <a:cxnLst/>
              <a:rect l="l" t="t" r="r" b="b"/>
              <a:pathLst>
                <a:path w="2781" h="10498" extrusionOk="0">
                  <a:moveTo>
                    <a:pt x="0" y="0"/>
                  </a:moveTo>
                  <a:lnTo>
                    <a:pt x="0" y="0"/>
                  </a:lnTo>
                  <a:cubicBezTo>
                    <a:pt x="102" y="3434"/>
                    <a:pt x="196" y="6868"/>
                    <a:pt x="290" y="10302"/>
                  </a:cubicBezTo>
                  <a:cubicBezTo>
                    <a:pt x="748" y="10367"/>
                    <a:pt x="1198" y="10432"/>
                    <a:pt x="1655" y="10498"/>
                  </a:cubicBezTo>
                  <a:cubicBezTo>
                    <a:pt x="1924" y="8966"/>
                    <a:pt x="2163" y="7354"/>
                    <a:pt x="2352" y="5677"/>
                  </a:cubicBezTo>
                  <a:cubicBezTo>
                    <a:pt x="2570" y="3717"/>
                    <a:pt x="2708" y="1837"/>
                    <a:pt x="2780" y="58"/>
                  </a:cubicBezTo>
                  <a:lnTo>
                    <a:pt x="0" y="0"/>
                  </a:ln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42" name="Google Shape;1201;p40"/>
            <p:cNvSpPr/>
            <p:nvPr/>
          </p:nvSpPr>
          <p:spPr>
            <a:xfrm>
              <a:off x="7570644" y="3972412"/>
              <a:ext cx="290987" cy="101490"/>
            </a:xfrm>
            <a:custGeom>
              <a:avLst/>
              <a:gdLst/>
              <a:ahLst/>
              <a:cxnLst/>
              <a:rect l="l" t="t" r="r" b="b"/>
              <a:pathLst>
                <a:path w="4851" h="1692" extrusionOk="0">
                  <a:moveTo>
                    <a:pt x="3667" y="1"/>
                  </a:moveTo>
                  <a:cubicBezTo>
                    <a:pt x="3319" y="458"/>
                    <a:pt x="2629" y="618"/>
                    <a:pt x="2005" y="690"/>
                  </a:cubicBezTo>
                  <a:cubicBezTo>
                    <a:pt x="1380" y="763"/>
                    <a:pt x="705" y="806"/>
                    <a:pt x="197" y="1133"/>
                  </a:cubicBezTo>
                  <a:cubicBezTo>
                    <a:pt x="146" y="1169"/>
                    <a:pt x="88" y="1213"/>
                    <a:pt x="66" y="1271"/>
                  </a:cubicBezTo>
                  <a:cubicBezTo>
                    <a:pt x="1" y="1452"/>
                    <a:pt x="284" y="1561"/>
                    <a:pt x="487" y="1583"/>
                  </a:cubicBezTo>
                  <a:cubicBezTo>
                    <a:pt x="1099" y="1655"/>
                    <a:pt x="1717" y="1691"/>
                    <a:pt x="2334" y="1691"/>
                  </a:cubicBezTo>
                  <a:cubicBezTo>
                    <a:pt x="2904" y="1691"/>
                    <a:pt x="3473" y="1660"/>
                    <a:pt x="4037" y="1598"/>
                  </a:cubicBezTo>
                  <a:cubicBezTo>
                    <a:pt x="4175" y="1583"/>
                    <a:pt x="4320" y="1569"/>
                    <a:pt x="4451" y="1503"/>
                  </a:cubicBezTo>
                  <a:cubicBezTo>
                    <a:pt x="4850" y="1307"/>
                    <a:pt x="4829" y="799"/>
                    <a:pt x="4749" y="400"/>
                  </a:cubicBezTo>
                  <a:lnTo>
                    <a:pt x="3667" y="1"/>
                  </a:lnTo>
                  <a:close/>
                </a:path>
              </a:pathLst>
            </a:custGeom>
            <a:solidFill>
              <a:srgbClr val="E0A585"/>
            </a:solidFill>
            <a:ln>
              <a:noFill/>
            </a:ln>
          </p:spPr>
          <p:txBody>
            <a:bodyPr spcFirstLastPara="1" wrap="square" lIns="274275" tIns="274275" rIns="274275" bIns="274275" anchor="ctr" anchorCtr="0">
              <a:noAutofit/>
            </a:bodyPr>
            <a:lstStyle/>
            <a:p>
              <a:endParaRPr sz="4200"/>
            </a:p>
          </p:txBody>
        </p:sp>
        <p:sp>
          <p:nvSpPr>
            <p:cNvPr id="143" name="Google Shape;1202;p40"/>
            <p:cNvSpPr/>
            <p:nvPr/>
          </p:nvSpPr>
          <p:spPr>
            <a:xfrm>
              <a:off x="7587620" y="4047990"/>
              <a:ext cx="92857" cy="23333"/>
            </a:xfrm>
            <a:custGeom>
              <a:avLst/>
              <a:gdLst/>
              <a:ahLst/>
              <a:cxnLst/>
              <a:rect l="l" t="t" r="r" b="b"/>
              <a:pathLst>
                <a:path w="1548" h="389" extrusionOk="0">
                  <a:moveTo>
                    <a:pt x="1237" y="1"/>
                  </a:moveTo>
                  <a:cubicBezTo>
                    <a:pt x="1202" y="1"/>
                    <a:pt x="1168" y="2"/>
                    <a:pt x="1133" y="4"/>
                  </a:cubicBezTo>
                  <a:cubicBezTo>
                    <a:pt x="1003" y="11"/>
                    <a:pt x="865" y="33"/>
                    <a:pt x="734" y="55"/>
                  </a:cubicBezTo>
                  <a:cubicBezTo>
                    <a:pt x="596" y="76"/>
                    <a:pt x="458" y="98"/>
                    <a:pt x="335" y="149"/>
                  </a:cubicBezTo>
                  <a:cubicBezTo>
                    <a:pt x="204" y="200"/>
                    <a:pt x="88" y="280"/>
                    <a:pt x="1" y="388"/>
                  </a:cubicBezTo>
                  <a:cubicBezTo>
                    <a:pt x="103" y="294"/>
                    <a:pt x="219" y="229"/>
                    <a:pt x="349" y="192"/>
                  </a:cubicBezTo>
                  <a:cubicBezTo>
                    <a:pt x="473" y="149"/>
                    <a:pt x="604" y="120"/>
                    <a:pt x="741" y="105"/>
                  </a:cubicBezTo>
                  <a:cubicBezTo>
                    <a:pt x="872" y="76"/>
                    <a:pt x="1003" y="62"/>
                    <a:pt x="1141" y="47"/>
                  </a:cubicBezTo>
                  <a:cubicBezTo>
                    <a:pt x="1247" y="35"/>
                    <a:pt x="1359" y="24"/>
                    <a:pt x="1471" y="24"/>
                  </a:cubicBezTo>
                  <a:cubicBezTo>
                    <a:pt x="1497" y="24"/>
                    <a:pt x="1522" y="24"/>
                    <a:pt x="1547" y="25"/>
                  </a:cubicBezTo>
                  <a:cubicBezTo>
                    <a:pt x="1444" y="9"/>
                    <a:pt x="1340" y="1"/>
                    <a:pt x="1237"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4" name="Google Shape;1203;p40"/>
            <p:cNvSpPr/>
            <p:nvPr/>
          </p:nvSpPr>
          <p:spPr>
            <a:xfrm>
              <a:off x="7575863" y="4029876"/>
              <a:ext cx="88898" cy="35330"/>
            </a:xfrm>
            <a:custGeom>
              <a:avLst/>
              <a:gdLst/>
              <a:ahLst/>
              <a:cxnLst/>
              <a:rect l="l" t="t" r="r" b="b"/>
              <a:pathLst>
                <a:path w="1482" h="589" extrusionOk="0">
                  <a:moveTo>
                    <a:pt x="1210" y="1"/>
                  </a:moveTo>
                  <a:cubicBezTo>
                    <a:pt x="1160" y="1"/>
                    <a:pt x="1110" y="3"/>
                    <a:pt x="1061" y="8"/>
                  </a:cubicBezTo>
                  <a:cubicBezTo>
                    <a:pt x="923" y="23"/>
                    <a:pt x="785" y="59"/>
                    <a:pt x="654" y="95"/>
                  </a:cubicBezTo>
                  <a:cubicBezTo>
                    <a:pt x="589" y="117"/>
                    <a:pt x="524" y="146"/>
                    <a:pt x="458" y="168"/>
                  </a:cubicBezTo>
                  <a:cubicBezTo>
                    <a:pt x="393" y="197"/>
                    <a:pt x="328" y="226"/>
                    <a:pt x="270" y="269"/>
                  </a:cubicBezTo>
                  <a:cubicBezTo>
                    <a:pt x="153" y="349"/>
                    <a:pt x="74" y="473"/>
                    <a:pt x="1" y="589"/>
                  </a:cubicBezTo>
                  <a:cubicBezTo>
                    <a:pt x="88" y="480"/>
                    <a:pt x="175" y="371"/>
                    <a:pt x="291" y="298"/>
                  </a:cubicBezTo>
                  <a:cubicBezTo>
                    <a:pt x="408" y="233"/>
                    <a:pt x="538" y="190"/>
                    <a:pt x="669" y="146"/>
                  </a:cubicBezTo>
                  <a:cubicBezTo>
                    <a:pt x="800" y="102"/>
                    <a:pt x="930" y="73"/>
                    <a:pt x="1068" y="52"/>
                  </a:cubicBezTo>
                  <a:cubicBezTo>
                    <a:pt x="1206" y="30"/>
                    <a:pt x="1337" y="23"/>
                    <a:pt x="1482" y="23"/>
                  </a:cubicBezTo>
                  <a:cubicBezTo>
                    <a:pt x="1393" y="9"/>
                    <a:pt x="1301" y="1"/>
                    <a:pt x="121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45" name="Google Shape;1204;p40"/>
            <p:cNvSpPr/>
            <p:nvPr/>
          </p:nvSpPr>
          <p:spPr>
            <a:xfrm>
              <a:off x="7126946" y="3959815"/>
              <a:ext cx="11817" cy="12236"/>
            </a:xfrm>
            <a:custGeom>
              <a:avLst/>
              <a:gdLst/>
              <a:ahLst/>
              <a:cxnLst/>
              <a:rect l="l" t="t" r="r" b="b"/>
              <a:pathLst>
                <a:path w="197" h="204" extrusionOk="0">
                  <a:moveTo>
                    <a:pt x="0" y="0"/>
                  </a:moveTo>
                  <a:cubicBezTo>
                    <a:pt x="8" y="65"/>
                    <a:pt x="15" y="138"/>
                    <a:pt x="22" y="203"/>
                  </a:cubicBezTo>
                  <a:lnTo>
                    <a:pt x="196" y="80"/>
                  </a:lnTo>
                  <a:cubicBezTo>
                    <a:pt x="138" y="36"/>
                    <a:pt x="73" y="7"/>
                    <a:pt x="0" y="0"/>
                  </a:cubicBezTo>
                  <a:close/>
                </a:path>
              </a:pathLst>
            </a:custGeom>
            <a:solidFill>
              <a:srgbClr val="CC5B80"/>
            </a:solidFill>
            <a:ln>
              <a:noFill/>
            </a:ln>
          </p:spPr>
          <p:txBody>
            <a:bodyPr spcFirstLastPara="1" wrap="square" lIns="274275" tIns="274275" rIns="274275" bIns="274275" anchor="ctr" anchorCtr="0">
              <a:noAutofit/>
            </a:bodyPr>
            <a:lstStyle/>
            <a:p>
              <a:endParaRPr sz="4200"/>
            </a:p>
          </p:txBody>
        </p:sp>
        <p:sp>
          <p:nvSpPr>
            <p:cNvPr id="146" name="Google Shape;1205;p40"/>
            <p:cNvSpPr/>
            <p:nvPr/>
          </p:nvSpPr>
          <p:spPr>
            <a:xfrm>
              <a:off x="7123467" y="3925805"/>
              <a:ext cx="41870" cy="38809"/>
            </a:xfrm>
            <a:custGeom>
              <a:avLst/>
              <a:gdLst/>
              <a:ahLst/>
              <a:cxnLst/>
              <a:rect l="l" t="t" r="r" b="b"/>
              <a:pathLst>
                <a:path w="698" h="647" extrusionOk="0">
                  <a:moveTo>
                    <a:pt x="0" y="1"/>
                  </a:moveTo>
                  <a:lnTo>
                    <a:pt x="0" y="8"/>
                  </a:lnTo>
                  <a:cubicBezTo>
                    <a:pt x="22" y="189"/>
                    <a:pt x="37" y="378"/>
                    <a:pt x="58" y="567"/>
                  </a:cubicBezTo>
                  <a:cubicBezTo>
                    <a:pt x="131" y="574"/>
                    <a:pt x="196" y="603"/>
                    <a:pt x="254" y="647"/>
                  </a:cubicBezTo>
                  <a:cubicBezTo>
                    <a:pt x="399" y="538"/>
                    <a:pt x="552" y="429"/>
                    <a:pt x="697" y="327"/>
                  </a:cubicBezTo>
                  <a:lnTo>
                    <a:pt x="697" y="320"/>
                  </a:lnTo>
                  <a:lnTo>
                    <a:pt x="0" y="1"/>
                  </a:lnTo>
                  <a:close/>
                </a:path>
              </a:pathLst>
            </a:custGeom>
            <a:solidFill>
              <a:srgbClr val="EE9186"/>
            </a:solidFill>
            <a:ln>
              <a:noFill/>
            </a:ln>
          </p:spPr>
          <p:txBody>
            <a:bodyPr spcFirstLastPara="1" wrap="square" lIns="274275" tIns="274275" rIns="274275" bIns="274275" anchor="ctr" anchorCtr="0">
              <a:noAutofit/>
            </a:bodyPr>
            <a:lstStyle/>
            <a:p>
              <a:endParaRPr sz="4200"/>
            </a:p>
          </p:txBody>
        </p:sp>
        <p:sp>
          <p:nvSpPr>
            <p:cNvPr id="147" name="Google Shape;1206;p40"/>
            <p:cNvSpPr/>
            <p:nvPr/>
          </p:nvSpPr>
          <p:spPr>
            <a:xfrm>
              <a:off x="7123467" y="3666738"/>
              <a:ext cx="167238" cy="278319"/>
            </a:xfrm>
            <a:custGeom>
              <a:avLst/>
              <a:gdLst/>
              <a:ahLst/>
              <a:cxnLst/>
              <a:rect l="l" t="t" r="r" b="b"/>
              <a:pathLst>
                <a:path w="2788" h="4640" extrusionOk="0">
                  <a:moveTo>
                    <a:pt x="2091" y="0"/>
                  </a:moveTo>
                  <a:lnTo>
                    <a:pt x="0" y="4320"/>
                  </a:lnTo>
                  <a:lnTo>
                    <a:pt x="697" y="4639"/>
                  </a:lnTo>
                  <a:lnTo>
                    <a:pt x="2788" y="320"/>
                  </a:lnTo>
                  <a:lnTo>
                    <a:pt x="2091" y="0"/>
                  </a:lnTo>
                  <a:close/>
                </a:path>
              </a:pathLst>
            </a:custGeom>
            <a:solidFill>
              <a:srgbClr val="FFC559"/>
            </a:solidFill>
            <a:ln>
              <a:noFill/>
            </a:ln>
          </p:spPr>
          <p:txBody>
            <a:bodyPr spcFirstLastPara="1" wrap="square" lIns="274275" tIns="274275" rIns="274275" bIns="274275" anchor="ctr" anchorCtr="0">
              <a:noAutofit/>
            </a:bodyPr>
            <a:lstStyle/>
            <a:p>
              <a:endParaRPr sz="4200"/>
            </a:p>
          </p:txBody>
        </p:sp>
        <p:sp>
          <p:nvSpPr>
            <p:cNvPr id="148" name="Google Shape;1207;p40"/>
            <p:cNvSpPr/>
            <p:nvPr/>
          </p:nvSpPr>
          <p:spPr>
            <a:xfrm>
              <a:off x="7248832" y="3643644"/>
              <a:ext cx="53207" cy="42288"/>
            </a:xfrm>
            <a:custGeom>
              <a:avLst/>
              <a:gdLst/>
              <a:ahLst/>
              <a:cxnLst/>
              <a:rect l="l" t="t" r="r" b="b"/>
              <a:pathLst>
                <a:path w="887" h="705" extrusionOk="0">
                  <a:moveTo>
                    <a:pt x="190" y="0"/>
                  </a:moveTo>
                  <a:lnTo>
                    <a:pt x="1" y="385"/>
                  </a:lnTo>
                  <a:lnTo>
                    <a:pt x="698" y="705"/>
                  </a:lnTo>
                  <a:lnTo>
                    <a:pt x="887" y="320"/>
                  </a:lnTo>
                  <a:lnTo>
                    <a:pt x="190" y="0"/>
                  </a:lnTo>
                  <a:close/>
                </a:path>
              </a:pathLst>
            </a:custGeom>
            <a:solidFill>
              <a:srgbClr val="CC5B80"/>
            </a:solidFill>
            <a:ln>
              <a:noFill/>
            </a:ln>
          </p:spPr>
          <p:txBody>
            <a:bodyPr spcFirstLastPara="1" wrap="square" lIns="274275" tIns="274275" rIns="274275" bIns="274275" anchor="ctr" anchorCtr="0">
              <a:noAutofit/>
            </a:bodyPr>
            <a:lstStyle/>
            <a:p>
              <a:endParaRPr sz="4200"/>
            </a:p>
          </p:txBody>
        </p:sp>
        <p:sp>
          <p:nvSpPr>
            <p:cNvPr id="149" name="Google Shape;1208;p40"/>
            <p:cNvSpPr/>
            <p:nvPr/>
          </p:nvSpPr>
          <p:spPr>
            <a:xfrm>
              <a:off x="7260169" y="3629128"/>
              <a:ext cx="47988" cy="33710"/>
            </a:xfrm>
            <a:custGeom>
              <a:avLst/>
              <a:gdLst/>
              <a:ahLst/>
              <a:cxnLst/>
              <a:rect l="l" t="t" r="r" b="b"/>
              <a:pathLst>
                <a:path w="800" h="562" extrusionOk="0">
                  <a:moveTo>
                    <a:pt x="279" y="0"/>
                  </a:moveTo>
                  <a:cubicBezTo>
                    <a:pt x="189" y="0"/>
                    <a:pt x="123" y="21"/>
                    <a:pt x="102" y="25"/>
                  </a:cubicBezTo>
                  <a:lnTo>
                    <a:pt x="1" y="242"/>
                  </a:lnTo>
                  <a:lnTo>
                    <a:pt x="698" y="562"/>
                  </a:lnTo>
                  <a:lnTo>
                    <a:pt x="799" y="344"/>
                  </a:lnTo>
                  <a:cubicBezTo>
                    <a:pt x="785" y="308"/>
                    <a:pt x="712" y="141"/>
                    <a:pt x="516" y="54"/>
                  </a:cubicBezTo>
                  <a:cubicBezTo>
                    <a:pt x="431" y="13"/>
                    <a:pt x="348" y="0"/>
                    <a:pt x="279" y="0"/>
                  </a:cubicBezTo>
                  <a:close/>
                </a:path>
              </a:pathLst>
            </a:custGeom>
            <a:solidFill>
              <a:srgbClr val="96B2FF"/>
            </a:solidFill>
            <a:ln>
              <a:noFill/>
            </a:ln>
          </p:spPr>
          <p:txBody>
            <a:bodyPr spcFirstLastPara="1" wrap="square" lIns="274275" tIns="274275" rIns="274275" bIns="274275" anchor="ctr" anchorCtr="0">
              <a:noAutofit/>
            </a:bodyPr>
            <a:lstStyle/>
            <a:p>
              <a:endParaRPr sz="4200"/>
            </a:p>
          </p:txBody>
        </p:sp>
        <p:sp>
          <p:nvSpPr>
            <p:cNvPr id="150" name="Google Shape;1209;p40"/>
            <p:cNvSpPr/>
            <p:nvPr/>
          </p:nvSpPr>
          <p:spPr>
            <a:xfrm>
              <a:off x="7136063" y="3672376"/>
              <a:ext cx="142044" cy="266982"/>
            </a:xfrm>
            <a:custGeom>
              <a:avLst/>
              <a:gdLst/>
              <a:ahLst/>
              <a:cxnLst/>
              <a:rect l="l" t="t" r="r" b="b"/>
              <a:pathLst>
                <a:path w="2368" h="4451" extrusionOk="0">
                  <a:moveTo>
                    <a:pt x="2099" y="1"/>
                  </a:moveTo>
                  <a:lnTo>
                    <a:pt x="1" y="4327"/>
                  </a:lnTo>
                  <a:lnTo>
                    <a:pt x="277" y="4451"/>
                  </a:lnTo>
                  <a:lnTo>
                    <a:pt x="2367" y="124"/>
                  </a:lnTo>
                  <a:lnTo>
                    <a:pt x="2099"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1" name="Google Shape;1210;p40"/>
            <p:cNvSpPr/>
            <p:nvPr/>
          </p:nvSpPr>
          <p:spPr>
            <a:xfrm>
              <a:off x="7252371" y="3650602"/>
              <a:ext cx="46188" cy="28372"/>
            </a:xfrm>
            <a:custGeom>
              <a:avLst/>
              <a:gdLst/>
              <a:ahLst/>
              <a:cxnLst/>
              <a:rect l="l" t="t" r="r" b="b"/>
              <a:pathLst>
                <a:path w="770" h="473" extrusionOk="0">
                  <a:moveTo>
                    <a:pt x="73" y="1"/>
                  </a:moveTo>
                  <a:lnTo>
                    <a:pt x="0" y="153"/>
                  </a:lnTo>
                  <a:lnTo>
                    <a:pt x="697" y="473"/>
                  </a:lnTo>
                  <a:lnTo>
                    <a:pt x="770" y="320"/>
                  </a:lnTo>
                  <a:lnTo>
                    <a:pt x="73" y="1"/>
                  </a:ln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2" name="Google Shape;1211;p40"/>
            <p:cNvSpPr/>
            <p:nvPr/>
          </p:nvSpPr>
          <p:spPr>
            <a:xfrm>
              <a:off x="7246253" y="3340549"/>
              <a:ext cx="766068" cy="560057"/>
            </a:xfrm>
            <a:custGeom>
              <a:avLst/>
              <a:gdLst/>
              <a:ahLst/>
              <a:cxnLst/>
              <a:rect l="l" t="t" r="r" b="b"/>
              <a:pathLst>
                <a:path w="12771" h="9337" extrusionOk="0">
                  <a:moveTo>
                    <a:pt x="9823" y="1"/>
                  </a:moveTo>
                  <a:cubicBezTo>
                    <a:pt x="9482" y="487"/>
                    <a:pt x="8973" y="1206"/>
                    <a:pt x="8327" y="2077"/>
                  </a:cubicBezTo>
                  <a:cubicBezTo>
                    <a:pt x="6476" y="4560"/>
                    <a:pt x="5917" y="5024"/>
                    <a:pt x="5532" y="5308"/>
                  </a:cubicBezTo>
                  <a:cubicBezTo>
                    <a:pt x="5075" y="5649"/>
                    <a:pt x="4305" y="6034"/>
                    <a:pt x="2774" y="6818"/>
                  </a:cubicBezTo>
                  <a:cubicBezTo>
                    <a:pt x="1627" y="7398"/>
                    <a:pt x="661" y="7863"/>
                    <a:pt x="0" y="8168"/>
                  </a:cubicBezTo>
                  <a:cubicBezTo>
                    <a:pt x="131" y="8553"/>
                    <a:pt x="269" y="8945"/>
                    <a:pt x="407" y="9337"/>
                  </a:cubicBezTo>
                  <a:cubicBezTo>
                    <a:pt x="1750" y="9213"/>
                    <a:pt x="3812" y="8850"/>
                    <a:pt x="5982" y="7667"/>
                  </a:cubicBezTo>
                  <a:cubicBezTo>
                    <a:pt x="6215" y="7544"/>
                    <a:pt x="6701" y="7268"/>
                    <a:pt x="7413" y="6767"/>
                  </a:cubicBezTo>
                  <a:cubicBezTo>
                    <a:pt x="8712" y="5859"/>
                    <a:pt x="10687" y="4255"/>
                    <a:pt x="12770" y="1554"/>
                  </a:cubicBezTo>
                  <a:cubicBezTo>
                    <a:pt x="11790" y="1039"/>
                    <a:pt x="10803" y="516"/>
                    <a:pt x="9823" y="1"/>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53" name="Google Shape;1212;p40"/>
            <p:cNvSpPr/>
            <p:nvPr/>
          </p:nvSpPr>
          <p:spPr>
            <a:xfrm>
              <a:off x="7143501" y="3754253"/>
              <a:ext cx="210787" cy="163032"/>
            </a:xfrm>
            <a:custGeom>
              <a:avLst/>
              <a:gdLst/>
              <a:ahLst/>
              <a:cxnLst/>
              <a:rect l="l" t="t" r="r" b="b"/>
              <a:pathLst>
                <a:path w="3514" h="2718" extrusionOk="0">
                  <a:moveTo>
                    <a:pt x="1902" y="0"/>
                  </a:moveTo>
                  <a:cubicBezTo>
                    <a:pt x="1895" y="29"/>
                    <a:pt x="1873" y="80"/>
                    <a:pt x="1837" y="131"/>
                  </a:cubicBezTo>
                  <a:cubicBezTo>
                    <a:pt x="1822" y="160"/>
                    <a:pt x="1779" y="240"/>
                    <a:pt x="1728" y="284"/>
                  </a:cubicBezTo>
                  <a:cubicBezTo>
                    <a:pt x="1694" y="312"/>
                    <a:pt x="1636" y="341"/>
                    <a:pt x="1506" y="341"/>
                  </a:cubicBezTo>
                  <a:cubicBezTo>
                    <a:pt x="1472" y="341"/>
                    <a:pt x="1432" y="339"/>
                    <a:pt x="1387" y="334"/>
                  </a:cubicBezTo>
                  <a:cubicBezTo>
                    <a:pt x="1098" y="315"/>
                    <a:pt x="1023" y="230"/>
                    <a:pt x="909" y="230"/>
                  </a:cubicBezTo>
                  <a:cubicBezTo>
                    <a:pt x="897" y="230"/>
                    <a:pt x="885" y="231"/>
                    <a:pt x="871" y="233"/>
                  </a:cubicBezTo>
                  <a:cubicBezTo>
                    <a:pt x="777" y="247"/>
                    <a:pt x="661" y="313"/>
                    <a:pt x="479" y="632"/>
                  </a:cubicBezTo>
                  <a:cubicBezTo>
                    <a:pt x="182" y="1162"/>
                    <a:pt x="0" y="1496"/>
                    <a:pt x="131" y="1895"/>
                  </a:cubicBezTo>
                  <a:cubicBezTo>
                    <a:pt x="320" y="2454"/>
                    <a:pt x="937" y="2643"/>
                    <a:pt x="1024" y="2665"/>
                  </a:cubicBezTo>
                  <a:cubicBezTo>
                    <a:pt x="1124" y="2697"/>
                    <a:pt x="1236" y="2718"/>
                    <a:pt x="1385" y="2718"/>
                  </a:cubicBezTo>
                  <a:cubicBezTo>
                    <a:pt x="1505" y="2718"/>
                    <a:pt x="1648" y="2704"/>
                    <a:pt x="1830" y="2672"/>
                  </a:cubicBezTo>
                  <a:cubicBezTo>
                    <a:pt x="2222" y="2607"/>
                    <a:pt x="2824" y="2454"/>
                    <a:pt x="3514" y="2055"/>
                  </a:cubicBezTo>
                  <a:lnTo>
                    <a:pt x="3478" y="908"/>
                  </a:lnTo>
                  <a:cubicBezTo>
                    <a:pt x="3274" y="755"/>
                    <a:pt x="3035" y="596"/>
                    <a:pt x="2766" y="443"/>
                  </a:cubicBezTo>
                  <a:cubicBezTo>
                    <a:pt x="2461" y="262"/>
                    <a:pt x="2171" y="117"/>
                    <a:pt x="1902" y="0"/>
                  </a:cubicBezTo>
                  <a:close/>
                </a:path>
              </a:pathLst>
            </a:custGeom>
            <a:solidFill>
              <a:srgbClr val="EDC19A"/>
            </a:solidFill>
            <a:ln>
              <a:noFill/>
            </a:ln>
          </p:spPr>
          <p:txBody>
            <a:bodyPr spcFirstLastPara="1" wrap="square" lIns="274275" tIns="274275" rIns="274275" bIns="274275" anchor="ctr" anchorCtr="0">
              <a:noAutofit/>
            </a:bodyPr>
            <a:lstStyle/>
            <a:p>
              <a:endParaRPr sz="4200"/>
            </a:p>
          </p:txBody>
        </p:sp>
        <p:sp>
          <p:nvSpPr>
            <p:cNvPr id="154" name="Google Shape;1213;p40"/>
            <p:cNvSpPr/>
            <p:nvPr/>
          </p:nvSpPr>
          <p:spPr>
            <a:xfrm>
              <a:off x="7172619" y="3795063"/>
              <a:ext cx="51467" cy="21834"/>
            </a:xfrm>
            <a:custGeom>
              <a:avLst/>
              <a:gdLst/>
              <a:ahLst/>
              <a:cxnLst/>
              <a:rect l="l" t="t" r="r" b="b"/>
              <a:pathLst>
                <a:path w="858" h="364" extrusionOk="0">
                  <a:moveTo>
                    <a:pt x="0" y="1"/>
                  </a:moveTo>
                  <a:cubicBezTo>
                    <a:pt x="37" y="73"/>
                    <a:pt x="95" y="132"/>
                    <a:pt x="160" y="182"/>
                  </a:cubicBezTo>
                  <a:cubicBezTo>
                    <a:pt x="226" y="233"/>
                    <a:pt x="298" y="269"/>
                    <a:pt x="378" y="298"/>
                  </a:cubicBezTo>
                  <a:cubicBezTo>
                    <a:pt x="451" y="320"/>
                    <a:pt x="530" y="342"/>
                    <a:pt x="610" y="349"/>
                  </a:cubicBezTo>
                  <a:cubicBezTo>
                    <a:pt x="690" y="357"/>
                    <a:pt x="770" y="364"/>
                    <a:pt x="857" y="364"/>
                  </a:cubicBezTo>
                  <a:cubicBezTo>
                    <a:pt x="777" y="342"/>
                    <a:pt x="697" y="328"/>
                    <a:pt x="618" y="306"/>
                  </a:cubicBezTo>
                  <a:cubicBezTo>
                    <a:pt x="545" y="291"/>
                    <a:pt x="465" y="269"/>
                    <a:pt x="392" y="248"/>
                  </a:cubicBezTo>
                  <a:cubicBezTo>
                    <a:pt x="320" y="226"/>
                    <a:pt x="247" y="190"/>
                    <a:pt x="182" y="153"/>
                  </a:cubicBezTo>
                  <a:cubicBezTo>
                    <a:pt x="109" y="110"/>
                    <a:pt x="51" y="59"/>
                    <a:pt x="0"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5" name="Google Shape;1214;p40"/>
            <p:cNvSpPr/>
            <p:nvPr/>
          </p:nvSpPr>
          <p:spPr>
            <a:xfrm rot="-248669">
              <a:off x="7160166" y="3817930"/>
              <a:ext cx="47086" cy="29691"/>
            </a:xfrm>
            <a:custGeom>
              <a:avLst/>
              <a:gdLst/>
              <a:ahLst/>
              <a:cxnLst/>
              <a:rect l="l" t="t" r="r" b="b"/>
              <a:pathLst>
                <a:path w="785" h="495" extrusionOk="0">
                  <a:moveTo>
                    <a:pt x="1" y="1"/>
                  </a:moveTo>
                  <a:lnTo>
                    <a:pt x="1" y="1"/>
                  </a:lnTo>
                  <a:cubicBezTo>
                    <a:pt x="37" y="73"/>
                    <a:pt x="88" y="139"/>
                    <a:pt x="139" y="197"/>
                  </a:cubicBezTo>
                  <a:cubicBezTo>
                    <a:pt x="197" y="262"/>
                    <a:pt x="262" y="306"/>
                    <a:pt x="327" y="349"/>
                  </a:cubicBezTo>
                  <a:cubicBezTo>
                    <a:pt x="400" y="393"/>
                    <a:pt x="473" y="429"/>
                    <a:pt x="545" y="451"/>
                  </a:cubicBezTo>
                  <a:cubicBezTo>
                    <a:pt x="625" y="480"/>
                    <a:pt x="705" y="494"/>
                    <a:pt x="785" y="494"/>
                  </a:cubicBezTo>
                  <a:cubicBezTo>
                    <a:pt x="705" y="473"/>
                    <a:pt x="632" y="444"/>
                    <a:pt x="560" y="414"/>
                  </a:cubicBezTo>
                  <a:cubicBezTo>
                    <a:pt x="487" y="385"/>
                    <a:pt x="422" y="349"/>
                    <a:pt x="357" y="306"/>
                  </a:cubicBezTo>
                  <a:cubicBezTo>
                    <a:pt x="291" y="269"/>
                    <a:pt x="226" y="218"/>
                    <a:pt x="168" y="168"/>
                  </a:cubicBezTo>
                  <a:cubicBezTo>
                    <a:pt x="110" y="117"/>
                    <a:pt x="59" y="66"/>
                    <a:pt x="1"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6" name="Google Shape;1215;p40"/>
            <p:cNvSpPr/>
            <p:nvPr/>
          </p:nvSpPr>
          <p:spPr>
            <a:xfrm>
              <a:off x="7150047" y="3852667"/>
              <a:ext cx="54526" cy="20514"/>
            </a:xfrm>
            <a:custGeom>
              <a:avLst/>
              <a:gdLst/>
              <a:ahLst/>
              <a:cxnLst/>
              <a:rect l="l" t="t" r="r" b="b"/>
              <a:pathLst>
                <a:path w="909" h="342" extrusionOk="0">
                  <a:moveTo>
                    <a:pt x="1" y="1"/>
                  </a:moveTo>
                  <a:lnTo>
                    <a:pt x="1" y="1"/>
                  </a:lnTo>
                  <a:cubicBezTo>
                    <a:pt x="59" y="59"/>
                    <a:pt x="131" y="102"/>
                    <a:pt x="204" y="139"/>
                  </a:cubicBezTo>
                  <a:cubicBezTo>
                    <a:pt x="269" y="182"/>
                    <a:pt x="349" y="218"/>
                    <a:pt x="422" y="247"/>
                  </a:cubicBezTo>
                  <a:cubicBezTo>
                    <a:pt x="502" y="269"/>
                    <a:pt x="581" y="298"/>
                    <a:pt x="661" y="313"/>
                  </a:cubicBezTo>
                  <a:cubicBezTo>
                    <a:pt x="741" y="327"/>
                    <a:pt x="821" y="342"/>
                    <a:pt x="908" y="342"/>
                  </a:cubicBezTo>
                  <a:cubicBezTo>
                    <a:pt x="828" y="320"/>
                    <a:pt x="748" y="298"/>
                    <a:pt x="676" y="269"/>
                  </a:cubicBezTo>
                  <a:cubicBezTo>
                    <a:pt x="596" y="247"/>
                    <a:pt x="516" y="226"/>
                    <a:pt x="444" y="197"/>
                  </a:cubicBezTo>
                  <a:cubicBezTo>
                    <a:pt x="371" y="168"/>
                    <a:pt x="291" y="131"/>
                    <a:pt x="218" y="102"/>
                  </a:cubicBezTo>
                  <a:cubicBezTo>
                    <a:pt x="146" y="73"/>
                    <a:pt x="73" y="37"/>
                    <a:pt x="1" y="1"/>
                  </a:cubicBezTo>
                  <a:close/>
                </a:path>
              </a:pathLst>
            </a:custGeom>
            <a:solidFill>
              <a:srgbClr val="7B444C"/>
            </a:solidFill>
            <a:ln>
              <a:noFill/>
            </a:ln>
          </p:spPr>
          <p:txBody>
            <a:bodyPr spcFirstLastPara="1" wrap="square" lIns="274275" tIns="274275" rIns="274275" bIns="274275" anchor="ctr" anchorCtr="0">
              <a:noAutofit/>
            </a:bodyPr>
            <a:lstStyle/>
            <a:p>
              <a:endParaRPr sz="4200"/>
            </a:p>
          </p:txBody>
        </p:sp>
        <p:sp>
          <p:nvSpPr>
            <p:cNvPr id="157" name="Google Shape;1216;p40"/>
            <p:cNvSpPr/>
            <p:nvPr/>
          </p:nvSpPr>
          <p:spPr>
            <a:xfrm>
              <a:off x="7703928" y="3339710"/>
              <a:ext cx="308383" cy="276099"/>
            </a:xfrm>
            <a:custGeom>
              <a:avLst/>
              <a:gdLst/>
              <a:ahLst/>
              <a:cxnLst/>
              <a:rect l="l" t="t" r="r" b="b"/>
              <a:pathLst>
                <a:path w="5141" h="4603" extrusionOk="0">
                  <a:moveTo>
                    <a:pt x="2193" y="0"/>
                  </a:moveTo>
                  <a:cubicBezTo>
                    <a:pt x="1859" y="487"/>
                    <a:pt x="1343" y="1213"/>
                    <a:pt x="697" y="2077"/>
                  </a:cubicBezTo>
                  <a:cubicBezTo>
                    <a:pt x="443" y="2425"/>
                    <a:pt x="211" y="2730"/>
                    <a:pt x="0" y="2998"/>
                  </a:cubicBezTo>
                  <a:cubicBezTo>
                    <a:pt x="167" y="3158"/>
                    <a:pt x="312" y="3332"/>
                    <a:pt x="479" y="3492"/>
                  </a:cubicBezTo>
                  <a:cubicBezTo>
                    <a:pt x="1017" y="4008"/>
                    <a:pt x="1685" y="4400"/>
                    <a:pt x="2418" y="4603"/>
                  </a:cubicBezTo>
                  <a:cubicBezTo>
                    <a:pt x="3267" y="3790"/>
                    <a:pt x="4189" y="2788"/>
                    <a:pt x="5140" y="1554"/>
                  </a:cubicBezTo>
                  <a:cubicBezTo>
                    <a:pt x="4160" y="1038"/>
                    <a:pt x="3173" y="523"/>
                    <a:pt x="2193" y="0"/>
                  </a:cubicBezTo>
                  <a:close/>
                </a:path>
              </a:pathLst>
            </a:custGeom>
            <a:solidFill>
              <a:srgbClr val="000000">
                <a:alpha val="6700"/>
              </a:srgbClr>
            </a:solidFill>
            <a:ln>
              <a:noFill/>
            </a:ln>
          </p:spPr>
          <p:txBody>
            <a:bodyPr spcFirstLastPara="1" wrap="square" lIns="274275" tIns="274275" rIns="274275" bIns="274275" anchor="ctr" anchorCtr="0">
              <a:noAutofit/>
            </a:bodyPr>
            <a:lstStyle/>
            <a:p>
              <a:endParaRPr sz="4200"/>
            </a:p>
          </p:txBody>
        </p:sp>
        <p:sp>
          <p:nvSpPr>
            <p:cNvPr id="158" name="Google Shape;1217;p40"/>
            <p:cNvSpPr/>
            <p:nvPr/>
          </p:nvSpPr>
          <p:spPr>
            <a:xfrm>
              <a:off x="7765291" y="3190711"/>
              <a:ext cx="816036" cy="474102"/>
            </a:xfrm>
            <a:custGeom>
              <a:avLst/>
              <a:gdLst/>
              <a:ahLst/>
              <a:cxnLst/>
              <a:rect l="l" t="t" r="r" b="b"/>
              <a:pathLst>
                <a:path w="13604" h="7904" extrusionOk="0">
                  <a:moveTo>
                    <a:pt x="3790" y="0"/>
                  </a:moveTo>
                  <a:cubicBezTo>
                    <a:pt x="3486" y="0"/>
                    <a:pt x="3200" y="54"/>
                    <a:pt x="2883" y="161"/>
                  </a:cubicBezTo>
                  <a:cubicBezTo>
                    <a:pt x="1424" y="662"/>
                    <a:pt x="611" y="1867"/>
                    <a:pt x="349" y="2368"/>
                  </a:cubicBezTo>
                  <a:cubicBezTo>
                    <a:pt x="226" y="2615"/>
                    <a:pt x="1" y="3080"/>
                    <a:pt x="132" y="3595"/>
                  </a:cubicBezTo>
                  <a:cubicBezTo>
                    <a:pt x="226" y="3958"/>
                    <a:pt x="458" y="4198"/>
                    <a:pt x="611" y="4335"/>
                  </a:cubicBezTo>
                  <a:cubicBezTo>
                    <a:pt x="2099" y="5678"/>
                    <a:pt x="4408" y="5599"/>
                    <a:pt x="5315" y="7210"/>
                  </a:cubicBezTo>
                  <a:cubicBezTo>
                    <a:pt x="5460" y="7464"/>
                    <a:pt x="5424" y="7515"/>
                    <a:pt x="5547" y="7631"/>
                  </a:cubicBezTo>
                  <a:cubicBezTo>
                    <a:pt x="5748" y="7820"/>
                    <a:pt x="6061" y="7904"/>
                    <a:pt x="6449" y="7904"/>
                  </a:cubicBezTo>
                  <a:cubicBezTo>
                    <a:pt x="8733" y="7904"/>
                    <a:pt x="13604" y="5004"/>
                    <a:pt x="13293" y="3515"/>
                  </a:cubicBezTo>
                  <a:cubicBezTo>
                    <a:pt x="13213" y="3109"/>
                    <a:pt x="12771" y="3007"/>
                    <a:pt x="10694" y="2281"/>
                  </a:cubicBezTo>
                  <a:cubicBezTo>
                    <a:pt x="6363" y="770"/>
                    <a:pt x="4945" y="0"/>
                    <a:pt x="3790"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59" name="Google Shape;1218;p40"/>
            <p:cNvSpPr/>
            <p:nvPr/>
          </p:nvSpPr>
          <p:spPr>
            <a:xfrm>
              <a:off x="7728761" y="3310498"/>
              <a:ext cx="275271" cy="256425"/>
            </a:xfrm>
            <a:custGeom>
              <a:avLst/>
              <a:gdLst/>
              <a:ahLst/>
              <a:cxnLst/>
              <a:rect l="l" t="t" r="r" b="b"/>
              <a:pathLst>
                <a:path w="4589" h="4275" extrusionOk="0">
                  <a:moveTo>
                    <a:pt x="1220" y="1"/>
                  </a:moveTo>
                  <a:cubicBezTo>
                    <a:pt x="842" y="683"/>
                    <a:pt x="472" y="1358"/>
                    <a:pt x="94" y="2041"/>
                  </a:cubicBezTo>
                  <a:cubicBezTo>
                    <a:pt x="51" y="2121"/>
                    <a:pt x="0" y="2208"/>
                    <a:pt x="7" y="2302"/>
                  </a:cubicBezTo>
                  <a:cubicBezTo>
                    <a:pt x="7" y="2382"/>
                    <a:pt x="58" y="2455"/>
                    <a:pt x="102" y="2527"/>
                  </a:cubicBezTo>
                  <a:cubicBezTo>
                    <a:pt x="559" y="3224"/>
                    <a:pt x="1234" y="3783"/>
                    <a:pt x="2004" y="4124"/>
                  </a:cubicBezTo>
                  <a:cubicBezTo>
                    <a:pt x="2193" y="4205"/>
                    <a:pt x="2398" y="4274"/>
                    <a:pt x="2602" y="4274"/>
                  </a:cubicBezTo>
                  <a:cubicBezTo>
                    <a:pt x="2671" y="4274"/>
                    <a:pt x="2741" y="4266"/>
                    <a:pt x="2810" y="4248"/>
                  </a:cubicBezTo>
                  <a:cubicBezTo>
                    <a:pt x="3093" y="4168"/>
                    <a:pt x="3289" y="3936"/>
                    <a:pt x="3470" y="3718"/>
                  </a:cubicBezTo>
                  <a:cubicBezTo>
                    <a:pt x="3848" y="3253"/>
                    <a:pt x="4218" y="2796"/>
                    <a:pt x="4588" y="2338"/>
                  </a:cubicBezTo>
                  <a:lnTo>
                    <a:pt x="1220" y="1"/>
                  </a:ln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60" name="Google Shape;1219;p40"/>
            <p:cNvSpPr/>
            <p:nvPr/>
          </p:nvSpPr>
          <p:spPr>
            <a:xfrm>
              <a:off x="7940383" y="3330112"/>
              <a:ext cx="71922" cy="200821"/>
            </a:xfrm>
            <a:custGeom>
              <a:avLst/>
              <a:gdLst/>
              <a:ahLst/>
              <a:cxnLst/>
              <a:rect l="l" t="t" r="r" b="b"/>
              <a:pathLst>
                <a:path w="1199" h="3348" extrusionOk="0">
                  <a:moveTo>
                    <a:pt x="1176" y="1"/>
                  </a:moveTo>
                  <a:cubicBezTo>
                    <a:pt x="1169" y="146"/>
                    <a:pt x="1162" y="298"/>
                    <a:pt x="1147" y="451"/>
                  </a:cubicBezTo>
                  <a:cubicBezTo>
                    <a:pt x="1133" y="596"/>
                    <a:pt x="1111" y="748"/>
                    <a:pt x="1082" y="893"/>
                  </a:cubicBezTo>
                  <a:cubicBezTo>
                    <a:pt x="1024" y="1184"/>
                    <a:pt x="944" y="1474"/>
                    <a:pt x="828" y="1750"/>
                  </a:cubicBezTo>
                  <a:cubicBezTo>
                    <a:pt x="719" y="2026"/>
                    <a:pt x="581" y="2295"/>
                    <a:pt x="443" y="2556"/>
                  </a:cubicBezTo>
                  <a:cubicBezTo>
                    <a:pt x="371" y="2687"/>
                    <a:pt x="298" y="2817"/>
                    <a:pt x="218" y="2948"/>
                  </a:cubicBezTo>
                  <a:cubicBezTo>
                    <a:pt x="145" y="3086"/>
                    <a:pt x="73" y="3209"/>
                    <a:pt x="0" y="3347"/>
                  </a:cubicBezTo>
                  <a:cubicBezTo>
                    <a:pt x="95" y="3224"/>
                    <a:pt x="182" y="3100"/>
                    <a:pt x="262" y="2977"/>
                  </a:cubicBezTo>
                  <a:cubicBezTo>
                    <a:pt x="349" y="2854"/>
                    <a:pt x="429" y="2730"/>
                    <a:pt x="508" y="2599"/>
                  </a:cubicBezTo>
                  <a:cubicBezTo>
                    <a:pt x="668" y="2338"/>
                    <a:pt x="813" y="2070"/>
                    <a:pt x="930" y="1786"/>
                  </a:cubicBezTo>
                  <a:cubicBezTo>
                    <a:pt x="1038" y="1503"/>
                    <a:pt x="1118" y="1206"/>
                    <a:pt x="1162" y="908"/>
                  </a:cubicBezTo>
                  <a:cubicBezTo>
                    <a:pt x="1184" y="756"/>
                    <a:pt x="1198" y="603"/>
                    <a:pt x="1198" y="451"/>
                  </a:cubicBezTo>
                  <a:cubicBezTo>
                    <a:pt x="1198" y="298"/>
                    <a:pt x="1191" y="146"/>
                    <a:pt x="117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1" name="Google Shape;1220;p40"/>
            <p:cNvSpPr/>
            <p:nvPr/>
          </p:nvSpPr>
          <p:spPr>
            <a:xfrm>
              <a:off x="7982192" y="3352786"/>
              <a:ext cx="67543" cy="102810"/>
            </a:xfrm>
            <a:custGeom>
              <a:avLst/>
              <a:gdLst/>
              <a:ahLst/>
              <a:cxnLst/>
              <a:rect l="l" t="t" r="r" b="b"/>
              <a:pathLst>
                <a:path w="1126" h="1714" extrusionOk="0">
                  <a:moveTo>
                    <a:pt x="1125" y="0"/>
                  </a:moveTo>
                  <a:lnTo>
                    <a:pt x="1125" y="0"/>
                  </a:lnTo>
                  <a:cubicBezTo>
                    <a:pt x="1002" y="327"/>
                    <a:pt x="857" y="639"/>
                    <a:pt x="668" y="922"/>
                  </a:cubicBezTo>
                  <a:cubicBezTo>
                    <a:pt x="479" y="1212"/>
                    <a:pt x="254" y="1474"/>
                    <a:pt x="0" y="1713"/>
                  </a:cubicBezTo>
                  <a:cubicBezTo>
                    <a:pt x="305" y="1539"/>
                    <a:pt x="559" y="1278"/>
                    <a:pt x="755" y="980"/>
                  </a:cubicBezTo>
                  <a:cubicBezTo>
                    <a:pt x="951" y="682"/>
                    <a:pt x="1089" y="349"/>
                    <a:pt x="1125"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2" name="Google Shape;1221;p40"/>
            <p:cNvSpPr/>
            <p:nvPr/>
          </p:nvSpPr>
          <p:spPr>
            <a:xfrm>
              <a:off x="8402856" y="3366282"/>
              <a:ext cx="39650" cy="136760"/>
            </a:xfrm>
            <a:custGeom>
              <a:avLst/>
              <a:gdLst/>
              <a:ahLst/>
              <a:cxnLst/>
              <a:rect l="l" t="t" r="r" b="b"/>
              <a:pathLst>
                <a:path w="661" h="2280" extrusionOk="0">
                  <a:moveTo>
                    <a:pt x="566" y="0"/>
                  </a:moveTo>
                  <a:cubicBezTo>
                    <a:pt x="581" y="399"/>
                    <a:pt x="544" y="799"/>
                    <a:pt x="450" y="1176"/>
                  </a:cubicBezTo>
                  <a:cubicBezTo>
                    <a:pt x="356" y="1561"/>
                    <a:pt x="203" y="1924"/>
                    <a:pt x="0" y="2280"/>
                  </a:cubicBezTo>
                  <a:cubicBezTo>
                    <a:pt x="269" y="1975"/>
                    <a:pt x="457" y="1597"/>
                    <a:pt x="552" y="1205"/>
                  </a:cubicBezTo>
                  <a:cubicBezTo>
                    <a:pt x="646" y="813"/>
                    <a:pt x="661" y="392"/>
                    <a:pt x="56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3" name="Google Shape;1222;p40"/>
            <p:cNvSpPr/>
            <p:nvPr/>
          </p:nvSpPr>
          <p:spPr>
            <a:xfrm>
              <a:off x="8451143" y="3380198"/>
              <a:ext cx="31012" cy="119365"/>
            </a:xfrm>
            <a:custGeom>
              <a:avLst/>
              <a:gdLst/>
              <a:ahLst/>
              <a:cxnLst/>
              <a:rect l="l" t="t" r="r" b="b"/>
              <a:pathLst>
                <a:path w="517" h="1990" extrusionOk="0">
                  <a:moveTo>
                    <a:pt x="436" y="0"/>
                  </a:moveTo>
                  <a:cubicBezTo>
                    <a:pt x="436" y="349"/>
                    <a:pt x="407" y="690"/>
                    <a:pt x="335" y="1024"/>
                  </a:cubicBezTo>
                  <a:cubicBezTo>
                    <a:pt x="262" y="1351"/>
                    <a:pt x="146" y="1670"/>
                    <a:pt x="1" y="1990"/>
                  </a:cubicBezTo>
                  <a:cubicBezTo>
                    <a:pt x="219" y="1714"/>
                    <a:pt x="364" y="1387"/>
                    <a:pt x="436" y="1046"/>
                  </a:cubicBezTo>
                  <a:cubicBezTo>
                    <a:pt x="509" y="705"/>
                    <a:pt x="516" y="342"/>
                    <a:pt x="43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4" name="Google Shape;1223;p40"/>
            <p:cNvSpPr/>
            <p:nvPr/>
          </p:nvSpPr>
          <p:spPr>
            <a:xfrm>
              <a:off x="8134610" y="3528237"/>
              <a:ext cx="129808" cy="17335"/>
            </a:xfrm>
            <a:custGeom>
              <a:avLst/>
              <a:gdLst/>
              <a:ahLst/>
              <a:cxnLst/>
              <a:rect l="l" t="t" r="r" b="b"/>
              <a:pathLst>
                <a:path w="2164" h="289" extrusionOk="0">
                  <a:moveTo>
                    <a:pt x="0" y="1"/>
                  </a:moveTo>
                  <a:cubicBezTo>
                    <a:pt x="334" y="160"/>
                    <a:pt x="697" y="248"/>
                    <a:pt x="1067" y="277"/>
                  </a:cubicBezTo>
                  <a:cubicBezTo>
                    <a:pt x="1164" y="284"/>
                    <a:pt x="1261" y="288"/>
                    <a:pt x="1357" y="288"/>
                  </a:cubicBezTo>
                  <a:cubicBezTo>
                    <a:pt x="1630" y="288"/>
                    <a:pt x="1901" y="255"/>
                    <a:pt x="2163" y="175"/>
                  </a:cubicBezTo>
                  <a:lnTo>
                    <a:pt x="2163" y="175"/>
                  </a:lnTo>
                  <a:cubicBezTo>
                    <a:pt x="1969" y="187"/>
                    <a:pt x="1775" y="194"/>
                    <a:pt x="1581" y="194"/>
                  </a:cubicBezTo>
                  <a:cubicBezTo>
                    <a:pt x="1412" y="194"/>
                    <a:pt x="1243" y="188"/>
                    <a:pt x="1074" y="175"/>
                  </a:cubicBezTo>
                  <a:cubicBezTo>
                    <a:pt x="719" y="146"/>
                    <a:pt x="363" y="81"/>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5" name="Google Shape;1224;p40"/>
            <p:cNvSpPr/>
            <p:nvPr/>
          </p:nvSpPr>
          <p:spPr>
            <a:xfrm>
              <a:off x="8146367" y="3566566"/>
              <a:ext cx="66643" cy="19794"/>
            </a:xfrm>
            <a:custGeom>
              <a:avLst/>
              <a:gdLst/>
              <a:ahLst/>
              <a:cxnLst/>
              <a:rect l="l" t="t" r="r" b="b"/>
              <a:pathLst>
                <a:path w="1111" h="330" extrusionOk="0">
                  <a:moveTo>
                    <a:pt x="0" y="1"/>
                  </a:moveTo>
                  <a:cubicBezTo>
                    <a:pt x="131" y="160"/>
                    <a:pt x="320" y="262"/>
                    <a:pt x="516" y="305"/>
                  </a:cubicBezTo>
                  <a:cubicBezTo>
                    <a:pt x="587" y="321"/>
                    <a:pt x="662" y="330"/>
                    <a:pt x="737" y="330"/>
                  </a:cubicBezTo>
                  <a:cubicBezTo>
                    <a:pt x="866" y="330"/>
                    <a:pt x="996" y="305"/>
                    <a:pt x="1111" y="255"/>
                  </a:cubicBezTo>
                  <a:cubicBezTo>
                    <a:pt x="908" y="255"/>
                    <a:pt x="726" y="240"/>
                    <a:pt x="537" y="204"/>
                  </a:cubicBezTo>
                  <a:cubicBezTo>
                    <a:pt x="356" y="160"/>
                    <a:pt x="182" y="95"/>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6" name="Google Shape;1225;p40"/>
            <p:cNvSpPr/>
            <p:nvPr/>
          </p:nvSpPr>
          <p:spPr>
            <a:xfrm>
              <a:off x="7824391" y="3453353"/>
              <a:ext cx="40276" cy="83771"/>
            </a:xfrm>
            <a:custGeom>
              <a:avLst/>
              <a:gdLst/>
              <a:ahLst/>
              <a:cxnLst/>
              <a:rect l="l" t="t" r="r" b="b"/>
              <a:pathLst>
                <a:path w="538" h="1119" extrusionOk="0">
                  <a:moveTo>
                    <a:pt x="0" y="1"/>
                  </a:moveTo>
                  <a:lnTo>
                    <a:pt x="0" y="1"/>
                  </a:lnTo>
                  <a:cubicBezTo>
                    <a:pt x="8" y="218"/>
                    <a:pt x="73" y="422"/>
                    <a:pt x="167" y="610"/>
                  </a:cubicBezTo>
                  <a:cubicBezTo>
                    <a:pt x="262" y="799"/>
                    <a:pt x="378" y="981"/>
                    <a:pt x="538" y="1119"/>
                  </a:cubicBezTo>
                  <a:cubicBezTo>
                    <a:pt x="443" y="930"/>
                    <a:pt x="349" y="748"/>
                    <a:pt x="262" y="567"/>
                  </a:cubicBezTo>
                  <a:cubicBezTo>
                    <a:pt x="167" y="385"/>
                    <a:pt x="95" y="197"/>
                    <a:pt x="0"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67" name="Google Shape;1226;p40"/>
            <p:cNvSpPr/>
            <p:nvPr/>
          </p:nvSpPr>
          <p:spPr>
            <a:xfrm>
              <a:off x="7859202" y="3439802"/>
              <a:ext cx="28822" cy="86990"/>
            </a:xfrm>
            <a:custGeom>
              <a:avLst/>
              <a:gdLst/>
              <a:ahLst/>
              <a:cxnLst/>
              <a:rect l="l" t="t" r="r" b="b"/>
              <a:pathLst>
                <a:path w="385" h="1162" extrusionOk="0">
                  <a:moveTo>
                    <a:pt x="65" y="0"/>
                  </a:moveTo>
                  <a:cubicBezTo>
                    <a:pt x="0" y="203"/>
                    <a:pt x="7" y="421"/>
                    <a:pt x="58" y="624"/>
                  </a:cubicBezTo>
                  <a:cubicBezTo>
                    <a:pt x="116" y="828"/>
                    <a:pt x="225" y="1024"/>
                    <a:pt x="385" y="1162"/>
                  </a:cubicBezTo>
                  <a:cubicBezTo>
                    <a:pt x="290" y="973"/>
                    <a:pt x="218" y="791"/>
                    <a:pt x="160" y="595"/>
                  </a:cubicBezTo>
                  <a:cubicBezTo>
                    <a:pt x="109" y="407"/>
                    <a:pt x="80" y="211"/>
                    <a:pt x="65"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spTree>
    <p:extLst>
      <p:ext uri="{BB962C8B-B14F-4D97-AF65-F5344CB8AC3E}">
        <p14:creationId xmlns:p14="http://schemas.microsoft.com/office/powerpoint/2010/main" val="3357511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6" presetClass="entr" presetSubtype="0" fill="hold" grpId="0" nodeType="after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par>
                          <p:cTn id="48" fill="hold">
                            <p:stCondLst>
                              <p:cond delay="500"/>
                            </p:stCondLst>
                            <p:childTnLst>
                              <p:par>
                                <p:cTn id="49" presetID="42"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build="p"/>
      <p:bldP spid="1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EE2C315-6990-428D-8971-40FD0393039E}"/>
              </a:ext>
            </a:extLst>
          </p:cNvPr>
          <p:cNvSpPr/>
          <p:nvPr/>
        </p:nvSpPr>
        <p:spPr>
          <a:xfrm>
            <a:off x="2874291" y="3435759"/>
            <a:ext cx="13116130" cy="27631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a:extLst>
              <a:ext uri="{FF2B5EF4-FFF2-40B4-BE49-F238E27FC236}">
                <a16:creationId xmlns:a16="http://schemas.microsoft.com/office/drawing/2014/main" id="{3007239F-B2E6-4F55-B367-6BA58826308E}"/>
              </a:ext>
            </a:extLst>
          </p:cNvPr>
          <p:cNvSpPr/>
          <p:nvPr/>
        </p:nvSpPr>
        <p:spPr>
          <a:xfrm>
            <a:off x="3988928" y="3841210"/>
            <a:ext cx="11524871" cy="1107996"/>
          </a:xfrm>
          <a:prstGeom prst="rect">
            <a:avLst/>
          </a:prstGeom>
        </p:spPr>
        <p:txBody>
          <a:bodyPr wrap="square">
            <a:spAutoFit/>
            <a:scene3d>
              <a:camera prst="orthographicFront"/>
              <a:lightRig rig="threePt" dir="t"/>
            </a:scene3d>
            <a:sp3d contourW="12700"/>
          </a:bodyPr>
          <a:lstStyle/>
          <a:p>
            <a:pPr algn="ctr"/>
            <a:r>
              <a:rPr lang="vi-VN" sz="6600" b="1">
                <a:solidFill>
                  <a:srgbClr val="F48B14"/>
                </a:solidFill>
                <a:latin typeface="Times New Roman" panose="02020603050405020304" pitchFamily="18" charset="0"/>
                <a:cs typeface="Times New Roman" panose="02020603050405020304" pitchFamily="18" charset="0"/>
              </a:rPr>
              <a:t>Các nguy cơ bị xâm hại</a:t>
            </a:r>
            <a:endParaRPr lang="zh-CN" altLang="en-US" sz="6600" dirty="0">
              <a:solidFill>
                <a:srgbClr val="F48B14"/>
              </a:solidFill>
              <a:latin typeface="inpin heiti" charset="-122"/>
              <a:ea typeface="inpin heiti" charset="-122"/>
            </a:endParaRPr>
          </a:p>
        </p:txBody>
      </p:sp>
      <p:pic>
        <p:nvPicPr>
          <p:cNvPr id="6"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7579" y="2501102"/>
            <a:ext cx="3455454" cy="3384534"/>
          </a:xfrm>
          <a:prstGeom prst="rect">
            <a:avLst/>
          </a:prstGeom>
        </p:spPr>
      </p:pic>
      <p:pic>
        <p:nvPicPr>
          <p:cNvPr id="8" name="图片 7">
            <a:extLst>
              <a:ext uri="{FF2B5EF4-FFF2-40B4-BE49-F238E27FC236}">
                <a16:creationId xmlns:a16="http://schemas.microsoft.com/office/drawing/2014/main" id="{114B5774-00C0-4A1A-8947-0C4AA4FAF7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0040" y="6428559"/>
            <a:ext cx="4800600" cy="4558553"/>
          </a:xfrm>
          <a:prstGeom prst="rect">
            <a:avLst/>
          </a:prstGeom>
        </p:spPr>
      </p:pic>
      <p:pic>
        <p:nvPicPr>
          <p:cNvPr id="9"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109748" y="4849762"/>
            <a:ext cx="3394943" cy="5741894"/>
          </a:xfrm>
          <a:prstGeom prst="rect">
            <a:avLst/>
          </a:prstGeom>
        </p:spPr>
      </p:pic>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12" name="图片 11">
            <a:extLst>
              <a:ext uri="{FF2B5EF4-FFF2-40B4-BE49-F238E27FC236}">
                <a16:creationId xmlns:a16="http://schemas.microsoft.com/office/drawing/2014/main" id="{F85C3897-2D5C-49C6-A480-E7C4F5DEE9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13" name="图片 12">
            <a:extLst>
              <a:ext uri="{FF2B5EF4-FFF2-40B4-BE49-F238E27FC236}">
                <a16:creationId xmlns:a16="http://schemas.microsoft.com/office/drawing/2014/main" id="{D3EAC1E3-3ABC-44EF-A894-B7219C13E3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14" name="图片 13">
            <a:extLst>
              <a:ext uri="{FF2B5EF4-FFF2-40B4-BE49-F238E27FC236}">
                <a16:creationId xmlns:a16="http://schemas.microsoft.com/office/drawing/2014/main" id="{188B34B5-DEB4-47FE-865D-8F589A82DFA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1445" y="2144531"/>
            <a:ext cx="15565755" cy="4021174"/>
          </a:xfrm>
          <a:prstGeom prst="rect">
            <a:avLst/>
          </a:prstGeom>
        </p:spPr>
      </p:pic>
    </p:spTree>
    <p:extLst>
      <p:ext uri="{BB962C8B-B14F-4D97-AF65-F5344CB8AC3E}">
        <p14:creationId xmlns:p14="http://schemas.microsoft.com/office/powerpoint/2010/main" val="95715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13"/>
                                        </p:tgtEl>
                                      </p:cBhvr>
                                    </p:animEffect>
                                    <p:animScale>
                                      <p:cBhvr>
                                        <p:cTn id="77" dur="250" autoRev="1" fill="hold"/>
                                        <p:tgtEl>
                                          <p:spTgt spid="13"/>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1750" fill="hold"/>
                                        <p:tgtEl>
                                          <p:spTgt spid="14"/>
                                        </p:tgtEl>
                                        <p:attrNameLst>
                                          <p:attrName>ppt_x</p:attrName>
                                        </p:attrNameLst>
                                      </p:cBhvr>
                                      <p:tavLst>
                                        <p:tav tm="0">
                                          <p:val>
                                            <p:strVal val="0-#ppt_w/2"/>
                                          </p:val>
                                        </p:tav>
                                        <p:tav tm="100000">
                                          <p:val>
                                            <p:strVal val="#ppt_x"/>
                                          </p:val>
                                        </p:tav>
                                      </p:tavLst>
                                    </p:anim>
                                    <p:anim calcmode="lin" valueType="num">
                                      <p:cBhvr additive="base">
                                        <p:cTn id="82" dur="1750" fill="hold"/>
                                        <p:tgtEl>
                                          <p:spTgt spid="1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par>
                          <p:cTn id="87" fill="hold">
                            <p:stCondLst>
                              <p:cond delay="6250"/>
                            </p:stCondLst>
                            <p:childTnLst>
                              <p:par>
                                <p:cTn id="88" presetID="42" presetClass="entr" presetSubtype="0" fill="hold" nodeType="after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1000"/>
                                        <p:tgtEl>
                                          <p:spTgt spid="4"/>
                                        </p:tgtEl>
                                      </p:cBhvr>
                                    </p:animEffect>
                                    <p:anim calcmode="lin" valueType="num">
                                      <p:cBhvr>
                                        <p:cTn id="91" dur="1000" fill="hold"/>
                                        <p:tgtEl>
                                          <p:spTgt spid="4"/>
                                        </p:tgtEl>
                                        <p:attrNameLst>
                                          <p:attrName>ppt_x</p:attrName>
                                        </p:attrNameLst>
                                      </p:cBhvr>
                                      <p:tavLst>
                                        <p:tav tm="0">
                                          <p:val>
                                            <p:strVal val="#ppt_x"/>
                                          </p:val>
                                        </p:tav>
                                        <p:tav tm="100000">
                                          <p:val>
                                            <p:strVal val="#ppt_x"/>
                                          </p:val>
                                        </p:tav>
                                      </p:tavLst>
                                    </p:anim>
                                    <p:anim calcmode="lin" valueType="num">
                                      <p:cBhvr>
                                        <p:cTn id="9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05972FEA-6874-4472-A6FE-91C5E6C609F6}"/>
              </a:ext>
            </a:extLst>
          </p:cNvPr>
          <p:cNvGrpSpPr/>
          <p:nvPr/>
        </p:nvGrpSpPr>
        <p:grpSpPr>
          <a:xfrm>
            <a:off x="396198" y="8530992"/>
            <a:ext cx="4606107" cy="1489308"/>
            <a:chOff x="1121905" y="4064656"/>
            <a:chExt cx="3070738" cy="992872"/>
          </a:xfrm>
        </p:grpSpPr>
        <p:pic>
          <p:nvPicPr>
            <p:cNvPr id="29" name="图片 28">
              <a:extLst>
                <a:ext uri="{FF2B5EF4-FFF2-40B4-BE49-F238E27FC236}">
                  <a16:creationId xmlns:a16="http://schemas.microsoft.com/office/drawing/2014/main" id="{A11EE63E-0430-439A-BDE1-66E4F60EE3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905" y="4064656"/>
              <a:ext cx="3070738" cy="992872"/>
            </a:xfrm>
            <a:prstGeom prst="rect">
              <a:avLst/>
            </a:prstGeom>
          </p:spPr>
        </p:pic>
        <p:sp>
          <p:nvSpPr>
            <p:cNvPr id="15" name="矩形 14"/>
            <p:cNvSpPr/>
            <p:nvPr/>
          </p:nvSpPr>
          <p:spPr>
            <a:xfrm>
              <a:off x="1505746" y="4518518"/>
              <a:ext cx="2159828"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1</a:t>
              </a:r>
              <a:endParaRPr lang="zh-CN" altLang="en-US" sz="4200" dirty="0">
                <a:latin typeface="UTM A&amp;S Graceland" panose="02040603050506020204" pitchFamily="18" charset="0"/>
                <a:ea typeface="inpin heiti" charset="-122"/>
              </a:endParaRPr>
            </a:p>
          </p:txBody>
        </p:sp>
      </p:grpSp>
      <p:pic>
        <p:nvPicPr>
          <p:cNvPr id="24" name="图片 23">
            <a:extLst>
              <a:ext uri="{FF2B5EF4-FFF2-40B4-BE49-F238E27FC236}">
                <a16:creationId xmlns:a16="http://schemas.microsoft.com/office/drawing/2014/main" id="{0004554D-349D-4D4E-99B1-F604CCDC43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446110" y="900371"/>
            <a:ext cx="6116892" cy="2222990"/>
          </a:xfrm>
          <a:prstGeom prst="rect">
            <a:avLst/>
          </a:prstGeom>
        </p:spPr>
      </p:pic>
      <p:grpSp>
        <p:nvGrpSpPr>
          <p:cNvPr id="33" name="组合 32">
            <a:extLst>
              <a:ext uri="{FF2B5EF4-FFF2-40B4-BE49-F238E27FC236}">
                <a16:creationId xmlns:a16="http://schemas.microsoft.com/office/drawing/2014/main" id="{E54DAF67-1072-41B0-97CB-AF68E31EA4E8}"/>
              </a:ext>
            </a:extLst>
          </p:cNvPr>
          <p:cNvGrpSpPr/>
          <p:nvPr/>
        </p:nvGrpSpPr>
        <p:grpSpPr>
          <a:xfrm>
            <a:off x="6667815" y="8530992"/>
            <a:ext cx="4606107" cy="1489308"/>
            <a:chOff x="4614046" y="4073576"/>
            <a:chExt cx="3070738" cy="992872"/>
          </a:xfrm>
        </p:grpSpPr>
        <p:pic>
          <p:nvPicPr>
            <p:cNvPr id="30" name="图片 29">
              <a:extLst>
                <a:ext uri="{FF2B5EF4-FFF2-40B4-BE49-F238E27FC236}">
                  <a16:creationId xmlns:a16="http://schemas.microsoft.com/office/drawing/2014/main" id="{2E440DDC-D33C-4321-9ADB-6DB7781BB4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4046" y="4073576"/>
              <a:ext cx="3070738" cy="992872"/>
            </a:xfrm>
            <a:prstGeom prst="rect">
              <a:avLst/>
            </a:prstGeom>
          </p:spPr>
        </p:pic>
        <p:sp>
          <p:nvSpPr>
            <p:cNvPr id="16" name="矩形 15"/>
            <p:cNvSpPr/>
            <p:nvPr/>
          </p:nvSpPr>
          <p:spPr>
            <a:xfrm>
              <a:off x="5115913" y="4559221"/>
              <a:ext cx="2067004"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2</a:t>
              </a:r>
              <a:endParaRPr lang="zh-CN" altLang="en-US" sz="4200" dirty="0">
                <a:latin typeface="UTM A&amp;S Graceland" panose="02040603050506020204" pitchFamily="18" charset="0"/>
                <a:ea typeface="inpin heiti" charset="-122"/>
              </a:endParaRPr>
            </a:p>
          </p:txBody>
        </p:sp>
      </p:grpSp>
      <p:grpSp>
        <p:nvGrpSpPr>
          <p:cNvPr id="34" name="组合 33">
            <a:extLst>
              <a:ext uri="{FF2B5EF4-FFF2-40B4-BE49-F238E27FC236}">
                <a16:creationId xmlns:a16="http://schemas.microsoft.com/office/drawing/2014/main" id="{F23D24FD-F033-4D0B-885C-3DD1D3150D76}"/>
              </a:ext>
            </a:extLst>
          </p:cNvPr>
          <p:cNvGrpSpPr/>
          <p:nvPr/>
        </p:nvGrpSpPr>
        <p:grpSpPr>
          <a:xfrm>
            <a:off x="12939432" y="8441367"/>
            <a:ext cx="4606107" cy="1489308"/>
            <a:chOff x="7932299" y="4062497"/>
            <a:chExt cx="3070738" cy="992872"/>
          </a:xfrm>
        </p:grpSpPr>
        <p:pic>
          <p:nvPicPr>
            <p:cNvPr id="31" name="图片 30">
              <a:extLst>
                <a:ext uri="{FF2B5EF4-FFF2-40B4-BE49-F238E27FC236}">
                  <a16:creationId xmlns:a16="http://schemas.microsoft.com/office/drawing/2014/main" id="{2236F9B3-1BDF-4EC2-8566-8CEE2F31D2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2299" y="4062497"/>
              <a:ext cx="3070738" cy="992872"/>
            </a:xfrm>
            <a:prstGeom prst="rect">
              <a:avLst/>
            </a:prstGeom>
          </p:spPr>
        </p:pic>
        <p:sp>
          <p:nvSpPr>
            <p:cNvPr id="17" name="矩形 16"/>
            <p:cNvSpPr/>
            <p:nvPr/>
          </p:nvSpPr>
          <p:spPr>
            <a:xfrm>
              <a:off x="8339916" y="4539293"/>
              <a:ext cx="2141814" cy="492443"/>
            </a:xfrm>
            <a:prstGeom prst="rect">
              <a:avLst/>
            </a:prstGeom>
          </p:spPr>
          <p:txBody>
            <a:bodyPr wrap="square">
              <a:spAutoFit/>
              <a:scene3d>
                <a:camera prst="orthographicFront"/>
                <a:lightRig rig="threePt" dir="t"/>
              </a:scene3d>
              <a:sp3d contourW="12700"/>
            </a:bodyPr>
            <a:lstStyle/>
            <a:p>
              <a:pPr algn="ctr"/>
              <a:r>
                <a:rPr lang="en-US" altLang="zh-CN" sz="4200">
                  <a:latin typeface="UTM A&amp;S Graceland" panose="02040603050506020204" pitchFamily="18" charset="0"/>
                  <a:ea typeface="inpin heiti" charset="-122"/>
                </a:rPr>
                <a:t>Tình huống 3</a:t>
              </a:r>
              <a:endParaRPr lang="zh-CN" altLang="en-US" sz="4200" dirty="0">
                <a:latin typeface="UTM A&amp;S Graceland" panose="02040603050506020204" pitchFamily="18" charset="0"/>
                <a:ea typeface="inpin heiti" charset="-122"/>
              </a:endParaRPr>
            </a:p>
          </p:txBody>
        </p:sp>
      </p:grpSp>
      <p:grpSp>
        <p:nvGrpSpPr>
          <p:cNvPr id="2" name="Group 1"/>
          <p:cNvGrpSpPr/>
          <p:nvPr/>
        </p:nvGrpSpPr>
        <p:grpSpPr>
          <a:xfrm>
            <a:off x="-54435" y="4166393"/>
            <a:ext cx="5294361" cy="4497369"/>
            <a:chOff x="149957" y="1924274"/>
            <a:chExt cx="4444649" cy="3242770"/>
          </a:xfrm>
        </p:grpSpPr>
        <p:grpSp>
          <p:nvGrpSpPr>
            <p:cNvPr id="26" name="Group 2"/>
            <p:cNvGrpSpPr/>
            <p:nvPr/>
          </p:nvGrpSpPr>
          <p:grpSpPr>
            <a:xfrm>
              <a:off x="149957" y="1924274"/>
              <a:ext cx="4444649" cy="3242770"/>
              <a:chOff x="0" y="0"/>
              <a:chExt cx="6757621" cy="4394038"/>
            </a:xfrm>
          </p:grpSpPr>
          <p:sp>
            <p:nvSpPr>
              <p:cNvPr id="28"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35" name="Picture 8" descr="img132"/>
            <p:cNvPicPr>
              <a:picLocks noChangeAspect="1"/>
            </p:cNvPicPr>
            <p:nvPr/>
          </p:nvPicPr>
          <p:blipFill>
            <a:blip r:embed="rId6"/>
            <a:srcRect l="24138" r="8621" b="47183"/>
            <a:stretch>
              <a:fillRect/>
            </a:stretch>
          </p:blipFill>
          <p:spPr>
            <a:xfrm>
              <a:off x="246599" y="2100274"/>
              <a:ext cx="4169352" cy="2842429"/>
            </a:xfrm>
            <a:prstGeom prst="rect">
              <a:avLst/>
            </a:prstGeom>
            <a:noFill/>
            <a:ln w="9525">
              <a:noFill/>
            </a:ln>
          </p:spPr>
        </p:pic>
      </p:grpSp>
      <p:grpSp>
        <p:nvGrpSpPr>
          <p:cNvPr id="3" name="Group 2"/>
          <p:cNvGrpSpPr/>
          <p:nvPr/>
        </p:nvGrpSpPr>
        <p:grpSpPr>
          <a:xfrm>
            <a:off x="5771818" y="4226327"/>
            <a:ext cx="5980646" cy="4463847"/>
            <a:chOff x="5383545" y="1189762"/>
            <a:chExt cx="4232896" cy="2653690"/>
          </a:xfrm>
        </p:grpSpPr>
        <p:grpSp>
          <p:nvGrpSpPr>
            <p:cNvPr id="36" name="Group 2"/>
            <p:cNvGrpSpPr/>
            <p:nvPr/>
          </p:nvGrpSpPr>
          <p:grpSpPr>
            <a:xfrm>
              <a:off x="5383545" y="1189762"/>
              <a:ext cx="4232896" cy="2653690"/>
              <a:chOff x="0" y="0"/>
              <a:chExt cx="6757621" cy="4394038"/>
            </a:xfrm>
          </p:grpSpPr>
          <p:sp>
            <p:nvSpPr>
              <p:cNvPr id="37"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38" name="Picture 9" descr="img132"/>
            <p:cNvPicPr>
              <a:picLocks noChangeAspect="1"/>
            </p:cNvPicPr>
            <p:nvPr/>
          </p:nvPicPr>
          <p:blipFill>
            <a:blip r:embed="rId6"/>
            <a:srcRect t="50705" r="48276"/>
            <a:stretch>
              <a:fillRect/>
            </a:stretch>
          </p:blipFill>
          <p:spPr>
            <a:xfrm>
              <a:off x="5560342" y="1310702"/>
              <a:ext cx="3850740" cy="2411810"/>
            </a:xfrm>
            <a:prstGeom prst="rect">
              <a:avLst/>
            </a:prstGeom>
            <a:noFill/>
            <a:ln w="9525">
              <a:noFill/>
            </a:ln>
          </p:spPr>
        </p:pic>
      </p:grpSp>
      <p:grpSp>
        <p:nvGrpSpPr>
          <p:cNvPr id="4" name="Group 3"/>
          <p:cNvGrpSpPr/>
          <p:nvPr/>
        </p:nvGrpSpPr>
        <p:grpSpPr>
          <a:xfrm>
            <a:off x="12192133" y="4156541"/>
            <a:ext cx="5789466" cy="4497369"/>
            <a:chOff x="4947077" y="2559036"/>
            <a:chExt cx="4779679" cy="3555083"/>
          </a:xfrm>
        </p:grpSpPr>
        <p:grpSp>
          <p:nvGrpSpPr>
            <p:cNvPr id="39" name="Group 2"/>
            <p:cNvGrpSpPr/>
            <p:nvPr/>
          </p:nvGrpSpPr>
          <p:grpSpPr>
            <a:xfrm>
              <a:off x="4947077" y="2559036"/>
              <a:ext cx="4779679" cy="3555083"/>
              <a:chOff x="0" y="0"/>
              <a:chExt cx="6757621" cy="4394038"/>
            </a:xfrm>
          </p:grpSpPr>
          <p:sp>
            <p:nvSpPr>
              <p:cNvPr id="40"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41" name="Picture 10" descr="img132"/>
            <p:cNvPicPr>
              <a:picLocks noChangeAspect="1"/>
            </p:cNvPicPr>
            <p:nvPr/>
          </p:nvPicPr>
          <p:blipFill>
            <a:blip r:embed="rId6"/>
            <a:srcRect l="51724" t="54930"/>
            <a:stretch>
              <a:fillRect/>
            </a:stretch>
          </p:blipFill>
          <p:spPr>
            <a:xfrm>
              <a:off x="5057278" y="2698883"/>
              <a:ext cx="4521911" cy="3272436"/>
            </a:xfrm>
            <a:prstGeom prst="rect">
              <a:avLst/>
            </a:prstGeom>
            <a:noFill/>
            <a:ln w="9525">
              <a:noFill/>
            </a:ln>
          </p:spPr>
        </p:pic>
      </p:grpSp>
      <p:sp>
        <p:nvSpPr>
          <p:cNvPr id="27" name="矩形 4">
            <a:extLst>
              <a:ext uri="{FF2B5EF4-FFF2-40B4-BE49-F238E27FC236}">
                <a16:creationId xmlns:a16="http://schemas.microsoft.com/office/drawing/2014/main" id="{E6E98212-DC95-4524-8568-5999DBDA813C}"/>
              </a:ext>
            </a:extLst>
          </p:cNvPr>
          <p:cNvSpPr/>
          <p:nvPr/>
        </p:nvSpPr>
        <p:spPr>
          <a:xfrm>
            <a:off x="-492037" y="35237"/>
            <a:ext cx="17111931" cy="1107996"/>
          </a:xfrm>
          <a:prstGeom prst="rect">
            <a:avLst/>
          </a:prstGeom>
        </p:spPr>
        <p:txBody>
          <a:bodyPr wrap="square">
            <a:spAutoFit/>
            <a:scene3d>
              <a:camera prst="orthographicFront"/>
              <a:lightRig rig="threePt" dir="t"/>
            </a:scene3d>
            <a:sp3d contourW="12700"/>
          </a:bodyPr>
          <a:lstStyle/>
          <a:p>
            <a:pPr algn="ctr"/>
            <a:r>
              <a:rPr lang="vi-VN" sz="6600" b="1" dirty="0">
                <a:solidFill>
                  <a:srgbClr val="F48B14"/>
                </a:solidFill>
                <a:latin typeface="Times New Roman" panose="02020603050405020304" pitchFamily="18" charset="0"/>
                <a:cs typeface="Times New Roman" panose="02020603050405020304" pitchFamily="18" charset="0"/>
              </a:rPr>
              <a:t>1.Các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
        <p:nvSpPr>
          <p:cNvPr id="8" name="Explosion: 8 Points 7">
            <a:extLst>
              <a:ext uri="{FF2B5EF4-FFF2-40B4-BE49-F238E27FC236}">
                <a16:creationId xmlns:a16="http://schemas.microsoft.com/office/drawing/2014/main" id="{581AFE3E-22BF-0F86-33A2-7345B50D589E}"/>
              </a:ext>
            </a:extLst>
          </p:cNvPr>
          <p:cNvSpPr/>
          <p:nvPr/>
        </p:nvSpPr>
        <p:spPr>
          <a:xfrm>
            <a:off x="13446110" y="-97576"/>
            <a:ext cx="5751849" cy="2855417"/>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b="1" dirty="0">
                <a:solidFill>
                  <a:schemeClr val="tx1"/>
                </a:solidFill>
              </a:rPr>
              <a:t>Thảo luận nhóm bàn </a:t>
            </a:r>
          </a:p>
          <a:p>
            <a:pPr algn="ctr"/>
            <a:r>
              <a:rPr lang="vi-VN" sz="2400" b="1" dirty="0">
                <a:solidFill>
                  <a:schemeClr val="tx1"/>
                </a:solidFill>
              </a:rPr>
              <a:t>(3 phút)</a:t>
            </a:r>
            <a:endParaRPr lang="en-US" sz="2400" b="1" dirty="0">
              <a:solidFill>
                <a:schemeClr val="tx1"/>
              </a:solidFill>
            </a:endParaRPr>
          </a:p>
        </p:txBody>
      </p:sp>
      <p:sp>
        <p:nvSpPr>
          <p:cNvPr id="11" name="TextBox 10">
            <a:extLst>
              <a:ext uri="{FF2B5EF4-FFF2-40B4-BE49-F238E27FC236}">
                <a16:creationId xmlns:a16="http://schemas.microsoft.com/office/drawing/2014/main" id="{80876269-0C04-9F2D-61CB-78623DE311F1}"/>
              </a:ext>
            </a:extLst>
          </p:cNvPr>
          <p:cNvSpPr txBox="1"/>
          <p:nvPr/>
        </p:nvSpPr>
        <p:spPr>
          <a:xfrm>
            <a:off x="1981200" y="1654232"/>
            <a:ext cx="12960590" cy="2554545"/>
          </a:xfrm>
          <a:prstGeom prst="rect">
            <a:avLst/>
          </a:prstGeom>
          <a:noFill/>
        </p:spPr>
        <p:txBody>
          <a:bodyPr wrap="square" rtlCol="0">
            <a:spAutoFit/>
          </a:bodyPr>
          <a:lstStyle/>
          <a:p>
            <a:r>
              <a:rPr lang="vi-VN" sz="4000" dirty="0">
                <a:solidFill>
                  <a:srgbClr val="C00000"/>
                </a:solidFill>
              </a:rPr>
              <a:t>   Câu 1: Quan sát tranh và cho biết các bạn trong các tình huống sau có thể gặp nguy hiểm gì?</a:t>
            </a:r>
          </a:p>
          <a:p>
            <a:r>
              <a:rPr lang="vi-VN" sz="4000" dirty="0">
                <a:solidFill>
                  <a:srgbClr val="C00000"/>
                </a:solidFill>
              </a:rPr>
              <a:t>   Câu 2: Hãy nêu những tình huống khác có thể dẫn đến nguy cơ bị xâm hại mà em biết?</a:t>
            </a:r>
            <a:endParaRPr lang="en-US" sz="4000" dirty="0">
              <a:solidFill>
                <a:srgbClr val="C00000"/>
              </a:solidFill>
            </a:endParaRPr>
          </a:p>
        </p:txBody>
      </p:sp>
      <p:pic>
        <p:nvPicPr>
          <p:cNvPr id="12" name="Picture 10" descr="Digit 180">
            <a:extLst>
              <a:ext uri="{FF2B5EF4-FFF2-40B4-BE49-F238E27FC236}">
                <a16:creationId xmlns:a16="http://schemas.microsoft.com/office/drawing/2014/main" id="{1B3B4840-35E5-FC01-AB21-AA279512206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600" y="0"/>
            <a:ext cx="3352800" cy="165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51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par>
                                <p:cTn id="8" presetID="2" presetClass="entr" presetSubtype="1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1250" fill="hold"/>
                                        <p:tgtEl>
                                          <p:spTgt spid="24"/>
                                        </p:tgtEl>
                                        <p:attrNameLst>
                                          <p:attrName>ppt_x</p:attrName>
                                        </p:attrNameLst>
                                      </p:cBhvr>
                                      <p:tavLst>
                                        <p:tav tm="0">
                                          <p:val>
                                            <p:strVal val="0-#ppt_w/2"/>
                                          </p:val>
                                        </p:tav>
                                        <p:tav tm="100000">
                                          <p:val>
                                            <p:strVal val="#ppt_x"/>
                                          </p:val>
                                        </p:tav>
                                      </p:tavLst>
                                    </p:anim>
                                    <p:anim calcmode="lin" valueType="num">
                                      <p:cBhvr additive="base">
                                        <p:cTn id="11" dur="12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iterate type="lt">
                                    <p:tmPct val="0"/>
                                  </p:iterate>
                                  <p:childTnLst>
                                    <p:set>
                                      <p:cBhvr>
                                        <p:cTn id="64" dur="1" fill="hold">
                                          <p:stCondLst>
                                            <p:cond delay="0"/>
                                          </p:stCondLst>
                                        </p:cTn>
                                        <p:tgtEl>
                                          <p:spTgt spid="12"/>
                                        </p:tgtEl>
                                        <p:attrNameLst>
                                          <p:attrName>style.visibility</p:attrName>
                                        </p:attrNameLst>
                                      </p:cBhvr>
                                      <p:to>
                                        <p:strVal val="visible"/>
                                      </p:to>
                                    </p:set>
                                    <p:animEffect transition="in" filter="checkerboard(across)">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par>
                                <p:cTn id="66" presetID="31" presetClass="exit" presetSubtype="0" fill="hold" nodeType="withEffect">
                                  <p:stCondLst>
                                    <p:cond delay="183000"/>
                                  </p:stCondLst>
                                  <p:iterate type="lt">
                                    <p:tmPct val="5000"/>
                                  </p:iterate>
                                  <p:childTnLst>
                                    <p:anim calcmode="lin" valueType="num">
                                      <p:cBhvr>
                                        <p:cTn id="67" dur="1000"/>
                                        <p:tgtEl>
                                          <p:spTgt spid="12"/>
                                        </p:tgtEl>
                                        <p:attrNameLst>
                                          <p:attrName>ppt_w</p:attrName>
                                        </p:attrNameLst>
                                      </p:cBhvr>
                                      <p:tavLst>
                                        <p:tav tm="0">
                                          <p:val>
                                            <p:strVal val="ppt_w"/>
                                          </p:val>
                                        </p:tav>
                                        <p:tav tm="100000">
                                          <p:val>
                                            <p:fltVal val="0"/>
                                          </p:val>
                                        </p:tav>
                                      </p:tavLst>
                                    </p:anim>
                                    <p:anim calcmode="lin" valueType="num">
                                      <p:cBhvr>
                                        <p:cTn id="68" dur="1000"/>
                                        <p:tgtEl>
                                          <p:spTgt spid="12"/>
                                        </p:tgtEl>
                                        <p:attrNameLst>
                                          <p:attrName>ppt_h</p:attrName>
                                        </p:attrNameLst>
                                      </p:cBhvr>
                                      <p:tavLst>
                                        <p:tav tm="0">
                                          <p:val>
                                            <p:strVal val="ppt_h"/>
                                          </p:val>
                                        </p:tav>
                                        <p:tav tm="100000">
                                          <p:val>
                                            <p:fltVal val="0"/>
                                          </p:val>
                                        </p:tav>
                                      </p:tavLst>
                                    </p:anim>
                                    <p:anim calcmode="lin" valueType="num">
                                      <p:cBhvr>
                                        <p:cTn id="69" dur="1000"/>
                                        <p:tgtEl>
                                          <p:spTgt spid="12"/>
                                        </p:tgtEl>
                                        <p:attrNameLst>
                                          <p:attrName>style.rotation</p:attrName>
                                        </p:attrNameLst>
                                      </p:cBhvr>
                                      <p:tavLst>
                                        <p:tav tm="0">
                                          <p:val>
                                            <p:fltVal val="0"/>
                                          </p:val>
                                        </p:tav>
                                        <p:tav tm="100000">
                                          <p:val>
                                            <p:fltVal val="90"/>
                                          </p:val>
                                        </p:tav>
                                      </p:tavLst>
                                    </p:anim>
                                    <p:animEffect transition="out" filter="fade">
                                      <p:cBhvr>
                                        <p:cTn id="70" dur="1000"/>
                                        <p:tgtEl>
                                          <p:spTgt spid="12"/>
                                        </p:tgtEl>
                                      </p:cBhvr>
                                    </p:animEffect>
                                    <p:set>
                                      <p:cBhvr>
                                        <p:cTn id="7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010945" y="4039958"/>
            <a:ext cx="5056422" cy="4913391"/>
            <a:chOff x="0" y="0"/>
            <a:chExt cx="1921053" cy="2678801"/>
          </a:xfrm>
        </p:grpSpPr>
        <p:sp>
          <p:nvSpPr>
            <p:cNvPr id="3"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4703" y="7833002"/>
            <a:ext cx="1482465" cy="1515531"/>
          </a:xfrm>
          <a:prstGeom prst="rect">
            <a:avLst/>
          </a:prstGeom>
        </p:spPr>
      </p:pic>
      <p:grpSp>
        <p:nvGrpSpPr>
          <p:cNvPr id="8" name="Group 11"/>
          <p:cNvGrpSpPr/>
          <p:nvPr/>
        </p:nvGrpSpPr>
        <p:grpSpPr>
          <a:xfrm>
            <a:off x="1548961" y="2724229"/>
            <a:ext cx="5980394" cy="1908005"/>
            <a:chOff x="0" y="490470"/>
            <a:chExt cx="15809953" cy="3130758"/>
          </a:xfrm>
        </p:grpSpPr>
        <p:sp>
          <p:nvSpPr>
            <p:cNvPr id="9"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pic>
        <p:nvPicPr>
          <p:cNvPr id="10" name="Picture 9"/>
          <p:cNvPicPr>
            <a:picLocks noChangeAspect="1"/>
          </p:cNvPicPr>
          <p:nvPr/>
        </p:nvPicPr>
        <p:blipFill>
          <a:blip r:embed="rId4"/>
          <a:stretch>
            <a:fillRect/>
          </a:stretch>
        </p:blipFill>
        <p:spPr>
          <a:xfrm>
            <a:off x="2599457" y="5010740"/>
            <a:ext cx="3986607" cy="3201521"/>
          </a:xfrm>
          <a:prstGeom prst="rect">
            <a:avLst/>
          </a:prstGeom>
        </p:spPr>
      </p:pic>
      <p:sp>
        <p:nvSpPr>
          <p:cNvPr id="11" name="TextBox 10">
            <a:extLst>
              <a:ext uri="{FF2B5EF4-FFF2-40B4-BE49-F238E27FC236}">
                <a16:creationId xmlns:a16="http://schemas.microsoft.com/office/drawing/2014/main" id="{D330D75F-80AC-4813-A303-F255D79B6A43}"/>
              </a:ext>
            </a:extLst>
          </p:cNvPr>
          <p:cNvSpPr txBox="1"/>
          <p:nvPr/>
        </p:nvSpPr>
        <p:spPr>
          <a:xfrm>
            <a:off x="1116992" y="30907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1</a:t>
            </a:r>
          </a:p>
        </p:txBody>
      </p:sp>
      <p:grpSp>
        <p:nvGrpSpPr>
          <p:cNvPr id="12" name="Group 11"/>
          <p:cNvGrpSpPr/>
          <p:nvPr/>
        </p:nvGrpSpPr>
        <p:grpSpPr>
          <a:xfrm>
            <a:off x="7961322" y="2626314"/>
            <a:ext cx="10153593" cy="6303642"/>
            <a:chOff x="149957" y="1924274"/>
            <a:chExt cx="4444649" cy="3242770"/>
          </a:xfrm>
        </p:grpSpPr>
        <p:grpSp>
          <p:nvGrpSpPr>
            <p:cNvPr id="13" name="Group 2"/>
            <p:cNvGrpSpPr/>
            <p:nvPr/>
          </p:nvGrpSpPr>
          <p:grpSpPr>
            <a:xfrm>
              <a:off x="149957" y="1924274"/>
              <a:ext cx="4444649" cy="3242770"/>
              <a:chOff x="0" y="0"/>
              <a:chExt cx="6757621" cy="4394038"/>
            </a:xfrm>
          </p:grpSpPr>
          <p:sp>
            <p:nvSpPr>
              <p:cNvPr id="15"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14" name="Picture 8" descr="img132"/>
            <p:cNvPicPr>
              <a:picLocks noChangeAspect="1"/>
            </p:cNvPicPr>
            <p:nvPr/>
          </p:nvPicPr>
          <p:blipFill>
            <a:blip r:embed="rId5"/>
            <a:srcRect l="24138" r="8621" b="47183"/>
            <a:stretch>
              <a:fillRect/>
            </a:stretch>
          </p:blipFill>
          <p:spPr>
            <a:xfrm>
              <a:off x="246599" y="2100274"/>
              <a:ext cx="4169352" cy="2842429"/>
            </a:xfrm>
            <a:prstGeom prst="rect">
              <a:avLst/>
            </a:prstGeom>
            <a:noFill/>
            <a:ln w="9525">
              <a:noFill/>
            </a:ln>
          </p:spPr>
        </p:pic>
      </p:grpSp>
      <p:sp>
        <p:nvSpPr>
          <p:cNvPr id="17" name="矩形 4">
            <a:extLst>
              <a:ext uri="{FF2B5EF4-FFF2-40B4-BE49-F238E27FC236}">
                <a16:creationId xmlns:a16="http://schemas.microsoft.com/office/drawing/2014/main" id="{EF6C3D02-832A-4289-B3BD-0466C1B403CA}"/>
              </a:ext>
            </a:extLst>
          </p:cNvPr>
          <p:cNvSpPr/>
          <p:nvPr/>
        </p:nvSpPr>
        <p:spPr>
          <a:xfrm>
            <a:off x="584450" y="38100"/>
            <a:ext cx="17111931" cy="1107996"/>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vi-VN" sz="6600" b="1" dirty="0">
                <a:solidFill>
                  <a:srgbClr val="F48B14"/>
                </a:solidFill>
                <a:latin typeface="Times New Roman" panose="02020603050405020304" pitchFamily="18" charset="0"/>
                <a:cs typeface="Times New Roman" panose="02020603050405020304" pitchFamily="18" charset="0"/>
              </a:rPr>
              <a:t>Các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1066503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402668" y="2769611"/>
            <a:ext cx="9585683" cy="6578922"/>
            <a:chOff x="5383545" y="1189762"/>
            <a:chExt cx="4232896" cy="2653690"/>
          </a:xfrm>
        </p:grpSpPr>
        <p:grpSp>
          <p:nvGrpSpPr>
            <p:cNvPr id="4" name="Group 2"/>
            <p:cNvGrpSpPr/>
            <p:nvPr/>
          </p:nvGrpSpPr>
          <p:grpSpPr>
            <a:xfrm>
              <a:off x="5383545" y="1189762"/>
              <a:ext cx="4232896" cy="2653690"/>
              <a:chOff x="0" y="0"/>
              <a:chExt cx="6757621" cy="4394038"/>
            </a:xfrm>
          </p:grpSpPr>
          <p:sp>
            <p:nvSpPr>
              <p:cNvPr id="6"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5" name="Picture 9" descr="img132"/>
            <p:cNvPicPr>
              <a:picLocks noChangeAspect="1"/>
            </p:cNvPicPr>
            <p:nvPr/>
          </p:nvPicPr>
          <p:blipFill>
            <a:blip r:embed="rId2"/>
            <a:srcRect t="50705" r="48276"/>
            <a:stretch>
              <a:fillRect/>
            </a:stretch>
          </p:blipFill>
          <p:spPr>
            <a:xfrm>
              <a:off x="5560342" y="1310702"/>
              <a:ext cx="3850740" cy="2411810"/>
            </a:xfrm>
            <a:prstGeom prst="rect">
              <a:avLst/>
            </a:prstGeom>
            <a:noFill/>
            <a:ln w="9525">
              <a:noFill/>
            </a:ln>
          </p:spPr>
        </p:pic>
      </p:grpSp>
      <p:grpSp>
        <p:nvGrpSpPr>
          <p:cNvPr id="7" name="Group 6"/>
          <p:cNvGrpSpPr/>
          <p:nvPr/>
        </p:nvGrpSpPr>
        <p:grpSpPr>
          <a:xfrm>
            <a:off x="2010945" y="4039957"/>
            <a:ext cx="5056422" cy="5835563"/>
            <a:chOff x="0" y="0"/>
            <a:chExt cx="1921053" cy="2678801"/>
          </a:xfrm>
        </p:grpSpPr>
        <p:sp>
          <p:nvSpPr>
            <p:cNvPr id="8"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9"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4306" y="9018642"/>
            <a:ext cx="1482465" cy="1515531"/>
          </a:xfrm>
          <a:prstGeom prst="rect">
            <a:avLst/>
          </a:prstGeom>
        </p:spPr>
      </p:pic>
      <p:grpSp>
        <p:nvGrpSpPr>
          <p:cNvPr id="10" name="Group 11"/>
          <p:cNvGrpSpPr/>
          <p:nvPr/>
        </p:nvGrpSpPr>
        <p:grpSpPr>
          <a:xfrm>
            <a:off x="1548961" y="2724230"/>
            <a:ext cx="5980394" cy="1751526"/>
            <a:chOff x="0" y="490470"/>
            <a:chExt cx="15809953" cy="3130758"/>
          </a:xfrm>
        </p:grpSpPr>
        <p:sp>
          <p:nvSpPr>
            <p:cNvPr id="11"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sp>
        <p:nvSpPr>
          <p:cNvPr id="13" name="TextBox 12">
            <a:extLst>
              <a:ext uri="{FF2B5EF4-FFF2-40B4-BE49-F238E27FC236}">
                <a16:creationId xmlns:a16="http://schemas.microsoft.com/office/drawing/2014/main" id="{D330D75F-80AC-4813-A303-F255D79B6A43}"/>
              </a:ext>
            </a:extLst>
          </p:cNvPr>
          <p:cNvSpPr txBox="1"/>
          <p:nvPr/>
        </p:nvSpPr>
        <p:spPr>
          <a:xfrm>
            <a:off x="1112303" y="29765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2</a:t>
            </a:r>
          </a:p>
        </p:txBody>
      </p:sp>
      <p:pic>
        <p:nvPicPr>
          <p:cNvPr id="14" name="Picture 13"/>
          <p:cNvPicPr>
            <a:picLocks noChangeAspect="1"/>
          </p:cNvPicPr>
          <p:nvPr/>
        </p:nvPicPr>
        <p:blipFill>
          <a:blip r:embed="rId5"/>
          <a:stretch>
            <a:fillRect/>
          </a:stretch>
        </p:blipFill>
        <p:spPr>
          <a:xfrm>
            <a:off x="2237991" y="4465066"/>
            <a:ext cx="4602330" cy="4883468"/>
          </a:xfrm>
          <a:prstGeom prst="rect">
            <a:avLst/>
          </a:prstGeom>
        </p:spPr>
      </p:pic>
      <p:sp>
        <p:nvSpPr>
          <p:cNvPr id="15" name="矩形 4">
            <a:extLst>
              <a:ext uri="{FF2B5EF4-FFF2-40B4-BE49-F238E27FC236}">
                <a16:creationId xmlns:a16="http://schemas.microsoft.com/office/drawing/2014/main" id="{723EF505-B0C6-4040-A6D3-9AA336A63295}"/>
              </a:ext>
            </a:extLst>
          </p:cNvPr>
          <p:cNvSpPr/>
          <p:nvPr/>
        </p:nvSpPr>
        <p:spPr>
          <a:xfrm>
            <a:off x="584450" y="38100"/>
            <a:ext cx="17111931" cy="1107996"/>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vi-VN" sz="6600" b="1" dirty="0">
                <a:solidFill>
                  <a:srgbClr val="F48B14"/>
                </a:solidFill>
                <a:latin typeface="Times New Roman" panose="02020603050405020304" pitchFamily="18" charset="0"/>
                <a:cs typeface="Times New Roman" panose="02020603050405020304" pitchFamily="18" charset="0"/>
              </a:rPr>
              <a:t>Các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3699299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10945" y="4039958"/>
            <a:ext cx="5056422" cy="5561244"/>
            <a:chOff x="0" y="0"/>
            <a:chExt cx="1921053" cy="2678801"/>
          </a:xfrm>
        </p:grpSpPr>
        <p:sp>
          <p:nvSpPr>
            <p:cNvPr id="8" name="Freeform 7"/>
            <p:cNvSpPr/>
            <p:nvPr/>
          </p:nvSpPr>
          <p:spPr>
            <a:xfrm>
              <a:off x="0" y="-1270"/>
              <a:ext cx="1922323" cy="2677531"/>
            </a:xfrm>
            <a:custGeom>
              <a:avLst/>
              <a:gdLst/>
              <a:ahLst/>
              <a:cxnLst/>
              <a:rect l="l" t="t" r="r" b="b"/>
              <a:pathLst>
                <a:path w="1922323" h="2677531">
                  <a:moveTo>
                    <a:pt x="1910893" y="27940"/>
                  </a:moveTo>
                  <a:cubicBezTo>
                    <a:pt x="1902003" y="24130"/>
                    <a:pt x="1893113" y="21590"/>
                    <a:pt x="1884223" y="21590"/>
                  </a:cubicBezTo>
                  <a:cubicBezTo>
                    <a:pt x="1857553" y="20320"/>
                    <a:pt x="1828954" y="20320"/>
                    <a:pt x="1798602" y="17780"/>
                  </a:cubicBezTo>
                  <a:cubicBezTo>
                    <a:pt x="1729227" y="12700"/>
                    <a:pt x="1661296" y="6350"/>
                    <a:pt x="1591920" y="3810"/>
                  </a:cubicBezTo>
                  <a:cubicBezTo>
                    <a:pt x="1535552" y="1270"/>
                    <a:pt x="1480630" y="3810"/>
                    <a:pt x="1424262" y="2540"/>
                  </a:cubicBezTo>
                  <a:cubicBezTo>
                    <a:pt x="1399691" y="2540"/>
                    <a:pt x="1375121" y="0"/>
                    <a:pt x="1350550" y="2540"/>
                  </a:cubicBezTo>
                  <a:cubicBezTo>
                    <a:pt x="1291291" y="10160"/>
                    <a:pt x="1232033" y="11430"/>
                    <a:pt x="1171329" y="8890"/>
                  </a:cubicBezTo>
                  <a:cubicBezTo>
                    <a:pt x="1140977" y="7620"/>
                    <a:pt x="1110625" y="7620"/>
                    <a:pt x="1080273" y="7620"/>
                  </a:cubicBezTo>
                  <a:cubicBezTo>
                    <a:pt x="1025351" y="7620"/>
                    <a:pt x="970428" y="7620"/>
                    <a:pt x="915505" y="6350"/>
                  </a:cubicBezTo>
                  <a:cubicBezTo>
                    <a:pt x="857692" y="5080"/>
                    <a:pt x="288232" y="2540"/>
                    <a:pt x="231864" y="1270"/>
                  </a:cubicBezTo>
                  <a:cubicBezTo>
                    <a:pt x="185614" y="0"/>
                    <a:pt x="140808" y="1270"/>
                    <a:pt x="94558" y="1270"/>
                  </a:cubicBezTo>
                  <a:cubicBezTo>
                    <a:pt x="62760"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93112" y="2650861"/>
                    <a:pt x="148035" y="2654671"/>
                    <a:pt x="202957" y="2659751"/>
                  </a:cubicBezTo>
                  <a:cubicBezTo>
                    <a:pt x="233309" y="2662291"/>
                    <a:pt x="263661" y="2667371"/>
                    <a:pt x="294013" y="2668641"/>
                  </a:cubicBezTo>
                  <a:cubicBezTo>
                    <a:pt x="344600" y="2671181"/>
                    <a:pt x="908279" y="2672451"/>
                    <a:pt x="958865" y="2673721"/>
                  </a:cubicBezTo>
                  <a:cubicBezTo>
                    <a:pt x="966092" y="2673721"/>
                    <a:pt x="973319" y="2673721"/>
                    <a:pt x="980545" y="2673721"/>
                  </a:cubicBezTo>
                  <a:cubicBezTo>
                    <a:pt x="1015233" y="2673721"/>
                    <a:pt x="1051367" y="2672451"/>
                    <a:pt x="1086054" y="2672451"/>
                  </a:cubicBezTo>
                  <a:cubicBezTo>
                    <a:pt x="1126524" y="2672451"/>
                    <a:pt x="1165548" y="2673721"/>
                    <a:pt x="1206017" y="2673721"/>
                  </a:cubicBezTo>
                  <a:cubicBezTo>
                    <a:pt x="1265275" y="2673721"/>
                    <a:pt x="1325979" y="2673721"/>
                    <a:pt x="1385238" y="2673721"/>
                  </a:cubicBezTo>
                  <a:cubicBezTo>
                    <a:pt x="1440160" y="2673721"/>
                    <a:pt x="1495083" y="2674991"/>
                    <a:pt x="1550006" y="2676261"/>
                  </a:cubicBezTo>
                  <a:cubicBezTo>
                    <a:pt x="1574576" y="2676261"/>
                    <a:pt x="1600592" y="2677531"/>
                    <a:pt x="1625163" y="2677531"/>
                  </a:cubicBezTo>
                  <a:cubicBezTo>
                    <a:pt x="1704656" y="2676261"/>
                    <a:pt x="1782704" y="2669911"/>
                    <a:pt x="1861363" y="2669911"/>
                  </a:cubicBezTo>
                  <a:cubicBezTo>
                    <a:pt x="1865173" y="2669911"/>
                    <a:pt x="1870253" y="2667371"/>
                    <a:pt x="1874063" y="2664831"/>
                  </a:cubicBezTo>
                  <a:cubicBezTo>
                    <a:pt x="1879143" y="2661021"/>
                    <a:pt x="1881683" y="2654671"/>
                    <a:pt x="1884223" y="2652131"/>
                  </a:cubicBezTo>
                  <a:cubicBezTo>
                    <a:pt x="1885493" y="2587264"/>
                    <a:pt x="1886763" y="2501177"/>
                    <a:pt x="1888033" y="2415089"/>
                  </a:cubicBezTo>
                  <a:cubicBezTo>
                    <a:pt x="1889303" y="2281859"/>
                    <a:pt x="1899463" y="1002843"/>
                    <a:pt x="1900733" y="869612"/>
                  </a:cubicBezTo>
                  <a:cubicBezTo>
                    <a:pt x="1900733" y="789674"/>
                    <a:pt x="1902003" y="709735"/>
                    <a:pt x="1903273" y="629797"/>
                  </a:cubicBezTo>
                  <a:cubicBezTo>
                    <a:pt x="1904543" y="543709"/>
                    <a:pt x="1905813" y="457621"/>
                    <a:pt x="1908353" y="371534"/>
                  </a:cubicBezTo>
                  <a:cubicBezTo>
                    <a:pt x="1909623" y="320291"/>
                    <a:pt x="1909623" y="266999"/>
                    <a:pt x="1914703" y="215756"/>
                  </a:cubicBezTo>
                  <a:cubicBezTo>
                    <a:pt x="1919783" y="154265"/>
                    <a:pt x="1922323" y="94824"/>
                    <a:pt x="1921053" y="44450"/>
                  </a:cubicBezTo>
                  <a:cubicBezTo>
                    <a:pt x="1921053" y="38100"/>
                    <a:pt x="1917243" y="30480"/>
                    <a:pt x="1910893" y="27940"/>
                  </a:cubicBezTo>
                  <a:close/>
                </a:path>
              </a:pathLst>
            </a:custGeom>
            <a:solidFill>
              <a:srgbClr val="FFCB64"/>
            </a:solidFill>
          </p:spPr>
        </p:sp>
      </p:grpSp>
      <p:pic>
        <p:nvPicPr>
          <p:cNvPr id="9"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0109" y="8392998"/>
            <a:ext cx="1482465" cy="1515531"/>
          </a:xfrm>
          <a:prstGeom prst="rect">
            <a:avLst/>
          </a:prstGeom>
        </p:spPr>
      </p:pic>
      <p:grpSp>
        <p:nvGrpSpPr>
          <p:cNvPr id="10" name="Group 11"/>
          <p:cNvGrpSpPr/>
          <p:nvPr/>
        </p:nvGrpSpPr>
        <p:grpSpPr>
          <a:xfrm>
            <a:off x="1548961" y="2724230"/>
            <a:ext cx="5980394" cy="1751526"/>
            <a:chOff x="0" y="490470"/>
            <a:chExt cx="15809953" cy="3130758"/>
          </a:xfrm>
        </p:grpSpPr>
        <p:sp>
          <p:nvSpPr>
            <p:cNvPr id="11" name="Freeform 12"/>
            <p:cNvSpPr/>
            <p:nvPr/>
          </p:nvSpPr>
          <p:spPr>
            <a:xfrm>
              <a:off x="0" y="490470"/>
              <a:ext cx="15809953" cy="3130758"/>
            </a:xfrm>
            <a:custGeom>
              <a:avLst/>
              <a:gdLst/>
              <a:ahLst/>
              <a:cxnLst/>
              <a:rect l="l" t="t" r="r" b="b"/>
              <a:pathLst>
                <a:path w="15810212" h="3625421">
                  <a:moveTo>
                    <a:pt x="14871311" y="3614234"/>
                  </a:moveTo>
                  <a:cubicBezTo>
                    <a:pt x="14871311" y="3614234"/>
                    <a:pt x="14451558" y="3625421"/>
                    <a:pt x="13988974" y="3622800"/>
                  </a:cubicBezTo>
                  <a:cubicBezTo>
                    <a:pt x="4915726" y="3620637"/>
                    <a:pt x="1057073" y="3612813"/>
                    <a:pt x="1057073" y="3612813"/>
                  </a:cubicBezTo>
                  <a:cubicBezTo>
                    <a:pt x="812931" y="3603979"/>
                    <a:pt x="565145" y="3586998"/>
                    <a:pt x="398404" y="3528820"/>
                  </a:cubicBezTo>
                  <a:cubicBezTo>
                    <a:pt x="120505" y="3431858"/>
                    <a:pt x="0" y="3254330"/>
                    <a:pt x="0" y="1285082"/>
                  </a:cubicBezTo>
                  <a:lnTo>
                    <a:pt x="0" y="1285060"/>
                  </a:lnTo>
                  <a:cubicBezTo>
                    <a:pt x="8536" y="440430"/>
                    <a:pt x="34263" y="311302"/>
                    <a:pt x="140291" y="225758"/>
                  </a:cubicBezTo>
                  <a:cubicBezTo>
                    <a:pt x="342602" y="62530"/>
                    <a:pt x="736658" y="7673"/>
                    <a:pt x="1155311" y="7673"/>
                  </a:cubicBezTo>
                  <a:cubicBezTo>
                    <a:pt x="1155311" y="7673"/>
                    <a:pt x="1551711" y="15681"/>
                    <a:pt x="11233041" y="7673"/>
                  </a:cubicBezTo>
                  <a:cubicBezTo>
                    <a:pt x="14232632" y="0"/>
                    <a:pt x="14696560" y="7673"/>
                    <a:pt x="14696560" y="7673"/>
                  </a:cubicBezTo>
                  <a:cubicBezTo>
                    <a:pt x="15064867" y="15152"/>
                    <a:pt x="15428179" y="84484"/>
                    <a:pt x="15625921" y="207066"/>
                  </a:cubicBezTo>
                  <a:cubicBezTo>
                    <a:pt x="15776938" y="300683"/>
                    <a:pt x="15810212" y="425358"/>
                    <a:pt x="15801071" y="1285082"/>
                  </a:cubicBezTo>
                  <a:lnTo>
                    <a:pt x="15801071" y="1285103"/>
                  </a:lnTo>
                  <a:cubicBezTo>
                    <a:pt x="15801071" y="3372295"/>
                    <a:pt x="15518074" y="3586393"/>
                    <a:pt x="14871311" y="3614234"/>
                  </a:cubicBezTo>
                  <a:close/>
                </a:path>
              </a:pathLst>
            </a:custGeom>
            <a:solidFill>
              <a:srgbClr val="609B70"/>
            </a:solidFill>
          </p:spPr>
        </p:sp>
      </p:grpSp>
      <p:sp>
        <p:nvSpPr>
          <p:cNvPr id="12" name="TextBox 11">
            <a:extLst>
              <a:ext uri="{FF2B5EF4-FFF2-40B4-BE49-F238E27FC236}">
                <a16:creationId xmlns:a16="http://schemas.microsoft.com/office/drawing/2014/main" id="{D330D75F-80AC-4813-A303-F255D79B6A43}"/>
              </a:ext>
            </a:extLst>
          </p:cNvPr>
          <p:cNvSpPr txBox="1"/>
          <p:nvPr/>
        </p:nvSpPr>
        <p:spPr>
          <a:xfrm>
            <a:off x="1112303" y="2976559"/>
            <a:ext cx="6853707" cy="1338828"/>
          </a:xfrm>
          <a:prstGeom prst="rect">
            <a:avLst/>
          </a:prstGeom>
          <a:noFill/>
        </p:spPr>
        <p:txBody>
          <a:bodyPr wrap="square" rtlCol="0">
            <a:spAutoFit/>
          </a:bodyPr>
          <a:lstStyle/>
          <a:p>
            <a:pPr algn="ctr"/>
            <a:r>
              <a:rPr lang="en-US" sz="8100" b="1">
                <a:latin typeface="UTM Wedding K&amp;T" panose="02040603050506020204" pitchFamily="18" charset="0"/>
                <a:cs typeface="#9Slide07 Pattaya" panose="00000500000000000000" pitchFamily="2" charset="-34"/>
              </a:rPr>
              <a:t>Tình huống 3</a:t>
            </a:r>
          </a:p>
        </p:txBody>
      </p:sp>
      <p:grpSp>
        <p:nvGrpSpPr>
          <p:cNvPr id="14" name="Group 13"/>
          <p:cNvGrpSpPr/>
          <p:nvPr/>
        </p:nvGrpSpPr>
        <p:grpSpPr>
          <a:xfrm>
            <a:off x="7966010" y="2724230"/>
            <a:ext cx="9969693" cy="6462120"/>
            <a:chOff x="4947077" y="2559036"/>
            <a:chExt cx="4779679" cy="3555083"/>
          </a:xfrm>
        </p:grpSpPr>
        <p:grpSp>
          <p:nvGrpSpPr>
            <p:cNvPr id="15" name="Group 2"/>
            <p:cNvGrpSpPr/>
            <p:nvPr/>
          </p:nvGrpSpPr>
          <p:grpSpPr>
            <a:xfrm>
              <a:off x="4947077" y="2559036"/>
              <a:ext cx="4779679" cy="3555083"/>
              <a:chOff x="0" y="0"/>
              <a:chExt cx="6757621" cy="4394038"/>
            </a:xfrm>
          </p:grpSpPr>
          <p:sp>
            <p:nvSpPr>
              <p:cNvPr id="17" name="Freeform 3"/>
              <p:cNvSpPr/>
              <p:nvPr/>
            </p:nvSpPr>
            <p:spPr>
              <a:xfrm>
                <a:off x="-4213" y="0"/>
                <a:ext cx="6761834" cy="4394038"/>
              </a:xfrm>
              <a:custGeom>
                <a:avLst/>
                <a:gdLst/>
                <a:ahLst/>
                <a:cxnLst/>
                <a:rect l="l" t="t" r="r" b="b"/>
                <a:pathLst>
                  <a:path w="6761834" h="4394038">
                    <a:moveTo>
                      <a:pt x="278431" y="16918"/>
                    </a:moveTo>
                    <a:cubicBezTo>
                      <a:pt x="278431" y="16918"/>
                      <a:pt x="604014" y="12258"/>
                      <a:pt x="990486" y="12454"/>
                    </a:cubicBezTo>
                    <a:cubicBezTo>
                      <a:pt x="5268186" y="12671"/>
                      <a:pt x="6487766" y="0"/>
                      <a:pt x="6487766" y="0"/>
                    </a:cubicBezTo>
                    <a:cubicBezTo>
                      <a:pt x="6555229" y="0"/>
                      <a:pt x="6631167" y="0"/>
                      <a:pt x="6709939" y="85073"/>
                    </a:cubicBezTo>
                    <a:cubicBezTo>
                      <a:pt x="6752917" y="131488"/>
                      <a:pt x="6753985" y="240224"/>
                      <a:pt x="6754391" y="320281"/>
                    </a:cubicBezTo>
                    <a:cubicBezTo>
                      <a:pt x="6754391" y="320281"/>
                      <a:pt x="6752686" y="3013088"/>
                      <a:pt x="6752686" y="3631454"/>
                    </a:cubicBezTo>
                    <a:cubicBezTo>
                      <a:pt x="6752686" y="3845613"/>
                      <a:pt x="6761835" y="4144792"/>
                      <a:pt x="6761835" y="4144792"/>
                    </a:cubicBezTo>
                    <a:cubicBezTo>
                      <a:pt x="6761835" y="4273460"/>
                      <a:pt x="6757665" y="4394038"/>
                      <a:pt x="6504827" y="4385904"/>
                    </a:cubicBezTo>
                    <a:cubicBezTo>
                      <a:pt x="6504827" y="4385904"/>
                      <a:pt x="6128354" y="4365606"/>
                      <a:pt x="5421383" y="4373204"/>
                    </a:cubicBezTo>
                    <a:cubicBezTo>
                      <a:pt x="1809624" y="4381338"/>
                      <a:pt x="304023" y="4394038"/>
                      <a:pt x="304023" y="4394038"/>
                    </a:cubicBezTo>
                    <a:cubicBezTo>
                      <a:pt x="132548" y="4394038"/>
                      <a:pt x="4213" y="4292969"/>
                      <a:pt x="8532" y="4090422"/>
                    </a:cubicBezTo>
                    <a:cubicBezTo>
                      <a:pt x="8532" y="4090422"/>
                      <a:pt x="9630" y="3591881"/>
                      <a:pt x="4815" y="1286882"/>
                    </a:cubicBezTo>
                    <a:cubicBezTo>
                      <a:pt x="0" y="663668"/>
                      <a:pt x="25592" y="330596"/>
                      <a:pt x="25592" y="330596"/>
                    </a:cubicBezTo>
                    <a:cubicBezTo>
                      <a:pt x="27224" y="150571"/>
                      <a:pt x="143504" y="16918"/>
                      <a:pt x="278431" y="16918"/>
                    </a:cubicBezTo>
                    <a:close/>
                  </a:path>
                </a:pathLst>
              </a:custGeom>
              <a:solidFill>
                <a:srgbClr val="FFECD5"/>
              </a:solidFill>
            </p:spPr>
          </p:sp>
        </p:grpSp>
        <p:pic>
          <p:nvPicPr>
            <p:cNvPr id="16" name="Picture 10" descr="img132"/>
            <p:cNvPicPr>
              <a:picLocks noChangeAspect="1"/>
            </p:cNvPicPr>
            <p:nvPr/>
          </p:nvPicPr>
          <p:blipFill>
            <a:blip r:embed="rId4"/>
            <a:srcRect l="51724" t="54930"/>
            <a:stretch>
              <a:fillRect/>
            </a:stretch>
          </p:blipFill>
          <p:spPr>
            <a:xfrm>
              <a:off x="5057278" y="2698883"/>
              <a:ext cx="4521911" cy="3272436"/>
            </a:xfrm>
            <a:prstGeom prst="rect">
              <a:avLst/>
            </a:prstGeom>
            <a:noFill/>
            <a:ln w="9525">
              <a:noFill/>
            </a:ln>
          </p:spPr>
        </p:pic>
      </p:grpSp>
      <p:pic>
        <p:nvPicPr>
          <p:cNvPr id="18" name="Picture 17"/>
          <p:cNvPicPr>
            <a:picLocks noChangeAspect="1"/>
          </p:cNvPicPr>
          <p:nvPr/>
        </p:nvPicPr>
        <p:blipFill>
          <a:blip r:embed="rId5"/>
          <a:stretch>
            <a:fillRect/>
          </a:stretch>
        </p:blipFill>
        <p:spPr>
          <a:xfrm>
            <a:off x="2278774" y="5225061"/>
            <a:ext cx="4520765" cy="3263265"/>
          </a:xfrm>
          <a:prstGeom prst="rect">
            <a:avLst/>
          </a:prstGeom>
        </p:spPr>
      </p:pic>
      <p:sp>
        <p:nvSpPr>
          <p:cNvPr id="19" name="矩形 4">
            <a:extLst>
              <a:ext uri="{FF2B5EF4-FFF2-40B4-BE49-F238E27FC236}">
                <a16:creationId xmlns:a16="http://schemas.microsoft.com/office/drawing/2014/main" id="{EB61B251-2D76-4207-87E0-109CD29669AB}"/>
              </a:ext>
            </a:extLst>
          </p:cNvPr>
          <p:cNvSpPr/>
          <p:nvPr/>
        </p:nvSpPr>
        <p:spPr>
          <a:xfrm>
            <a:off x="584450" y="38100"/>
            <a:ext cx="17111931" cy="1107996"/>
          </a:xfrm>
          <a:prstGeom prst="rect">
            <a:avLst/>
          </a:prstGeom>
        </p:spPr>
        <p:txBody>
          <a:bodyPr wrap="square">
            <a:spAutoFit/>
            <a:scene3d>
              <a:camera prst="orthographicFront"/>
              <a:lightRig rig="threePt" dir="t"/>
            </a:scene3d>
            <a:sp3d contourW="12700"/>
          </a:bodyPr>
          <a:lstStyle/>
          <a:p>
            <a:pPr marL="1143000" indent="-1143000" algn="ctr">
              <a:buAutoNum type="arabicPeriod"/>
            </a:pPr>
            <a:r>
              <a:rPr lang="vi-VN" sz="6600" b="1" dirty="0">
                <a:solidFill>
                  <a:srgbClr val="F48B14"/>
                </a:solidFill>
                <a:latin typeface="Times New Roman" panose="02020603050405020304" pitchFamily="18" charset="0"/>
                <a:cs typeface="Times New Roman" panose="02020603050405020304" pitchFamily="18" charset="0"/>
              </a:rPr>
              <a:t>Các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390555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81783" y="2083388"/>
            <a:ext cx="9102437" cy="8354291"/>
            <a:chOff x="10458850" y="-194400"/>
            <a:chExt cx="10970350" cy="10638600"/>
          </a:xfrm>
        </p:grpSpPr>
        <p:sp>
          <p:nvSpPr>
            <p:cNvPr id="2" name="Google Shape;1323;p44"/>
            <p:cNvSpPr/>
            <p:nvPr/>
          </p:nvSpPr>
          <p:spPr>
            <a:xfrm>
              <a:off x="10458850" y="-157200"/>
              <a:ext cx="10601400" cy="10601400"/>
            </a:xfrm>
            <a:prstGeom prst="ellipse">
              <a:avLst/>
            </a:prstGeom>
            <a:solidFill>
              <a:schemeClr val="accent4"/>
            </a:solidFill>
            <a:ln>
              <a:noFill/>
            </a:ln>
          </p:spPr>
          <p:txBody>
            <a:bodyPr spcFirstLastPara="1" wrap="square" lIns="274275" tIns="274275" rIns="274275" bIns="274275" anchor="ctr" anchorCtr="0">
              <a:noAutofit/>
            </a:bodyPr>
            <a:lstStyle/>
            <a:p>
              <a:endParaRPr sz="4200"/>
            </a:p>
          </p:txBody>
        </p:sp>
        <p:pic>
          <p:nvPicPr>
            <p:cNvPr id="3" name="Google Shape;1326;p44"/>
            <p:cNvPicPr preferRelativeResize="0"/>
            <p:nvPr/>
          </p:nvPicPr>
          <p:blipFill rotWithShape="1">
            <a:blip r:embed="rId2"/>
            <a:srcRect l="12912" t="922" r="4633" b="932"/>
            <a:stretch>
              <a:fillRect/>
            </a:stretch>
          </p:blipFill>
          <p:spPr>
            <a:xfrm>
              <a:off x="10827800" y="-194400"/>
              <a:ext cx="10601400" cy="10481400"/>
            </a:xfrm>
            <a:prstGeom prst="ellipse">
              <a:avLst/>
            </a:prstGeom>
            <a:noFill/>
            <a:ln>
              <a:noFill/>
            </a:ln>
          </p:spPr>
        </p:pic>
      </p:grpSp>
      <p:pic>
        <p:nvPicPr>
          <p:cNvPr id="4" name="Picture 3"/>
          <p:cNvPicPr>
            <a:picLocks noChangeAspect="1"/>
          </p:cNvPicPr>
          <p:nvPr/>
        </p:nvPicPr>
        <p:blipFill>
          <a:blip r:embed="rId3"/>
          <a:stretch>
            <a:fillRect/>
          </a:stretch>
        </p:blipFill>
        <p:spPr>
          <a:xfrm>
            <a:off x="1863090" y="2588069"/>
            <a:ext cx="8686800" cy="4859055"/>
          </a:xfrm>
          <a:prstGeom prst="rect">
            <a:avLst/>
          </a:prstGeom>
        </p:spPr>
      </p:pic>
      <p:sp>
        <p:nvSpPr>
          <p:cNvPr id="6" name="矩形 4">
            <a:extLst>
              <a:ext uri="{FF2B5EF4-FFF2-40B4-BE49-F238E27FC236}">
                <a16:creationId xmlns:a16="http://schemas.microsoft.com/office/drawing/2014/main" id="{3007239F-B2E6-4F55-B367-6BA58826308E}"/>
              </a:ext>
            </a:extLst>
          </p:cNvPr>
          <p:cNvSpPr/>
          <p:nvPr/>
        </p:nvSpPr>
        <p:spPr>
          <a:xfrm>
            <a:off x="-116417" y="1729647"/>
            <a:ext cx="17111931" cy="830997"/>
          </a:xfrm>
          <a:prstGeom prst="rect">
            <a:avLst/>
          </a:prstGeom>
        </p:spPr>
        <p:txBody>
          <a:bodyPr wrap="square">
            <a:spAutoFit/>
            <a:scene3d>
              <a:camera prst="orthographicFront"/>
              <a:lightRig rig="threePt" dir="t"/>
            </a:scene3d>
            <a:sp3d contourW="12700"/>
          </a:bodyPr>
          <a:lstStyle/>
          <a:p>
            <a:pPr algn="ctr"/>
            <a:r>
              <a:rPr lang="en-US" sz="4800" b="1" dirty="0">
                <a:solidFill>
                  <a:srgbClr val="F48B14"/>
                </a:solidFill>
                <a:latin typeface="Times New Roman" panose="02020603050405020304" pitchFamily="18" charset="0"/>
                <a:cs typeface="Times New Roman" panose="02020603050405020304" pitchFamily="18" charset="0"/>
              </a:rPr>
              <a:t>1. </a:t>
            </a:r>
            <a:r>
              <a:rPr lang="vi-VN" sz="4800" b="1" dirty="0">
                <a:solidFill>
                  <a:srgbClr val="F48B14"/>
                </a:solidFill>
                <a:latin typeface="Times New Roman" panose="02020603050405020304" pitchFamily="18" charset="0"/>
                <a:cs typeface="Times New Roman" panose="02020603050405020304" pitchFamily="18" charset="0"/>
              </a:rPr>
              <a:t>Các </a:t>
            </a:r>
            <a:r>
              <a:rPr lang="en-US" sz="4800" b="1" dirty="0" err="1">
                <a:solidFill>
                  <a:srgbClr val="F48B14"/>
                </a:solidFill>
                <a:latin typeface="Times New Roman" panose="02020603050405020304" pitchFamily="18" charset="0"/>
                <a:cs typeface="Times New Roman" panose="02020603050405020304" pitchFamily="18" charset="0"/>
              </a:rPr>
              <a:t>nguy</a:t>
            </a:r>
            <a:r>
              <a:rPr lang="en-US" sz="4800" b="1" dirty="0">
                <a:solidFill>
                  <a:srgbClr val="F48B14"/>
                </a:solidFill>
                <a:latin typeface="Times New Roman" panose="02020603050405020304" pitchFamily="18" charset="0"/>
                <a:cs typeface="Times New Roman" panose="02020603050405020304" pitchFamily="18" charset="0"/>
              </a:rPr>
              <a:t> </a:t>
            </a:r>
            <a:r>
              <a:rPr lang="en-US" sz="4800" b="1" dirty="0" err="1">
                <a:solidFill>
                  <a:srgbClr val="F48B14"/>
                </a:solidFill>
                <a:latin typeface="Times New Roman" panose="02020603050405020304" pitchFamily="18" charset="0"/>
                <a:cs typeface="Times New Roman" panose="02020603050405020304" pitchFamily="18" charset="0"/>
              </a:rPr>
              <a:t>cơ</a:t>
            </a:r>
            <a:r>
              <a:rPr lang="en-US" sz="4800" b="1" dirty="0">
                <a:solidFill>
                  <a:srgbClr val="F48B14"/>
                </a:solidFill>
                <a:latin typeface="Times New Roman" panose="02020603050405020304" pitchFamily="18" charset="0"/>
                <a:cs typeface="Times New Roman" panose="02020603050405020304" pitchFamily="18" charset="0"/>
              </a:rPr>
              <a:t> </a:t>
            </a:r>
            <a:r>
              <a:rPr lang="en-US" sz="4800" b="1" dirty="0" err="1">
                <a:solidFill>
                  <a:srgbClr val="F48B14"/>
                </a:solidFill>
                <a:latin typeface="Times New Roman" panose="02020603050405020304" pitchFamily="18" charset="0"/>
                <a:cs typeface="Times New Roman" panose="02020603050405020304" pitchFamily="18" charset="0"/>
              </a:rPr>
              <a:t>bị</a:t>
            </a:r>
            <a:r>
              <a:rPr lang="en-US" sz="4800" b="1" dirty="0">
                <a:solidFill>
                  <a:srgbClr val="F48B14"/>
                </a:solidFill>
                <a:latin typeface="Times New Roman" panose="02020603050405020304" pitchFamily="18" charset="0"/>
                <a:cs typeface="Times New Roman" panose="02020603050405020304" pitchFamily="18" charset="0"/>
              </a:rPr>
              <a:t> </a:t>
            </a:r>
            <a:r>
              <a:rPr lang="en-US" sz="4800" b="1" dirty="0" err="1">
                <a:solidFill>
                  <a:srgbClr val="F48B14"/>
                </a:solidFill>
                <a:latin typeface="Times New Roman" panose="02020603050405020304" pitchFamily="18" charset="0"/>
                <a:cs typeface="Times New Roman" panose="02020603050405020304" pitchFamily="18" charset="0"/>
              </a:rPr>
              <a:t>xâm</a:t>
            </a:r>
            <a:r>
              <a:rPr lang="en-US" sz="4800" b="1" dirty="0">
                <a:solidFill>
                  <a:srgbClr val="F48B14"/>
                </a:solidFill>
                <a:latin typeface="Times New Roman" panose="02020603050405020304" pitchFamily="18" charset="0"/>
                <a:cs typeface="Times New Roman" panose="02020603050405020304" pitchFamily="18" charset="0"/>
              </a:rPr>
              <a:t> </a:t>
            </a:r>
            <a:r>
              <a:rPr lang="en-US" sz="4800" b="1" dirty="0" err="1">
                <a:solidFill>
                  <a:srgbClr val="F48B14"/>
                </a:solidFill>
                <a:latin typeface="Times New Roman" panose="02020603050405020304" pitchFamily="18" charset="0"/>
                <a:cs typeface="Times New Roman" panose="02020603050405020304" pitchFamily="18" charset="0"/>
              </a:rPr>
              <a:t>hại</a:t>
            </a:r>
            <a:endParaRPr lang="zh-CN" altLang="en-US" sz="4800" dirty="0">
              <a:solidFill>
                <a:srgbClr val="F48B14"/>
              </a:solidFill>
              <a:latin typeface="inpin heiti" charset="-122"/>
              <a:ea typeface="inpin heiti" charset="-122"/>
            </a:endParaRPr>
          </a:p>
        </p:txBody>
      </p:sp>
      <p:pic>
        <p:nvPicPr>
          <p:cNvPr id="8"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162" y="6187742"/>
            <a:ext cx="2662077" cy="4502391"/>
          </a:xfrm>
          <a:prstGeom prst="rect">
            <a:avLst/>
          </a:prstGeom>
        </p:spPr>
      </p:pic>
      <p:pic>
        <p:nvPicPr>
          <p:cNvPr id="2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95827" y="7677674"/>
            <a:ext cx="1291590" cy="2346474"/>
          </a:xfrm>
          <a:prstGeom prst="rect">
            <a:avLst/>
          </a:prstGeom>
        </p:spPr>
      </p:pic>
      <p:pic>
        <p:nvPicPr>
          <p:cNvPr id="30"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053026" y="2767636"/>
            <a:ext cx="11842880" cy="7656590"/>
          </a:xfrm>
          <a:prstGeom prst="rect">
            <a:avLst/>
          </a:prstGeom>
          <a:effectLst>
            <a:outerShdw blurRad="50800" dist="38100" dir="2700000" algn="tl" rotWithShape="0">
              <a:prstClr val="black">
                <a:alpha val="40000"/>
              </a:prstClr>
            </a:outerShdw>
          </a:effectLst>
        </p:spPr>
      </p:pic>
      <p:sp>
        <p:nvSpPr>
          <p:cNvPr id="31" name="Google Shape;2962;p60"/>
          <p:cNvSpPr txBox="1">
            <a:spLocks/>
          </p:cNvSpPr>
          <p:nvPr/>
        </p:nvSpPr>
        <p:spPr>
          <a:xfrm>
            <a:off x="3544919" y="3155545"/>
            <a:ext cx="11689773" cy="812432"/>
          </a:xfrm>
          <a:prstGeom prst="rect">
            <a:avLst/>
          </a:prstGeom>
        </p:spPr>
        <p:txBody>
          <a:bodyPr spcFirstLastPara="1" wrap="square" lIns="274275" tIns="274275" rIns="274275" bIns="27427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200" b="1" dirty="0">
                <a:latin typeface="Times New Roman" panose="02020603050405020304" pitchFamily="18" charset="0"/>
                <a:cs typeface="Times New Roman" panose="02020603050405020304" pitchFamily="18" charset="0"/>
              </a:rPr>
              <a:t>- Ở </a:t>
            </a:r>
            <a:r>
              <a:rPr lang="en-GB" sz="4200" b="1" dirty="0" err="1">
                <a:latin typeface="Times New Roman" panose="02020603050405020304" pitchFamily="18" charset="0"/>
                <a:cs typeface="Times New Roman" panose="02020603050405020304" pitchFamily="18" charset="0"/>
              </a:rPr>
              <a:t>trong</a:t>
            </a:r>
            <a:r>
              <a:rPr lang="en-GB" sz="4200" b="1" dirty="0">
                <a:latin typeface="Times New Roman" panose="02020603050405020304" pitchFamily="18" charset="0"/>
                <a:cs typeface="Times New Roman" panose="02020603050405020304" pitchFamily="18" charset="0"/>
              </a:rPr>
              <a:t> </a:t>
            </a:r>
            <a:r>
              <a:rPr lang="en-GB" sz="4200" b="1" dirty="0" err="1">
                <a:latin typeface="Times New Roman" panose="02020603050405020304" pitchFamily="18" charset="0"/>
                <a:cs typeface="Times New Roman" panose="02020603050405020304" pitchFamily="18" charset="0"/>
              </a:rPr>
              <a:t>phòng</a:t>
            </a:r>
            <a:r>
              <a:rPr lang="en-GB" sz="4200" b="1" dirty="0">
                <a:latin typeface="Times New Roman" panose="02020603050405020304" pitchFamily="18" charset="0"/>
                <a:cs typeface="Times New Roman" panose="02020603050405020304" pitchFamily="18" charset="0"/>
              </a:rPr>
              <a:t> </a:t>
            </a:r>
            <a:r>
              <a:rPr lang="en-GB" sz="4200" b="1" dirty="0" err="1">
                <a:latin typeface="Times New Roman" panose="02020603050405020304" pitchFamily="18" charset="0"/>
                <a:cs typeface="Times New Roman" panose="02020603050405020304" pitchFamily="18" charset="0"/>
              </a:rPr>
              <a:t>kín</a:t>
            </a:r>
            <a:r>
              <a:rPr lang="en-GB" sz="4200" b="1" dirty="0">
                <a:latin typeface="Times New Roman" panose="02020603050405020304" pitchFamily="18" charset="0"/>
                <a:cs typeface="Times New Roman" panose="02020603050405020304" pitchFamily="18" charset="0"/>
              </a:rPr>
              <a:t> </a:t>
            </a:r>
            <a:r>
              <a:rPr lang="en-GB" sz="4200" b="1" dirty="0" err="1">
                <a:latin typeface="Times New Roman" panose="02020603050405020304" pitchFamily="18" charset="0"/>
                <a:cs typeface="Times New Roman" panose="02020603050405020304" pitchFamily="18" charset="0"/>
              </a:rPr>
              <a:t>một</a:t>
            </a:r>
            <a:r>
              <a:rPr lang="en-GB" sz="4200" b="1" dirty="0">
                <a:latin typeface="Times New Roman" panose="02020603050405020304" pitchFamily="18" charset="0"/>
                <a:cs typeface="Times New Roman" panose="02020603050405020304" pitchFamily="18" charset="0"/>
              </a:rPr>
              <a:t> </a:t>
            </a:r>
            <a:r>
              <a:rPr lang="en-GB" sz="4200" b="1" dirty="0" err="1">
                <a:latin typeface="Times New Roman" panose="02020603050405020304" pitchFamily="18" charset="0"/>
                <a:cs typeface="Times New Roman" panose="02020603050405020304" pitchFamily="18" charset="0"/>
              </a:rPr>
              <a:t>mình</a:t>
            </a:r>
            <a:r>
              <a:rPr lang="en-GB" sz="4200" b="1" dirty="0">
                <a:latin typeface="Times New Roman" panose="02020603050405020304" pitchFamily="18" charset="0"/>
                <a:cs typeface="Times New Roman" panose="02020603050405020304" pitchFamily="18" charset="0"/>
              </a:rPr>
              <a:t> </a:t>
            </a:r>
            <a:r>
              <a:rPr lang="en-GB" sz="4200" b="1" dirty="0" err="1">
                <a:latin typeface="Times New Roman" panose="02020603050405020304" pitchFamily="18" charset="0"/>
                <a:cs typeface="Times New Roman" panose="02020603050405020304" pitchFamily="18" charset="0"/>
              </a:rPr>
              <a:t>với</a:t>
            </a:r>
            <a:r>
              <a:rPr lang="en-GB" sz="4200" b="1" dirty="0">
                <a:latin typeface="Times New Roman" panose="02020603050405020304" pitchFamily="18" charset="0"/>
                <a:cs typeface="Times New Roman" panose="02020603050405020304" pitchFamily="18" charset="0"/>
              </a:rPr>
              <a:t> </a:t>
            </a:r>
            <a:r>
              <a:rPr lang="en-GB" sz="4200" b="1" dirty="0" err="1">
                <a:latin typeface="Times New Roman" panose="02020603050405020304" pitchFamily="18" charset="0"/>
                <a:cs typeface="Times New Roman" panose="02020603050405020304" pitchFamily="18" charset="0"/>
              </a:rPr>
              <a:t>người</a:t>
            </a:r>
            <a:r>
              <a:rPr lang="en-GB" sz="4200" b="1" dirty="0">
                <a:latin typeface="Times New Roman" panose="02020603050405020304" pitchFamily="18" charset="0"/>
                <a:cs typeface="Times New Roman" panose="02020603050405020304" pitchFamily="18" charset="0"/>
              </a:rPr>
              <a:t> </a:t>
            </a:r>
            <a:r>
              <a:rPr lang="en-GB" sz="4200" b="1" dirty="0" err="1">
                <a:latin typeface="Times New Roman" panose="02020603050405020304" pitchFamily="18" charset="0"/>
                <a:cs typeface="Times New Roman" panose="02020603050405020304" pitchFamily="18" charset="0"/>
              </a:rPr>
              <a:t>lạ</a:t>
            </a:r>
            <a:r>
              <a:rPr lang="en-GB" sz="4200" b="1" dirty="0">
                <a:latin typeface="Times New Roman" panose="02020603050405020304" pitchFamily="18" charset="0"/>
                <a:cs typeface="Times New Roman" panose="02020603050405020304" pitchFamily="18" charset="0"/>
              </a:rPr>
              <a:t>.</a:t>
            </a:r>
          </a:p>
        </p:txBody>
      </p:sp>
      <p:sp>
        <p:nvSpPr>
          <p:cNvPr id="32" name="Text Box 59"/>
          <p:cNvSpPr txBox="1"/>
          <p:nvPr/>
        </p:nvSpPr>
        <p:spPr>
          <a:xfrm>
            <a:off x="3760861" y="4131541"/>
            <a:ext cx="11481831" cy="1384995"/>
          </a:xfrm>
          <a:prstGeom prst="rect">
            <a:avLst/>
          </a:prstGeom>
          <a:noFill/>
          <a:ln w="9525">
            <a:noFill/>
          </a:ln>
        </p:spPr>
        <p:txBody>
          <a:bodyPr wrap="square">
            <a:spAutoFit/>
          </a:bodyPr>
          <a:lstStyle/>
          <a:p>
            <a:pPr>
              <a:buClr>
                <a:schemeClr val="dk1"/>
              </a:buClr>
              <a:buSzPts val="2000"/>
              <a:buFont typeface="Chewy" panose="020B0704020202020204"/>
            </a:pP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Nhận</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tiền</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quà</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hoặc</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sự</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giúp</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đỡ</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đặc</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biệt</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của</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người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khác</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mà</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không</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rõ</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lí</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do.</a:t>
            </a:r>
          </a:p>
        </p:txBody>
      </p:sp>
      <p:sp>
        <p:nvSpPr>
          <p:cNvPr id="33" name="Text Box 60"/>
          <p:cNvSpPr txBox="1"/>
          <p:nvPr/>
        </p:nvSpPr>
        <p:spPr>
          <a:xfrm>
            <a:off x="3693546" y="5386531"/>
            <a:ext cx="9572273"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Mang</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nhiều</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nữ</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trang</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khi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đi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ra</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ngoài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a:t>
            </a:r>
          </a:p>
        </p:txBody>
      </p:sp>
      <p:sp>
        <p:nvSpPr>
          <p:cNvPr id="34" name="Text Box 4"/>
          <p:cNvSpPr txBox="1"/>
          <p:nvPr/>
        </p:nvSpPr>
        <p:spPr>
          <a:xfrm>
            <a:off x="3741900" y="6205416"/>
            <a:ext cx="10714556"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Đi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một</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mình</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nơi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tối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tăm</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vắng</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vẻ</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a:t>
            </a:r>
          </a:p>
        </p:txBody>
      </p:sp>
      <p:sp>
        <p:nvSpPr>
          <p:cNvPr id="35" name="Text Box 7"/>
          <p:cNvSpPr txBox="1"/>
          <p:nvPr/>
        </p:nvSpPr>
        <p:spPr>
          <a:xfrm>
            <a:off x="3780549" y="6975966"/>
            <a:ext cx="10972800"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Để</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người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lạ</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vào</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nhà</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khi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chỉ</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có</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một</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mình</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a:t>
            </a:r>
          </a:p>
        </p:txBody>
      </p:sp>
      <p:sp>
        <p:nvSpPr>
          <p:cNvPr id="36" name="Text Box 9"/>
          <p:cNvSpPr txBox="1"/>
          <p:nvPr/>
        </p:nvSpPr>
        <p:spPr>
          <a:xfrm>
            <a:off x="3780549" y="7770289"/>
            <a:ext cx="7086600"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Đi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chơi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với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người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lạ</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a:t>
            </a:r>
          </a:p>
        </p:txBody>
      </p:sp>
      <p:sp>
        <p:nvSpPr>
          <p:cNvPr id="37" name="Text Box 8"/>
          <p:cNvSpPr txBox="1"/>
          <p:nvPr/>
        </p:nvSpPr>
        <p:spPr>
          <a:xfrm>
            <a:off x="3693546" y="8471363"/>
            <a:ext cx="10381181" cy="738664"/>
          </a:xfrm>
          <a:prstGeom prst="rect">
            <a:avLst/>
          </a:prstGeom>
          <a:noFill/>
          <a:ln w="9525">
            <a:noFill/>
          </a:ln>
        </p:spPr>
        <p:txBody>
          <a:bodyPr wrap="square">
            <a:spAutoFit/>
          </a:bodyPr>
          <a:lstStyle/>
          <a:p>
            <a:pPr>
              <a:buClr>
                <a:schemeClr val="dk1"/>
              </a:buClr>
              <a:buSzPts val="2000"/>
              <a:buFont typeface="Chewy" panose="020B0704020202020204"/>
            </a:pP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Lên</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mạng</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internet “chat”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với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người</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 </a:t>
            </a:r>
            <a:r>
              <a:rPr lang="en-GB" sz="4200" b="1" kern="0" dirty="0" err="1">
                <a:solidFill>
                  <a:schemeClr val="dk1"/>
                </a:solidFill>
                <a:latin typeface="Times New Roman" panose="02020603050405020304" pitchFamily="18" charset="0"/>
                <a:ea typeface="Chewy" panose="020B0704020202020204"/>
                <a:cs typeface="Times New Roman" panose="02020603050405020304" pitchFamily="18" charset="0"/>
              </a:rPr>
              <a:t>lạ</a:t>
            </a:r>
            <a:r>
              <a:rPr lang="en-GB" sz="4200" b="1" kern="0" dirty="0">
                <a:solidFill>
                  <a:schemeClr val="dk1"/>
                </a:solidFill>
                <a:latin typeface="Times New Roman" panose="02020603050405020304" pitchFamily="18" charset="0"/>
                <a:ea typeface="Chewy" panose="020B0704020202020204"/>
                <a:cs typeface="Times New Roman" panose="02020603050405020304" pitchFamily="18" charset="0"/>
              </a:rPr>
              <a:t>.</a:t>
            </a:r>
          </a:p>
        </p:txBody>
      </p:sp>
      <p:pic>
        <p:nvPicPr>
          <p:cNvPr id="38"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57217" y="6291024"/>
            <a:ext cx="2662077" cy="4502391"/>
          </a:xfrm>
          <a:prstGeom prst="rect">
            <a:avLst/>
          </a:prstGeom>
        </p:spPr>
      </p:pic>
      <p:sp>
        <p:nvSpPr>
          <p:cNvPr id="18" name="Text Box 4"/>
          <p:cNvSpPr txBox="1">
            <a:spLocks noChangeArrowheads="1"/>
          </p:cNvSpPr>
          <p:nvPr/>
        </p:nvSpPr>
        <p:spPr bwMode="auto">
          <a:xfrm>
            <a:off x="2362200" y="0"/>
            <a:ext cx="1295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vi-VN" sz="3600" b="1" dirty="0" err="1" smtClean="0">
                <a:solidFill>
                  <a:srgbClr val="002060"/>
                </a:solidFill>
                <a:latin typeface="Times New Roman" pitchFamily="18" charset="0"/>
              </a:rPr>
              <a:t>Môn</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Khoa</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học</a:t>
            </a:r>
            <a:endParaRPr lang="en-US" altLang="vi-VN" sz="3600" b="1" dirty="0">
              <a:solidFill>
                <a:srgbClr val="002060"/>
              </a:solidFill>
              <a:latin typeface="Times New Roman" pitchFamily="18" charset="0"/>
            </a:endParaRPr>
          </a:p>
          <a:p>
            <a:pPr algn="ctr"/>
            <a:r>
              <a:rPr lang="en-US" altLang="vi-VN" b="1" dirty="0" err="1">
                <a:solidFill>
                  <a:srgbClr val="002060"/>
                </a:solidFill>
                <a:latin typeface="Times New Roman" pitchFamily="18" charset="0"/>
              </a:rPr>
              <a:t>Bài</a:t>
            </a:r>
            <a:r>
              <a:rPr lang="en-US" altLang="vi-VN" b="1" dirty="0">
                <a:solidFill>
                  <a:srgbClr val="002060"/>
                </a:solidFill>
                <a:latin typeface="Times New Roman" pitchFamily="18" charset="0"/>
              </a:rPr>
              <a:t>: </a:t>
            </a:r>
            <a:r>
              <a:rPr lang="en-US" altLang="vi-VN" sz="4800" b="1" dirty="0" err="1">
                <a:solidFill>
                  <a:srgbClr val="FF0000"/>
                </a:solidFill>
                <a:latin typeface="Times New Roman" pitchFamily="18" charset="0"/>
              </a:rPr>
              <a:t>Phòng</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tránh</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bị</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xâm</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hại</a:t>
            </a:r>
            <a:endParaRPr lang="en-US" altLang="vi-VN" sz="4800" b="1" dirty="0">
              <a:solidFill>
                <a:srgbClr val="FF0000"/>
              </a:solidFill>
              <a:latin typeface="Times New Roman" pitchFamily="18" charset="0"/>
            </a:endParaRPr>
          </a:p>
        </p:txBody>
      </p:sp>
    </p:spTree>
    <p:extLst>
      <p:ext uri="{BB962C8B-B14F-4D97-AF65-F5344CB8AC3E}">
        <p14:creationId xmlns:p14="http://schemas.microsoft.com/office/powerpoint/2010/main" val="1398995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style.rotation</p:attrName>
                                        </p:attrNameLst>
                                      </p:cBhvr>
                                      <p:tavLst>
                                        <p:tav tm="0">
                                          <p:val>
                                            <p:fltVal val="90"/>
                                          </p:val>
                                        </p:tav>
                                        <p:tav tm="100000">
                                          <p:val>
                                            <p:fltVal val="0"/>
                                          </p:val>
                                        </p:tav>
                                      </p:tavLst>
                                    </p:anim>
                                    <p:animEffect transition="in" filter="fade">
                                      <p:cBhvr>
                                        <p:cTn id="44" dur="1000"/>
                                        <p:tgtEl>
                                          <p:spTgt spid="30"/>
                                        </p:tgtEl>
                                      </p:cBhvr>
                                    </p:animEffect>
                                  </p:childTnLst>
                                </p:cTn>
                              </p:par>
                              <p:par>
                                <p:cTn id="45" presetID="7" presetClass="entr" presetSubtype="4" fill="hold" grpId="0" nodeType="withEffect">
                                  <p:stCondLst>
                                    <p:cond delay="0"/>
                                  </p:stCondLst>
                                  <p:childTnLst>
                                    <p:set>
                                      <p:cBhvr>
                                        <p:cTn id="46" dur="500"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7" presetClass="entr" presetSubtype="4" fill="hold" grpId="0" nodeType="clickEffect">
                                  <p:stCondLst>
                                    <p:cond delay="0"/>
                                  </p:stCondLst>
                                  <p:childTnLst>
                                    <p:set>
                                      <p:cBhvr>
                                        <p:cTn id="52" dur="500"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7" presetClass="entr" presetSubtype="4" fill="hold" grpId="0" nodeType="clickEffect">
                                  <p:stCondLst>
                                    <p:cond delay="0"/>
                                  </p:stCondLst>
                                  <p:childTnLst>
                                    <p:set>
                                      <p:cBhvr>
                                        <p:cTn id="58" dur="500"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7" presetClass="entr" presetSubtype="4" fill="hold" grpId="0" nodeType="clickEffect">
                                  <p:stCondLst>
                                    <p:cond delay="0"/>
                                  </p:stCondLst>
                                  <p:childTnLst>
                                    <p:set>
                                      <p:cBhvr>
                                        <p:cTn id="64" dur="500"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7" presetClass="entr" presetSubtype="4" fill="hold" grpId="0" nodeType="clickEffect">
                                  <p:stCondLst>
                                    <p:cond delay="0"/>
                                  </p:stCondLst>
                                  <p:childTnLst>
                                    <p:set>
                                      <p:cBhvr>
                                        <p:cTn id="70" dur="500"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7" presetClass="entr" presetSubtype="4" fill="hold" grpId="0" nodeType="clickEffect">
                                  <p:stCondLst>
                                    <p:cond delay="0"/>
                                  </p:stCondLst>
                                  <p:childTnLst>
                                    <p:set>
                                      <p:cBhvr>
                                        <p:cTn id="76" dur="500"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7" presetClass="entr" presetSubtype="4" fill="hold" grpId="0" nodeType="clickEffect">
                                  <p:stCondLst>
                                    <p:cond delay="0"/>
                                  </p:stCondLst>
                                  <p:childTnLst>
                                    <p:set>
                                      <p:cBhvr>
                                        <p:cTn id="82" dur="500" fill="hold">
                                          <p:stCondLst>
                                            <p:cond delay="0"/>
                                          </p:stCondLst>
                                        </p:cTn>
                                        <p:tgtEl>
                                          <p:spTgt spid="37"/>
                                        </p:tgtEl>
                                        <p:attrNameLst>
                                          <p:attrName>style.visibility</p:attrName>
                                        </p:attrNameLst>
                                      </p:cBhvr>
                                      <p:to>
                                        <p:strVal val="visible"/>
                                      </p:to>
                                    </p:set>
                                    <p:anim calcmode="lin" valueType="num">
                                      <p:cBhvr additive="base">
                                        <p:cTn id="83" dur="500" fill="hold"/>
                                        <p:tgtEl>
                                          <p:spTgt spid="37"/>
                                        </p:tgtEl>
                                        <p:attrNameLst>
                                          <p:attrName>ppt_x</p:attrName>
                                        </p:attrNameLst>
                                      </p:cBhvr>
                                      <p:tavLst>
                                        <p:tav tm="0">
                                          <p:val>
                                            <p:strVal val="#ppt_x"/>
                                          </p:val>
                                        </p:tav>
                                        <p:tav tm="100000">
                                          <p:val>
                                            <p:strVal val="#ppt_x"/>
                                          </p:val>
                                        </p:tav>
                                      </p:tavLst>
                                    </p:anim>
                                    <p:anim calcmode="lin" valueType="num">
                                      <p:cBhvr additive="base">
                                        <p:cTn id="84" dur="500" fill="hold"/>
                                        <p:tgtEl>
                                          <p:spTgt spid="37"/>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42" presetClass="entr" presetSubtype="0" fill="hold"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1000"/>
                                        <p:tgtEl>
                                          <p:spTgt spid="38"/>
                                        </p:tgtEl>
                                      </p:cBhvr>
                                    </p:animEffect>
                                    <p:anim calcmode="lin" valueType="num">
                                      <p:cBhvr>
                                        <p:cTn id="89" dur="1000" fill="hold"/>
                                        <p:tgtEl>
                                          <p:spTgt spid="38"/>
                                        </p:tgtEl>
                                        <p:attrNameLst>
                                          <p:attrName>ppt_x</p:attrName>
                                        </p:attrNameLst>
                                      </p:cBhvr>
                                      <p:tavLst>
                                        <p:tav tm="0">
                                          <p:val>
                                            <p:strVal val="#ppt_x"/>
                                          </p:val>
                                        </p:tav>
                                        <p:tav tm="100000">
                                          <p:val>
                                            <p:strVal val="#ppt_x"/>
                                          </p:val>
                                        </p:tav>
                                      </p:tavLst>
                                    </p:anim>
                                    <p:anim calcmode="lin" valueType="num">
                                      <p:cBhvr>
                                        <p:cTn id="9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áo động đỏ nạn xâm hại trẻ em">
            <a:extLst>
              <a:ext uri="{FF2B5EF4-FFF2-40B4-BE49-F238E27FC236}">
                <a16:creationId xmlns:a16="http://schemas.microsoft.com/office/drawing/2014/main" id="{AF6DA0D2-CDD2-8886-60DF-1CDF39E9F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0500"/>
            <a:ext cx="13792200" cy="100965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TỔNG ĐÀI QUỐC GIA BẢO VỆ TRẺ EM 111">
            <a:extLst>
              <a:ext uri="{FF2B5EF4-FFF2-40B4-BE49-F238E27FC236}">
                <a16:creationId xmlns:a16="http://schemas.microsoft.com/office/drawing/2014/main" id="{241C5690-817A-ACAB-4CA0-CEA8D9186958}"/>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064358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F8DF5-CBFD-F1F4-807D-6552F009F9BB}"/>
              </a:ext>
            </a:extLst>
          </p:cNvPr>
          <p:cNvPicPr>
            <a:picLocks noChangeAspect="1"/>
          </p:cNvPicPr>
          <p:nvPr/>
        </p:nvPicPr>
        <p:blipFill>
          <a:blip r:embed="rId2"/>
          <a:stretch>
            <a:fillRect/>
          </a:stretch>
        </p:blipFill>
        <p:spPr>
          <a:xfrm>
            <a:off x="4572000" y="0"/>
            <a:ext cx="9144000" cy="7317658"/>
          </a:xfrm>
          <a:prstGeom prst="rect">
            <a:avLst/>
          </a:prstGeom>
        </p:spPr>
      </p:pic>
      <p:sp>
        <p:nvSpPr>
          <p:cNvPr id="5" name="TextBox 4">
            <a:extLst>
              <a:ext uri="{FF2B5EF4-FFF2-40B4-BE49-F238E27FC236}">
                <a16:creationId xmlns:a16="http://schemas.microsoft.com/office/drawing/2014/main" id="{44CDE2CC-8498-45F8-4376-30F87FAE7F45}"/>
              </a:ext>
            </a:extLst>
          </p:cNvPr>
          <p:cNvSpPr txBox="1"/>
          <p:nvPr/>
        </p:nvSpPr>
        <p:spPr>
          <a:xfrm>
            <a:off x="4572000" y="7962900"/>
            <a:ext cx="9220200" cy="1569660"/>
          </a:xfrm>
          <a:prstGeom prst="rect">
            <a:avLst/>
          </a:prstGeom>
          <a:noFill/>
        </p:spPr>
        <p:txBody>
          <a:bodyPr wrap="square">
            <a:spAutoFit/>
          </a:bodyPr>
          <a:lstStyle/>
          <a:p>
            <a:pPr algn="just"/>
            <a:r>
              <a:rPr lang="vi-VN" sz="3200" b="0" i="0" dirty="0">
                <a:solidFill>
                  <a:srgbClr val="313131"/>
                </a:solidFill>
                <a:effectLst/>
                <a:latin typeface="Arial" panose="020B0604020202020204" pitchFamily="34" charset="0"/>
              </a:rPr>
              <a:t>    Cháu L.T.H (12 tuổi ) ở thôn Thanh Hương, xã Thanh Quân, huyện Như Xuân (Thanh Hóa) mang thai 7 tháng</a:t>
            </a:r>
            <a:endParaRPr lang="en-US" sz="3200" dirty="0"/>
          </a:p>
        </p:txBody>
      </p:sp>
    </p:spTree>
    <p:extLst>
      <p:ext uri="{BB962C8B-B14F-4D97-AF65-F5344CB8AC3E}">
        <p14:creationId xmlns:p14="http://schemas.microsoft.com/office/powerpoint/2010/main" val="3455465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6F53B-FB57-11FC-87F2-EDA16BCB1BAE}"/>
              </a:ext>
            </a:extLst>
          </p:cNvPr>
          <p:cNvSpPr txBox="1"/>
          <p:nvPr/>
        </p:nvSpPr>
        <p:spPr>
          <a:xfrm>
            <a:off x="838200" y="3695700"/>
            <a:ext cx="6629400" cy="4031873"/>
          </a:xfrm>
          <a:prstGeom prst="rect">
            <a:avLst/>
          </a:prstGeom>
          <a:noFill/>
        </p:spPr>
        <p:txBody>
          <a:bodyPr wrap="square">
            <a:spAutoFit/>
          </a:bodyPr>
          <a:lstStyle/>
          <a:p>
            <a:pPr algn="just"/>
            <a:r>
              <a:rPr lang="vi-VN" sz="3200" b="0" i="0" dirty="0">
                <a:solidFill>
                  <a:srgbClr val="000000"/>
                </a:solidFill>
                <a:effectLst/>
                <a:latin typeface="NotoSans-Regular"/>
              </a:rPr>
              <a:t>     Nguyễn Trung Huyên đã hành hạ cháu bé nhiều lần bằng cách đổ keo dán gỗ vào mũi, cho uống thuốc diệt cỏ, bắt nuốt đinh vít... Đỉnh điểm là ngày 17-1-2022, Huyên dùng quả tạ đóng liên tiếp 10 chiếc đinh dài hơn 2cm (loại dùng cho súng bắn đinh trong xưởng mộc) vào đầu cháu bé.</a:t>
            </a:r>
            <a:endParaRPr lang="en-US" sz="3200" dirty="0"/>
          </a:p>
        </p:txBody>
      </p:sp>
      <p:pic>
        <p:nvPicPr>
          <p:cNvPr id="5" name="Picture 4">
            <a:extLst>
              <a:ext uri="{FF2B5EF4-FFF2-40B4-BE49-F238E27FC236}">
                <a16:creationId xmlns:a16="http://schemas.microsoft.com/office/drawing/2014/main" id="{C108A0C8-7832-1770-EC84-8BB08298A819}"/>
              </a:ext>
            </a:extLst>
          </p:cNvPr>
          <p:cNvPicPr>
            <a:picLocks noChangeAspect="1"/>
          </p:cNvPicPr>
          <p:nvPr/>
        </p:nvPicPr>
        <p:blipFill>
          <a:blip r:embed="rId2"/>
          <a:stretch>
            <a:fillRect/>
          </a:stretch>
        </p:blipFill>
        <p:spPr>
          <a:xfrm>
            <a:off x="8839200" y="-7620"/>
            <a:ext cx="9448800" cy="8954393"/>
          </a:xfrm>
          <a:prstGeom prst="rect">
            <a:avLst/>
          </a:prstGeom>
        </p:spPr>
      </p:pic>
      <p:sp>
        <p:nvSpPr>
          <p:cNvPr id="6" name="TextBox 5">
            <a:extLst>
              <a:ext uri="{FF2B5EF4-FFF2-40B4-BE49-F238E27FC236}">
                <a16:creationId xmlns:a16="http://schemas.microsoft.com/office/drawing/2014/main" id="{9B82BB07-BF52-D810-A3E7-9F2857D93A8F}"/>
              </a:ext>
            </a:extLst>
          </p:cNvPr>
          <p:cNvSpPr txBox="1"/>
          <p:nvPr/>
        </p:nvSpPr>
        <p:spPr>
          <a:xfrm>
            <a:off x="9152965" y="9182100"/>
            <a:ext cx="8686800" cy="584775"/>
          </a:xfrm>
          <a:prstGeom prst="rect">
            <a:avLst/>
          </a:prstGeom>
          <a:noFill/>
        </p:spPr>
        <p:txBody>
          <a:bodyPr wrap="square" rtlCol="0">
            <a:spAutoFit/>
          </a:bodyPr>
          <a:lstStyle/>
          <a:p>
            <a:r>
              <a:rPr lang="vi-VN" sz="3200" dirty="0"/>
              <a:t>Cha dượng đóng đinh vào đầu cháu bé 3 tuổi</a:t>
            </a:r>
            <a:endParaRPr lang="en-US" sz="3200" dirty="0"/>
          </a:p>
        </p:txBody>
      </p:sp>
    </p:spTree>
    <p:extLst>
      <p:ext uri="{BB962C8B-B14F-4D97-AF65-F5344CB8AC3E}">
        <p14:creationId xmlns:p14="http://schemas.microsoft.com/office/powerpoint/2010/main" val="2828629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9135"/>
            <a:ext cx="36576000" cy="14791989"/>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904766" y="7128590"/>
            <a:ext cx="5286288" cy="2448971"/>
          </a:xfrm>
          <a:prstGeom prst="rect">
            <a:avLst/>
          </a:prstGeom>
        </p:spPr>
      </p:pic>
      <p:pic>
        <p:nvPicPr>
          <p:cNvPr id="11" name="Vào http://fb.com/nkpowerskills tải game miễn phí">
            <a:hlinkClick r:id="rId6"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2056">
            <a:off x="29568381" y="7556225"/>
            <a:ext cx="1538100" cy="1593696"/>
          </a:xfrm>
          <a:prstGeom prst="rect">
            <a:avLst/>
          </a:prstGeom>
        </p:spPr>
      </p:pic>
      <p:sp>
        <p:nvSpPr>
          <p:cNvPr id="2" name="Title 1">
            <a:extLst>
              <a:ext uri="{FF2B5EF4-FFF2-40B4-BE49-F238E27FC236}">
                <a16:creationId xmlns:a16="http://schemas.microsoft.com/office/drawing/2014/main" id="{74F068B1-0180-E04D-3406-E8AF0FDE97D6}"/>
              </a:ext>
            </a:extLst>
          </p:cNvPr>
          <p:cNvSpPr txBox="1">
            <a:spLocks/>
          </p:cNvSpPr>
          <p:nvPr/>
        </p:nvSpPr>
        <p:spPr>
          <a:xfrm>
            <a:off x="1219200" y="342900"/>
            <a:ext cx="14396400" cy="129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5400" kern="0" dirty="0">
                <a:latin typeface="+mj-lt"/>
              </a:rPr>
              <a:t>KHỞI ĐỘNG</a:t>
            </a:r>
            <a:br>
              <a:rPr lang="vi-VN" sz="5400" kern="0" dirty="0">
                <a:latin typeface="+mj-lt"/>
              </a:rPr>
            </a:br>
            <a:r>
              <a:rPr lang="vi-VN" sz="5400" kern="0" dirty="0">
                <a:solidFill>
                  <a:srgbClr val="FF0000"/>
                </a:solidFill>
                <a:latin typeface="+mj-lt"/>
              </a:rPr>
              <a:t>TRÒ CHƠI: VƯỢT CHƯỚNG NGẠI VẬT</a:t>
            </a:r>
            <a:endParaRPr lang="en-US" sz="5400" kern="0" dirty="0">
              <a:solidFill>
                <a:srgbClr val="FF0000"/>
              </a:solidFill>
              <a:latin typeface="+mj-lt"/>
            </a:endParaRPr>
          </a:p>
        </p:txBody>
      </p:sp>
    </p:spTree>
    <p:extLst>
      <p:ext uri="{BB962C8B-B14F-4D97-AF65-F5344CB8AC3E}">
        <p14:creationId xmlns:p14="http://schemas.microsoft.com/office/powerpoint/2010/main" val="377605334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15"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44117" y="2062829"/>
            <a:ext cx="3635516" cy="3437793"/>
          </a:xfrm>
          <a:prstGeom prst="rect">
            <a:avLst/>
          </a:prstGeom>
        </p:spPr>
      </p:pic>
      <p:pic>
        <p:nvPicPr>
          <p:cNvPr id="16" name="图片 15">
            <a:extLst>
              <a:ext uri="{FF2B5EF4-FFF2-40B4-BE49-F238E27FC236}">
                <a16:creationId xmlns:a16="http://schemas.microsoft.com/office/drawing/2014/main" id="{97530C36-04A9-4F61-8C8F-76C51A688F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7872376"/>
            <a:ext cx="18288000" cy="2353236"/>
          </a:xfrm>
          <a:prstGeom prst="rect">
            <a:avLst/>
          </a:prstGeom>
        </p:spPr>
      </p:pic>
      <p:pic>
        <p:nvPicPr>
          <p:cNvPr id="17" name="图片 16">
            <a:extLst>
              <a:ext uri="{FF2B5EF4-FFF2-40B4-BE49-F238E27FC236}">
                <a16:creationId xmlns:a16="http://schemas.microsoft.com/office/drawing/2014/main" id="{6B275243-119D-437E-8CDA-A254456980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9291" y="6927371"/>
            <a:ext cx="3623565" cy="3440864"/>
          </a:xfrm>
          <a:prstGeom prst="rect">
            <a:avLst/>
          </a:prstGeom>
        </p:spPr>
      </p:pic>
      <p:pic>
        <p:nvPicPr>
          <p:cNvPr id="18" name="图片 17">
            <a:extLst>
              <a:ext uri="{FF2B5EF4-FFF2-40B4-BE49-F238E27FC236}">
                <a16:creationId xmlns:a16="http://schemas.microsoft.com/office/drawing/2014/main" id="{1FBE0A26-2EA5-4DD1-8349-7905C36B231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982431" y="6325738"/>
            <a:ext cx="2522259" cy="4265918"/>
          </a:xfrm>
          <a:prstGeom prst="rect">
            <a:avLst/>
          </a:prstGeom>
        </p:spPr>
      </p:pic>
      <p:pic>
        <p:nvPicPr>
          <p:cNvPr id="19" name="图片 18">
            <a:extLst>
              <a:ext uri="{FF2B5EF4-FFF2-40B4-BE49-F238E27FC236}">
                <a16:creationId xmlns:a16="http://schemas.microsoft.com/office/drawing/2014/main" id="{586B5858-F9C6-437C-8CB6-3E3D094CE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0" name="图片 19">
            <a:extLst>
              <a:ext uri="{FF2B5EF4-FFF2-40B4-BE49-F238E27FC236}">
                <a16:creationId xmlns:a16="http://schemas.microsoft.com/office/drawing/2014/main" id="{EE19D757-7512-4588-B352-915B0A50F8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1" name="图片 20">
            <a:extLst>
              <a:ext uri="{FF2B5EF4-FFF2-40B4-BE49-F238E27FC236}">
                <a16:creationId xmlns:a16="http://schemas.microsoft.com/office/drawing/2014/main" id="{EC2677A1-F980-43EE-9A25-257B83A407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2" name="图片 21">
            <a:extLst>
              <a:ext uri="{FF2B5EF4-FFF2-40B4-BE49-F238E27FC236}">
                <a16:creationId xmlns:a16="http://schemas.microsoft.com/office/drawing/2014/main" id="{8400ED20-F562-416D-BBCE-4539B83DD4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13" name="图片 3">
            <a:extLst>
              <a:ext uri="{FF2B5EF4-FFF2-40B4-BE49-F238E27FC236}">
                <a16:creationId xmlns:a16="http://schemas.microsoft.com/office/drawing/2014/main" id="{034E2CC6-B679-4837-9A8C-1D88ED32BB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18915" y="1638301"/>
            <a:ext cx="13873485" cy="4181342"/>
          </a:xfrm>
          <a:prstGeom prst="rect">
            <a:avLst/>
          </a:prstGeom>
        </p:spPr>
      </p:pic>
      <p:sp>
        <p:nvSpPr>
          <p:cNvPr id="14" name="矩形 4">
            <a:extLst>
              <a:ext uri="{FF2B5EF4-FFF2-40B4-BE49-F238E27FC236}">
                <a16:creationId xmlns:a16="http://schemas.microsoft.com/office/drawing/2014/main" id="{3007239F-B2E6-4F55-B367-6BA58826308E}"/>
              </a:ext>
            </a:extLst>
          </p:cNvPr>
          <p:cNvSpPr/>
          <p:nvPr/>
        </p:nvSpPr>
        <p:spPr>
          <a:xfrm>
            <a:off x="4324729" y="2442785"/>
            <a:ext cx="11524871" cy="2123658"/>
          </a:xfrm>
          <a:prstGeom prst="rect">
            <a:avLst/>
          </a:prstGeom>
        </p:spPr>
        <p:txBody>
          <a:bodyPr wrap="square">
            <a:spAutoFit/>
            <a:scene3d>
              <a:camera prst="orthographicFront"/>
              <a:lightRig rig="threePt" dir="t"/>
            </a:scene3d>
            <a:sp3d contourW="12700"/>
          </a:bodyPr>
          <a:lstStyle/>
          <a:p>
            <a:pPr algn="ctr"/>
            <a:endParaRPr lang="vi-VN" sz="6600" b="1" dirty="0">
              <a:solidFill>
                <a:srgbClr val="F48B14"/>
              </a:solidFill>
              <a:latin typeface="Times New Roman" panose="02020603050405020304" pitchFamily="18" charset="0"/>
              <a:cs typeface="Times New Roman" panose="02020603050405020304" pitchFamily="18" charset="0"/>
            </a:endParaRPr>
          </a:p>
          <a:p>
            <a:pPr algn="ctr"/>
            <a:r>
              <a:rPr lang="vi-VN" sz="6600" b="1" dirty="0">
                <a:solidFill>
                  <a:srgbClr val="F48B14"/>
                </a:solidFill>
                <a:latin typeface="Times New Roman" panose="02020603050405020304" pitchFamily="18" charset="0"/>
                <a:cs typeface="Times New Roman" panose="02020603050405020304" pitchFamily="18" charset="0"/>
              </a:rPr>
              <a:t>P</a:t>
            </a:r>
            <a:r>
              <a:rPr lang="en-US" sz="6600" b="1" dirty="0" err="1">
                <a:solidFill>
                  <a:srgbClr val="F48B14"/>
                </a:solidFill>
                <a:latin typeface="Times New Roman" panose="02020603050405020304" pitchFamily="18" charset="0"/>
                <a:cs typeface="Times New Roman" panose="02020603050405020304" pitchFamily="18" charset="0"/>
              </a:rPr>
              <a:t>hòng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tránh</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32324838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304;p68"/>
          <p:cNvGrpSpPr/>
          <p:nvPr/>
        </p:nvGrpSpPr>
        <p:grpSpPr>
          <a:xfrm>
            <a:off x="842018" y="4491496"/>
            <a:ext cx="11026371" cy="2412385"/>
            <a:chOff x="-734425" y="725975"/>
            <a:chExt cx="2684700" cy="3691500"/>
          </a:xfrm>
          <a:solidFill>
            <a:srgbClr val="EAC1FF"/>
          </a:solidFill>
        </p:grpSpPr>
        <p:sp>
          <p:nvSpPr>
            <p:cNvPr id="3" name="Google Shape;3305;p68"/>
            <p:cNvSpPr/>
            <p:nvPr/>
          </p:nvSpPr>
          <p:spPr>
            <a:xfrm>
              <a:off x="-734425" y="725975"/>
              <a:ext cx="2684700" cy="3691500"/>
            </a:xfrm>
            <a:prstGeom prst="roundRect">
              <a:avLst>
                <a:gd name="adj" fmla="val 4846"/>
              </a:avLst>
            </a:prstGeom>
            <a:grpFill/>
            <a:ln>
              <a:noFill/>
            </a:ln>
          </p:spPr>
          <p:txBody>
            <a:bodyPr spcFirstLastPara="1" wrap="square" lIns="274275" tIns="274275" rIns="274275" bIns="274275" anchor="ctr" anchorCtr="0">
              <a:noAutofit/>
            </a:bodyPr>
            <a:lstStyle/>
            <a:p>
              <a:endParaRPr sz="7200" spc="300"/>
            </a:p>
          </p:txBody>
        </p:sp>
        <p:sp>
          <p:nvSpPr>
            <p:cNvPr id="4" name="Google Shape;3306;p68"/>
            <p:cNvSpPr/>
            <p:nvPr/>
          </p:nvSpPr>
          <p:spPr>
            <a:xfrm>
              <a:off x="515525" y="4208197"/>
              <a:ext cx="184800" cy="109500"/>
            </a:xfrm>
            <a:prstGeom prst="roundRect">
              <a:avLst>
                <a:gd name="adj" fmla="val 50000"/>
              </a:avLst>
            </a:prstGeom>
            <a:grpFill/>
            <a:ln w="19050" cap="flat" cmpd="sng">
              <a:solidFill>
                <a:schemeClr val="lt2"/>
              </a:solidFill>
              <a:prstDash val="solid"/>
              <a:round/>
              <a:headEnd type="none" w="sm" len="sm"/>
              <a:tailEnd type="none" w="sm" len="sm"/>
            </a:ln>
          </p:spPr>
          <p:txBody>
            <a:bodyPr spcFirstLastPara="1" wrap="square" lIns="274275" tIns="274275" rIns="274275" bIns="274275" anchor="ctr" anchorCtr="0">
              <a:noAutofit/>
            </a:bodyPr>
            <a:lstStyle/>
            <a:p>
              <a:endParaRPr sz="7200" spc="300"/>
            </a:p>
          </p:txBody>
        </p:sp>
        <p:sp>
          <p:nvSpPr>
            <p:cNvPr id="5" name="Google Shape;3307;p68"/>
            <p:cNvSpPr/>
            <p:nvPr/>
          </p:nvSpPr>
          <p:spPr>
            <a:xfrm>
              <a:off x="577175" y="801325"/>
              <a:ext cx="61500" cy="61500"/>
            </a:xfrm>
            <a:prstGeom prst="ellipse">
              <a:avLst/>
            </a:prstGeom>
            <a:grpFill/>
            <a:ln w="19050" cap="flat" cmpd="sng">
              <a:solidFill>
                <a:schemeClr val="lt2"/>
              </a:solidFill>
              <a:prstDash val="solid"/>
              <a:round/>
              <a:headEnd type="none" w="sm" len="sm"/>
              <a:tailEnd type="none" w="sm" len="sm"/>
            </a:ln>
          </p:spPr>
          <p:txBody>
            <a:bodyPr spcFirstLastPara="1" wrap="square" lIns="274275" tIns="274275" rIns="274275" bIns="274275" anchor="ctr" anchorCtr="0">
              <a:noAutofit/>
            </a:bodyPr>
            <a:lstStyle/>
            <a:p>
              <a:endParaRPr sz="7200" spc="300"/>
            </a:p>
          </p:txBody>
        </p:sp>
      </p:grpSp>
      <p:sp>
        <p:nvSpPr>
          <p:cNvPr id="54" name="TextBox 53"/>
          <p:cNvSpPr txBox="1"/>
          <p:nvPr/>
        </p:nvSpPr>
        <p:spPr>
          <a:xfrm>
            <a:off x="1120016" y="4224268"/>
            <a:ext cx="10714323" cy="1772793"/>
          </a:xfrm>
          <a:prstGeom prst="rect">
            <a:avLst/>
          </a:prstGeom>
          <a:noFill/>
        </p:spPr>
        <p:txBody>
          <a:bodyPr wrap="square" rtlCol="0">
            <a:spAutoFit/>
          </a:bodyPr>
          <a:lstStyle/>
          <a:p>
            <a:pPr algn="just">
              <a:lnSpc>
                <a:spcPct val="91000"/>
              </a:lnSpc>
            </a:pPr>
            <a:r>
              <a:rPr lang="en-US" sz="6000" b="1" spc="150" dirty="0" err="1">
                <a:latin typeface="UTM French Vanilla" panose="02040603050506020204" pitchFamily="18" charset="0"/>
                <a:cs typeface="#9Slide07 Pattaya" panose="00000500000000000000" pitchFamily="2" charset="-34"/>
              </a:rPr>
              <a:t>Bạn</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có</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thể</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làm</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gì</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để</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phòng</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tránh</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nguy</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cơ</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bị</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xâm</a:t>
            </a:r>
            <a:r>
              <a:rPr lang="en-US" sz="6000" b="1" spc="150" dirty="0">
                <a:latin typeface="UTM French Vanilla" panose="02040603050506020204" pitchFamily="18" charset="0"/>
                <a:cs typeface="#9Slide07 Pattaya" panose="00000500000000000000" pitchFamily="2" charset="-34"/>
              </a:rPr>
              <a:t> </a:t>
            </a:r>
            <a:r>
              <a:rPr lang="en-US" sz="6000" b="1" spc="150" dirty="0" err="1">
                <a:latin typeface="UTM French Vanilla" panose="02040603050506020204" pitchFamily="18" charset="0"/>
                <a:cs typeface="#9Slide07 Pattaya" panose="00000500000000000000" pitchFamily="2" charset="-34"/>
              </a:rPr>
              <a:t>hại</a:t>
            </a:r>
            <a:r>
              <a:rPr lang="en-US" sz="6000" b="1" spc="150" dirty="0">
                <a:latin typeface="UTM French Vanilla" panose="02040603050506020204" pitchFamily="18" charset="0"/>
                <a:cs typeface="#9Slide07 Pattaya" panose="00000500000000000000" pitchFamily="2" charset="-34"/>
              </a:rPr>
              <a:t>?</a:t>
            </a:r>
          </a:p>
        </p:txBody>
      </p:sp>
      <p:sp>
        <p:nvSpPr>
          <p:cNvPr id="55" name="矩形 4">
            <a:extLst>
              <a:ext uri="{FF2B5EF4-FFF2-40B4-BE49-F238E27FC236}">
                <a16:creationId xmlns:a16="http://schemas.microsoft.com/office/drawing/2014/main" id="{3007239F-B2E6-4F55-B367-6BA58826308E}"/>
              </a:ext>
            </a:extLst>
          </p:cNvPr>
          <p:cNvSpPr/>
          <p:nvPr/>
        </p:nvSpPr>
        <p:spPr>
          <a:xfrm>
            <a:off x="826069" y="2652973"/>
            <a:ext cx="17111931" cy="1107996"/>
          </a:xfrm>
          <a:prstGeom prst="rect">
            <a:avLst/>
          </a:prstGeom>
        </p:spPr>
        <p:txBody>
          <a:bodyPr wrap="square">
            <a:spAutoFit/>
            <a:scene3d>
              <a:camera prst="orthographicFront"/>
              <a:lightRig rig="threePt" dir="t"/>
            </a:scene3d>
            <a:sp3d contourW="12700"/>
          </a:bodyPr>
          <a:lstStyle/>
          <a:p>
            <a:r>
              <a:rPr lang="en-US" sz="6600" b="1" dirty="0">
                <a:solidFill>
                  <a:srgbClr val="F48B14"/>
                </a:solidFill>
                <a:latin typeface="Times New Roman" panose="02020603050405020304" pitchFamily="18" charset="0"/>
                <a:cs typeface="Times New Roman" panose="02020603050405020304" pitchFamily="18" charset="0"/>
              </a:rPr>
              <a:t>2. </a:t>
            </a:r>
            <a:r>
              <a:rPr lang="vi-VN" sz="6600" b="1" dirty="0">
                <a:solidFill>
                  <a:srgbClr val="F48B14"/>
                </a:solidFill>
                <a:latin typeface="Times New Roman" panose="02020603050405020304" pitchFamily="18" charset="0"/>
                <a:cs typeface="Times New Roman" panose="02020603050405020304" pitchFamily="18" charset="0"/>
              </a:rPr>
              <a:t>P</a:t>
            </a:r>
            <a:r>
              <a:rPr lang="en-US" sz="6600" b="1" dirty="0" err="1">
                <a:solidFill>
                  <a:srgbClr val="F48B14"/>
                </a:solidFill>
                <a:latin typeface="Times New Roman" panose="02020603050405020304" pitchFamily="18" charset="0"/>
                <a:cs typeface="Times New Roman" panose="02020603050405020304" pitchFamily="18" charset="0"/>
              </a:rPr>
              <a:t>hòng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tránh</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r>
              <a:rPr lang="en-US" sz="6600" b="1" dirty="0">
                <a:solidFill>
                  <a:srgbClr val="F48B14"/>
                </a:solidFill>
                <a:latin typeface="Times New Roman" panose="02020603050405020304" pitchFamily="18" charset="0"/>
                <a:cs typeface="Times New Roman" panose="02020603050405020304" pitchFamily="18" charset="0"/>
              </a:rPr>
              <a:t>:</a:t>
            </a:r>
            <a:endParaRPr lang="zh-CN" altLang="en-US" sz="6600" dirty="0">
              <a:solidFill>
                <a:srgbClr val="F48B14"/>
              </a:solidFill>
              <a:latin typeface="inpin heiti" charset="-122"/>
              <a:ea typeface="inpin heiti" charset="-122"/>
            </a:endParaRPr>
          </a:p>
        </p:txBody>
      </p:sp>
      <p:grpSp>
        <p:nvGrpSpPr>
          <p:cNvPr id="6" name="Google Shape;3668;p71"/>
          <p:cNvGrpSpPr/>
          <p:nvPr/>
        </p:nvGrpSpPr>
        <p:grpSpPr>
          <a:xfrm>
            <a:off x="12107840" y="1336121"/>
            <a:ext cx="5354615" cy="8295218"/>
            <a:chOff x="3393350" y="1508607"/>
            <a:chExt cx="827878" cy="1283691"/>
          </a:xfrm>
        </p:grpSpPr>
        <p:sp>
          <p:nvSpPr>
            <p:cNvPr id="7" name="Google Shape;3669;p71"/>
            <p:cNvSpPr/>
            <p:nvPr/>
          </p:nvSpPr>
          <p:spPr>
            <a:xfrm>
              <a:off x="3533410" y="2694750"/>
              <a:ext cx="542591" cy="97548"/>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274275" tIns="274275" rIns="274275" bIns="274275" anchor="ctr" anchorCtr="0">
              <a:noAutofit/>
            </a:bodyPr>
            <a:lstStyle/>
            <a:p>
              <a:endParaRPr sz="4200"/>
            </a:p>
          </p:txBody>
        </p:sp>
        <p:sp>
          <p:nvSpPr>
            <p:cNvPr id="8" name="Google Shape;3670;p71"/>
            <p:cNvSpPr/>
            <p:nvPr/>
          </p:nvSpPr>
          <p:spPr>
            <a:xfrm>
              <a:off x="3393350" y="1872397"/>
              <a:ext cx="297240" cy="245558"/>
            </a:xfrm>
            <a:custGeom>
              <a:avLst/>
              <a:gdLst/>
              <a:ahLst/>
              <a:cxnLst/>
              <a:rect l="l" t="t" r="r" b="b"/>
              <a:pathLst>
                <a:path w="17570" h="14515" extrusionOk="0">
                  <a:moveTo>
                    <a:pt x="3290" y="1"/>
                  </a:moveTo>
                  <a:cubicBezTo>
                    <a:pt x="2195" y="1"/>
                    <a:pt x="3540" y="1790"/>
                    <a:pt x="4104" y="2709"/>
                  </a:cubicBezTo>
                  <a:cubicBezTo>
                    <a:pt x="3648" y="2314"/>
                    <a:pt x="3131" y="1980"/>
                    <a:pt x="2584" y="1676"/>
                  </a:cubicBezTo>
                  <a:cubicBezTo>
                    <a:pt x="2379" y="1562"/>
                    <a:pt x="1868" y="1193"/>
                    <a:pt x="1496" y="1193"/>
                  </a:cubicBezTo>
                  <a:cubicBezTo>
                    <a:pt x="1372" y="1193"/>
                    <a:pt x="1262" y="1235"/>
                    <a:pt x="1186" y="1342"/>
                  </a:cubicBezTo>
                  <a:cubicBezTo>
                    <a:pt x="882" y="1737"/>
                    <a:pt x="1460" y="2375"/>
                    <a:pt x="1703" y="2649"/>
                  </a:cubicBezTo>
                  <a:cubicBezTo>
                    <a:pt x="2159" y="3105"/>
                    <a:pt x="2645" y="3530"/>
                    <a:pt x="3162" y="3925"/>
                  </a:cubicBezTo>
                  <a:cubicBezTo>
                    <a:pt x="2736" y="3743"/>
                    <a:pt x="2280" y="3560"/>
                    <a:pt x="1824" y="3439"/>
                  </a:cubicBezTo>
                  <a:cubicBezTo>
                    <a:pt x="1621" y="3371"/>
                    <a:pt x="1303" y="3284"/>
                    <a:pt x="1015" y="3284"/>
                  </a:cubicBezTo>
                  <a:cubicBezTo>
                    <a:pt x="787" y="3284"/>
                    <a:pt x="577" y="3339"/>
                    <a:pt x="457" y="3500"/>
                  </a:cubicBezTo>
                  <a:cubicBezTo>
                    <a:pt x="1" y="4138"/>
                    <a:pt x="1824" y="4928"/>
                    <a:pt x="2554" y="5263"/>
                  </a:cubicBezTo>
                  <a:cubicBezTo>
                    <a:pt x="2335" y="5203"/>
                    <a:pt x="1829" y="5143"/>
                    <a:pt x="1430" y="5143"/>
                  </a:cubicBezTo>
                  <a:cubicBezTo>
                    <a:pt x="1219" y="5143"/>
                    <a:pt x="1037" y="5160"/>
                    <a:pt x="943" y="5202"/>
                  </a:cubicBezTo>
                  <a:cubicBezTo>
                    <a:pt x="669" y="5323"/>
                    <a:pt x="608" y="5627"/>
                    <a:pt x="760" y="5840"/>
                  </a:cubicBezTo>
                  <a:cubicBezTo>
                    <a:pt x="1125" y="6357"/>
                    <a:pt x="2402" y="6843"/>
                    <a:pt x="2979" y="6995"/>
                  </a:cubicBezTo>
                  <a:cubicBezTo>
                    <a:pt x="3618" y="7178"/>
                    <a:pt x="4378" y="7330"/>
                    <a:pt x="4864" y="7421"/>
                  </a:cubicBezTo>
                  <a:cubicBezTo>
                    <a:pt x="5320" y="7968"/>
                    <a:pt x="7782" y="10916"/>
                    <a:pt x="10973" y="12831"/>
                  </a:cubicBezTo>
                  <a:cubicBezTo>
                    <a:pt x="12624" y="13807"/>
                    <a:pt x="14460" y="14514"/>
                    <a:pt x="16346" y="14514"/>
                  </a:cubicBezTo>
                  <a:cubicBezTo>
                    <a:pt x="16752" y="14514"/>
                    <a:pt x="17160" y="14482"/>
                    <a:pt x="17569" y="14412"/>
                  </a:cubicBezTo>
                  <a:lnTo>
                    <a:pt x="17417" y="9336"/>
                  </a:lnTo>
                  <a:cubicBezTo>
                    <a:pt x="16989" y="9390"/>
                    <a:pt x="16560" y="9418"/>
                    <a:pt x="16133" y="9418"/>
                  </a:cubicBezTo>
                  <a:cubicBezTo>
                    <a:pt x="15137" y="9418"/>
                    <a:pt x="14150" y="9269"/>
                    <a:pt x="13192" y="8971"/>
                  </a:cubicBezTo>
                  <a:cubicBezTo>
                    <a:pt x="11004" y="8272"/>
                    <a:pt x="9028" y="7056"/>
                    <a:pt x="7448" y="5415"/>
                  </a:cubicBezTo>
                  <a:cubicBezTo>
                    <a:pt x="7660" y="4746"/>
                    <a:pt x="7812" y="4047"/>
                    <a:pt x="7934" y="3317"/>
                  </a:cubicBezTo>
                  <a:cubicBezTo>
                    <a:pt x="7995" y="2861"/>
                    <a:pt x="8268" y="2010"/>
                    <a:pt x="7903" y="1615"/>
                  </a:cubicBezTo>
                  <a:cubicBezTo>
                    <a:pt x="7783" y="1486"/>
                    <a:pt x="7669" y="1429"/>
                    <a:pt x="7560" y="1429"/>
                  </a:cubicBezTo>
                  <a:cubicBezTo>
                    <a:pt x="6979" y="1429"/>
                    <a:pt x="6563" y="3023"/>
                    <a:pt x="6384" y="3560"/>
                  </a:cubicBezTo>
                  <a:cubicBezTo>
                    <a:pt x="6019" y="2770"/>
                    <a:pt x="5411" y="2223"/>
                    <a:pt x="4925" y="1494"/>
                  </a:cubicBezTo>
                  <a:cubicBezTo>
                    <a:pt x="4621" y="1007"/>
                    <a:pt x="4043" y="35"/>
                    <a:pt x="3374" y="4"/>
                  </a:cubicBezTo>
                  <a:cubicBezTo>
                    <a:pt x="3345" y="2"/>
                    <a:pt x="3317" y="1"/>
                    <a:pt x="3290" y="1"/>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9" name="Google Shape;3671;p71"/>
            <p:cNvSpPr/>
            <p:nvPr/>
          </p:nvSpPr>
          <p:spPr>
            <a:xfrm>
              <a:off x="3480251" y="1938795"/>
              <a:ext cx="16985" cy="21096"/>
            </a:xfrm>
            <a:custGeom>
              <a:avLst/>
              <a:gdLst/>
              <a:ahLst/>
              <a:cxnLst/>
              <a:rect l="l" t="t" r="r" b="b"/>
              <a:pathLst>
                <a:path w="1004" h="1247" fill="none" extrusionOk="0">
                  <a:moveTo>
                    <a:pt x="1004" y="0"/>
                  </a:moveTo>
                  <a:cubicBezTo>
                    <a:pt x="700" y="0"/>
                    <a:pt x="396" y="152"/>
                    <a:pt x="244" y="395"/>
                  </a:cubicBezTo>
                  <a:cubicBezTo>
                    <a:pt x="61" y="639"/>
                    <a:pt x="0" y="942"/>
                    <a:pt x="0" y="1246"/>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10" name="Google Shape;3672;p71"/>
            <p:cNvSpPr/>
            <p:nvPr/>
          </p:nvSpPr>
          <p:spPr>
            <a:xfrm>
              <a:off x="3578976" y="2023631"/>
              <a:ext cx="111605" cy="94349"/>
            </a:xfrm>
            <a:custGeom>
              <a:avLst/>
              <a:gdLst/>
              <a:ahLst/>
              <a:cxnLst/>
              <a:rect l="l" t="t" r="r" b="b"/>
              <a:pathLst>
                <a:path w="6597" h="5577" extrusionOk="0">
                  <a:moveTo>
                    <a:pt x="2219" y="0"/>
                  </a:moveTo>
                  <a:cubicBezTo>
                    <a:pt x="1976" y="1095"/>
                    <a:pt x="1520" y="2098"/>
                    <a:pt x="852" y="2979"/>
                  </a:cubicBezTo>
                  <a:cubicBezTo>
                    <a:pt x="608" y="3314"/>
                    <a:pt x="304" y="3618"/>
                    <a:pt x="0" y="3891"/>
                  </a:cubicBezTo>
                  <a:cubicBezTo>
                    <a:pt x="1619" y="4887"/>
                    <a:pt x="3461" y="5577"/>
                    <a:pt x="5344" y="5577"/>
                  </a:cubicBezTo>
                  <a:cubicBezTo>
                    <a:pt x="5760" y="5577"/>
                    <a:pt x="6178" y="5543"/>
                    <a:pt x="6596" y="5472"/>
                  </a:cubicBezTo>
                  <a:lnTo>
                    <a:pt x="6444" y="396"/>
                  </a:lnTo>
                  <a:cubicBezTo>
                    <a:pt x="6022" y="450"/>
                    <a:pt x="5600" y="477"/>
                    <a:pt x="5179" y="477"/>
                  </a:cubicBezTo>
                  <a:cubicBezTo>
                    <a:pt x="4176" y="477"/>
                    <a:pt x="3183" y="322"/>
                    <a:pt x="2219"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11" name="Google Shape;3673;p71"/>
            <p:cNvSpPr/>
            <p:nvPr/>
          </p:nvSpPr>
          <p:spPr>
            <a:xfrm>
              <a:off x="3938909" y="1838192"/>
              <a:ext cx="282319" cy="271509"/>
            </a:xfrm>
            <a:custGeom>
              <a:avLst/>
              <a:gdLst/>
              <a:ahLst/>
              <a:cxnLst/>
              <a:rect l="l" t="t" r="r" b="b"/>
              <a:pathLst>
                <a:path w="16688" h="16049" extrusionOk="0">
                  <a:moveTo>
                    <a:pt x="13009" y="0"/>
                  </a:moveTo>
                  <a:cubicBezTo>
                    <a:pt x="12955" y="0"/>
                    <a:pt x="12895" y="7"/>
                    <a:pt x="12827" y="20"/>
                  </a:cubicBezTo>
                  <a:cubicBezTo>
                    <a:pt x="12159" y="142"/>
                    <a:pt x="11703" y="1175"/>
                    <a:pt x="11460" y="1692"/>
                  </a:cubicBezTo>
                  <a:cubicBezTo>
                    <a:pt x="11064" y="2482"/>
                    <a:pt x="10548" y="3090"/>
                    <a:pt x="10244" y="3911"/>
                  </a:cubicBezTo>
                  <a:cubicBezTo>
                    <a:pt x="10044" y="3411"/>
                    <a:pt x="9454" y="1947"/>
                    <a:pt x="8896" y="1947"/>
                  </a:cubicBezTo>
                  <a:cubicBezTo>
                    <a:pt x="8775" y="1947"/>
                    <a:pt x="8655" y="2016"/>
                    <a:pt x="8542" y="2178"/>
                  </a:cubicBezTo>
                  <a:cubicBezTo>
                    <a:pt x="8207" y="2604"/>
                    <a:pt x="8602" y="3424"/>
                    <a:pt x="8694" y="3880"/>
                  </a:cubicBezTo>
                  <a:cubicBezTo>
                    <a:pt x="8906" y="4579"/>
                    <a:pt x="9119" y="5248"/>
                    <a:pt x="9423" y="5917"/>
                  </a:cubicBezTo>
                  <a:cubicBezTo>
                    <a:pt x="8025" y="7710"/>
                    <a:pt x="6201" y="9139"/>
                    <a:pt x="4134" y="10081"/>
                  </a:cubicBezTo>
                  <a:cubicBezTo>
                    <a:pt x="2827" y="10689"/>
                    <a:pt x="1429" y="10993"/>
                    <a:pt x="0" y="10993"/>
                  </a:cubicBezTo>
                  <a:lnTo>
                    <a:pt x="456" y="16039"/>
                  </a:lnTo>
                  <a:cubicBezTo>
                    <a:pt x="579" y="16045"/>
                    <a:pt x="700" y="16048"/>
                    <a:pt x="822" y="16048"/>
                  </a:cubicBezTo>
                  <a:cubicBezTo>
                    <a:pt x="3022" y="16048"/>
                    <a:pt x="5052" y="15023"/>
                    <a:pt x="6809" y="13698"/>
                  </a:cubicBezTo>
                  <a:cubicBezTo>
                    <a:pt x="9757" y="11418"/>
                    <a:pt x="11824" y="8196"/>
                    <a:pt x="12219" y="7619"/>
                  </a:cubicBezTo>
                  <a:cubicBezTo>
                    <a:pt x="12706" y="7467"/>
                    <a:pt x="13435" y="7193"/>
                    <a:pt x="14043" y="6950"/>
                  </a:cubicBezTo>
                  <a:cubicBezTo>
                    <a:pt x="14621" y="6737"/>
                    <a:pt x="15837" y="6069"/>
                    <a:pt x="16110" y="5552"/>
                  </a:cubicBezTo>
                  <a:cubicBezTo>
                    <a:pt x="16262" y="5309"/>
                    <a:pt x="16141" y="4975"/>
                    <a:pt x="15867" y="4914"/>
                  </a:cubicBezTo>
                  <a:cubicBezTo>
                    <a:pt x="15821" y="4898"/>
                    <a:pt x="15754" y="4892"/>
                    <a:pt x="15673" y="4892"/>
                  </a:cubicBezTo>
                  <a:cubicBezTo>
                    <a:pt x="15274" y="4892"/>
                    <a:pt x="14534" y="5056"/>
                    <a:pt x="14256" y="5157"/>
                  </a:cubicBezTo>
                  <a:cubicBezTo>
                    <a:pt x="14955" y="4731"/>
                    <a:pt x="16688" y="3759"/>
                    <a:pt x="16171" y="3181"/>
                  </a:cubicBezTo>
                  <a:cubicBezTo>
                    <a:pt x="16059" y="3058"/>
                    <a:pt x="15890" y="3013"/>
                    <a:pt x="15702" y="3013"/>
                  </a:cubicBezTo>
                  <a:cubicBezTo>
                    <a:pt x="15380" y="3013"/>
                    <a:pt x="15003" y="3146"/>
                    <a:pt x="14773" y="3242"/>
                  </a:cubicBezTo>
                  <a:cubicBezTo>
                    <a:pt x="14347" y="3455"/>
                    <a:pt x="13922" y="3668"/>
                    <a:pt x="13527" y="3911"/>
                  </a:cubicBezTo>
                  <a:cubicBezTo>
                    <a:pt x="13982" y="3455"/>
                    <a:pt x="14438" y="2968"/>
                    <a:pt x="14834" y="2452"/>
                  </a:cubicBezTo>
                  <a:cubicBezTo>
                    <a:pt x="15016" y="2178"/>
                    <a:pt x="15502" y="1449"/>
                    <a:pt x="15168" y="1114"/>
                  </a:cubicBezTo>
                  <a:cubicBezTo>
                    <a:pt x="15103" y="1049"/>
                    <a:pt x="15021" y="1022"/>
                    <a:pt x="14931" y="1022"/>
                  </a:cubicBezTo>
                  <a:cubicBezTo>
                    <a:pt x="14556" y="1022"/>
                    <a:pt x="14020" y="1484"/>
                    <a:pt x="13800" y="1631"/>
                  </a:cubicBezTo>
                  <a:cubicBezTo>
                    <a:pt x="13314" y="1965"/>
                    <a:pt x="12827" y="2361"/>
                    <a:pt x="12402" y="2816"/>
                  </a:cubicBezTo>
                  <a:cubicBezTo>
                    <a:pt x="12861" y="1869"/>
                    <a:pt x="13917" y="0"/>
                    <a:pt x="13009" y="0"/>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12" name="Google Shape;3674;p71"/>
            <p:cNvSpPr/>
            <p:nvPr/>
          </p:nvSpPr>
          <p:spPr>
            <a:xfrm>
              <a:off x="3938909" y="2008728"/>
              <a:ext cx="115208" cy="100964"/>
            </a:xfrm>
            <a:custGeom>
              <a:avLst/>
              <a:gdLst/>
              <a:ahLst/>
              <a:cxnLst/>
              <a:rect l="l" t="t" r="r" b="b"/>
              <a:pathLst>
                <a:path w="6810" h="5968" extrusionOk="0">
                  <a:moveTo>
                    <a:pt x="4134" y="0"/>
                  </a:moveTo>
                  <a:cubicBezTo>
                    <a:pt x="2827" y="608"/>
                    <a:pt x="1429" y="912"/>
                    <a:pt x="0" y="912"/>
                  </a:cubicBezTo>
                  <a:lnTo>
                    <a:pt x="456" y="5958"/>
                  </a:lnTo>
                  <a:cubicBezTo>
                    <a:pt x="579" y="5964"/>
                    <a:pt x="700" y="5967"/>
                    <a:pt x="822" y="5967"/>
                  </a:cubicBezTo>
                  <a:cubicBezTo>
                    <a:pt x="3022" y="5967"/>
                    <a:pt x="5052" y="4942"/>
                    <a:pt x="6809" y="3617"/>
                  </a:cubicBezTo>
                  <a:cubicBezTo>
                    <a:pt x="6444" y="3374"/>
                    <a:pt x="6140" y="3100"/>
                    <a:pt x="5836" y="2796"/>
                  </a:cubicBezTo>
                  <a:cubicBezTo>
                    <a:pt x="5076" y="2006"/>
                    <a:pt x="4499" y="1033"/>
                    <a:pt x="4134"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13" name="Google Shape;3675;p71"/>
            <p:cNvSpPr/>
            <p:nvPr/>
          </p:nvSpPr>
          <p:spPr>
            <a:xfrm>
              <a:off x="3614974" y="2663788"/>
              <a:ext cx="176382" cy="84401"/>
            </a:xfrm>
            <a:custGeom>
              <a:avLst/>
              <a:gdLst/>
              <a:ahLst/>
              <a:cxnLst/>
              <a:rect l="l" t="t" r="r" b="b"/>
              <a:pathLst>
                <a:path w="10426" h="4989" extrusionOk="0">
                  <a:moveTo>
                    <a:pt x="9453" y="1"/>
                  </a:moveTo>
                  <a:lnTo>
                    <a:pt x="5411" y="62"/>
                  </a:lnTo>
                  <a:cubicBezTo>
                    <a:pt x="5411" y="62"/>
                    <a:pt x="4073" y="670"/>
                    <a:pt x="2736" y="1460"/>
                  </a:cubicBezTo>
                  <a:cubicBezTo>
                    <a:pt x="1398" y="2250"/>
                    <a:pt x="31" y="3253"/>
                    <a:pt x="0" y="4013"/>
                  </a:cubicBezTo>
                  <a:cubicBezTo>
                    <a:pt x="0" y="4165"/>
                    <a:pt x="31" y="4317"/>
                    <a:pt x="122" y="4469"/>
                  </a:cubicBezTo>
                  <a:cubicBezTo>
                    <a:pt x="152" y="4500"/>
                    <a:pt x="213" y="4560"/>
                    <a:pt x="243" y="4591"/>
                  </a:cubicBezTo>
                  <a:cubicBezTo>
                    <a:pt x="592" y="4869"/>
                    <a:pt x="1241" y="4988"/>
                    <a:pt x="2044" y="4988"/>
                  </a:cubicBezTo>
                  <a:cubicBezTo>
                    <a:pt x="2292" y="4988"/>
                    <a:pt x="2554" y="4977"/>
                    <a:pt x="2827" y="4955"/>
                  </a:cubicBezTo>
                  <a:lnTo>
                    <a:pt x="2888" y="4955"/>
                  </a:lnTo>
                  <a:cubicBezTo>
                    <a:pt x="5532" y="4773"/>
                    <a:pt x="9180" y="3740"/>
                    <a:pt x="10061" y="3193"/>
                  </a:cubicBezTo>
                  <a:cubicBezTo>
                    <a:pt x="10274" y="3071"/>
                    <a:pt x="10426" y="2858"/>
                    <a:pt x="10426" y="2585"/>
                  </a:cubicBezTo>
                  <a:cubicBezTo>
                    <a:pt x="10426" y="2524"/>
                    <a:pt x="10426" y="2463"/>
                    <a:pt x="10426" y="2372"/>
                  </a:cubicBezTo>
                  <a:cubicBezTo>
                    <a:pt x="10213" y="1551"/>
                    <a:pt x="9879" y="761"/>
                    <a:pt x="9453"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4" name="Google Shape;3676;p71"/>
            <p:cNvSpPr/>
            <p:nvPr/>
          </p:nvSpPr>
          <p:spPr>
            <a:xfrm>
              <a:off x="3660023" y="2681635"/>
              <a:ext cx="51751" cy="15344"/>
            </a:xfrm>
            <a:custGeom>
              <a:avLst/>
              <a:gdLst/>
              <a:ahLst/>
              <a:cxnLst/>
              <a:rect l="l" t="t" r="r" b="b"/>
              <a:pathLst>
                <a:path w="3059" h="907" extrusionOk="0">
                  <a:moveTo>
                    <a:pt x="1541" y="0"/>
                  </a:moveTo>
                  <a:cubicBezTo>
                    <a:pt x="1123" y="0"/>
                    <a:pt x="693" y="78"/>
                    <a:pt x="316" y="162"/>
                  </a:cubicBezTo>
                  <a:cubicBezTo>
                    <a:pt x="0" y="219"/>
                    <a:pt x="118" y="683"/>
                    <a:pt x="414" y="683"/>
                  </a:cubicBezTo>
                  <a:cubicBezTo>
                    <a:pt x="431" y="683"/>
                    <a:pt x="449" y="682"/>
                    <a:pt x="468" y="679"/>
                  </a:cubicBezTo>
                  <a:cubicBezTo>
                    <a:pt x="772" y="618"/>
                    <a:pt x="1152" y="549"/>
                    <a:pt x="1517" y="549"/>
                  </a:cubicBezTo>
                  <a:cubicBezTo>
                    <a:pt x="1881" y="549"/>
                    <a:pt x="2231" y="618"/>
                    <a:pt x="2474" y="830"/>
                  </a:cubicBezTo>
                  <a:cubicBezTo>
                    <a:pt x="2534" y="884"/>
                    <a:pt x="2599" y="907"/>
                    <a:pt x="2661" y="907"/>
                  </a:cubicBezTo>
                  <a:cubicBezTo>
                    <a:pt x="2879" y="907"/>
                    <a:pt x="3059" y="625"/>
                    <a:pt x="2869" y="435"/>
                  </a:cubicBezTo>
                  <a:cubicBezTo>
                    <a:pt x="2508" y="107"/>
                    <a:pt x="2032" y="0"/>
                    <a:pt x="1541"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5" name="Google Shape;3677;p71"/>
            <p:cNvSpPr/>
            <p:nvPr/>
          </p:nvSpPr>
          <p:spPr>
            <a:xfrm>
              <a:off x="3639114" y="2696318"/>
              <a:ext cx="56251" cy="14448"/>
            </a:xfrm>
            <a:custGeom>
              <a:avLst/>
              <a:gdLst/>
              <a:ahLst/>
              <a:cxnLst/>
              <a:rect l="l" t="t" r="r" b="b"/>
              <a:pathLst>
                <a:path w="3325" h="854" extrusionOk="0">
                  <a:moveTo>
                    <a:pt x="1403" y="1"/>
                  </a:moveTo>
                  <a:cubicBezTo>
                    <a:pt x="1042" y="1"/>
                    <a:pt x="682" y="49"/>
                    <a:pt x="336" y="145"/>
                  </a:cubicBezTo>
                  <a:cubicBezTo>
                    <a:pt x="1" y="229"/>
                    <a:pt x="128" y="672"/>
                    <a:pt x="410" y="672"/>
                  </a:cubicBezTo>
                  <a:cubicBezTo>
                    <a:pt x="435" y="672"/>
                    <a:pt x="461" y="669"/>
                    <a:pt x="488" y="662"/>
                  </a:cubicBezTo>
                  <a:cubicBezTo>
                    <a:pt x="790" y="577"/>
                    <a:pt x="1102" y="536"/>
                    <a:pt x="1414" y="536"/>
                  </a:cubicBezTo>
                  <a:cubicBezTo>
                    <a:pt x="1886" y="536"/>
                    <a:pt x="2359" y="630"/>
                    <a:pt x="2798" y="814"/>
                  </a:cubicBezTo>
                  <a:cubicBezTo>
                    <a:pt x="2845" y="842"/>
                    <a:pt x="2891" y="854"/>
                    <a:pt x="2934" y="854"/>
                  </a:cubicBezTo>
                  <a:cubicBezTo>
                    <a:pt x="3172" y="854"/>
                    <a:pt x="3324" y="486"/>
                    <a:pt x="3041" y="358"/>
                  </a:cubicBezTo>
                  <a:cubicBezTo>
                    <a:pt x="2524" y="118"/>
                    <a:pt x="1962" y="1"/>
                    <a:pt x="1403"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6" name="Google Shape;3678;p71"/>
            <p:cNvSpPr/>
            <p:nvPr/>
          </p:nvSpPr>
          <p:spPr>
            <a:xfrm>
              <a:off x="3614974" y="2707500"/>
              <a:ext cx="176382" cy="40687"/>
            </a:xfrm>
            <a:custGeom>
              <a:avLst/>
              <a:gdLst/>
              <a:ahLst/>
              <a:cxnLst/>
              <a:rect l="l" t="t" r="r" b="b"/>
              <a:pathLst>
                <a:path w="10426" h="2405" extrusionOk="0">
                  <a:moveTo>
                    <a:pt x="10426" y="1"/>
                  </a:moveTo>
                  <a:lnTo>
                    <a:pt x="10426" y="1"/>
                  </a:lnTo>
                  <a:cubicBezTo>
                    <a:pt x="7085" y="1253"/>
                    <a:pt x="4190" y="1559"/>
                    <a:pt x="2172" y="1559"/>
                  </a:cubicBezTo>
                  <a:cubicBezTo>
                    <a:pt x="1252" y="1559"/>
                    <a:pt x="514" y="1496"/>
                    <a:pt x="0" y="1429"/>
                  </a:cubicBezTo>
                  <a:lnTo>
                    <a:pt x="0" y="1429"/>
                  </a:lnTo>
                  <a:cubicBezTo>
                    <a:pt x="0" y="1581"/>
                    <a:pt x="31" y="1733"/>
                    <a:pt x="122" y="1885"/>
                  </a:cubicBezTo>
                  <a:cubicBezTo>
                    <a:pt x="152" y="1916"/>
                    <a:pt x="213" y="1976"/>
                    <a:pt x="243" y="2007"/>
                  </a:cubicBezTo>
                  <a:cubicBezTo>
                    <a:pt x="592" y="2285"/>
                    <a:pt x="1224" y="2404"/>
                    <a:pt x="2031" y="2404"/>
                  </a:cubicBezTo>
                  <a:cubicBezTo>
                    <a:pt x="2281" y="2404"/>
                    <a:pt x="2547" y="2393"/>
                    <a:pt x="2827" y="2371"/>
                  </a:cubicBezTo>
                  <a:lnTo>
                    <a:pt x="2888" y="2371"/>
                  </a:lnTo>
                  <a:cubicBezTo>
                    <a:pt x="5532" y="2189"/>
                    <a:pt x="9180" y="1156"/>
                    <a:pt x="10061" y="609"/>
                  </a:cubicBezTo>
                  <a:cubicBezTo>
                    <a:pt x="10274" y="487"/>
                    <a:pt x="10426" y="274"/>
                    <a:pt x="10426"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7" name="Google Shape;3679;p71"/>
            <p:cNvSpPr/>
            <p:nvPr/>
          </p:nvSpPr>
          <p:spPr>
            <a:xfrm>
              <a:off x="3823217" y="2661741"/>
              <a:ext cx="178970" cy="79208"/>
            </a:xfrm>
            <a:custGeom>
              <a:avLst/>
              <a:gdLst/>
              <a:ahLst/>
              <a:cxnLst/>
              <a:rect l="l" t="t" r="r" b="b"/>
              <a:pathLst>
                <a:path w="10579" h="4682" extrusionOk="0">
                  <a:moveTo>
                    <a:pt x="4864" y="0"/>
                  </a:moveTo>
                  <a:lnTo>
                    <a:pt x="821" y="274"/>
                  </a:lnTo>
                  <a:cubicBezTo>
                    <a:pt x="426" y="1034"/>
                    <a:pt x="152" y="1855"/>
                    <a:pt x="0" y="2706"/>
                  </a:cubicBezTo>
                  <a:cubicBezTo>
                    <a:pt x="0" y="2766"/>
                    <a:pt x="0" y="2827"/>
                    <a:pt x="0" y="2888"/>
                  </a:cubicBezTo>
                  <a:cubicBezTo>
                    <a:pt x="0" y="3131"/>
                    <a:pt x="152" y="3374"/>
                    <a:pt x="396" y="3496"/>
                  </a:cubicBezTo>
                  <a:cubicBezTo>
                    <a:pt x="1307" y="3921"/>
                    <a:pt x="4955" y="4681"/>
                    <a:pt x="7599" y="4681"/>
                  </a:cubicBezTo>
                  <a:cubicBezTo>
                    <a:pt x="8846" y="4681"/>
                    <a:pt x="9849" y="4529"/>
                    <a:pt x="10305" y="4165"/>
                  </a:cubicBezTo>
                  <a:cubicBezTo>
                    <a:pt x="10365" y="4104"/>
                    <a:pt x="10396" y="4043"/>
                    <a:pt x="10457" y="3982"/>
                  </a:cubicBezTo>
                  <a:cubicBezTo>
                    <a:pt x="10548" y="3830"/>
                    <a:pt x="10578" y="3678"/>
                    <a:pt x="10578" y="3526"/>
                  </a:cubicBezTo>
                  <a:cubicBezTo>
                    <a:pt x="10487" y="2766"/>
                    <a:pt x="9058" y="1885"/>
                    <a:pt x="7630" y="1186"/>
                  </a:cubicBezTo>
                  <a:cubicBezTo>
                    <a:pt x="6232" y="487"/>
                    <a:pt x="4864" y="0"/>
                    <a:pt x="486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18" name="Google Shape;3680;p71"/>
            <p:cNvSpPr/>
            <p:nvPr/>
          </p:nvSpPr>
          <p:spPr>
            <a:xfrm>
              <a:off x="3902336" y="2676610"/>
              <a:ext cx="51345" cy="16833"/>
            </a:xfrm>
            <a:custGeom>
              <a:avLst/>
              <a:gdLst/>
              <a:ahLst/>
              <a:cxnLst/>
              <a:rect l="l" t="t" r="r" b="b"/>
              <a:pathLst>
                <a:path w="3035" h="995" extrusionOk="0">
                  <a:moveTo>
                    <a:pt x="1797" y="0"/>
                  </a:moveTo>
                  <a:cubicBezTo>
                    <a:pt x="1203" y="0"/>
                    <a:pt x="604" y="113"/>
                    <a:pt x="187" y="550"/>
                  </a:cubicBezTo>
                  <a:cubicBezTo>
                    <a:pt x="0" y="737"/>
                    <a:pt x="189" y="995"/>
                    <a:pt x="398" y="995"/>
                  </a:cubicBezTo>
                  <a:cubicBezTo>
                    <a:pt x="461" y="995"/>
                    <a:pt x="525" y="971"/>
                    <a:pt x="582" y="915"/>
                  </a:cubicBezTo>
                  <a:cubicBezTo>
                    <a:pt x="875" y="622"/>
                    <a:pt x="1323" y="538"/>
                    <a:pt x="1765" y="538"/>
                  </a:cubicBezTo>
                  <a:cubicBezTo>
                    <a:pt x="2057" y="538"/>
                    <a:pt x="2346" y="575"/>
                    <a:pt x="2588" y="611"/>
                  </a:cubicBezTo>
                  <a:cubicBezTo>
                    <a:pt x="2597" y="612"/>
                    <a:pt x="2607" y="612"/>
                    <a:pt x="2616" y="612"/>
                  </a:cubicBezTo>
                  <a:cubicBezTo>
                    <a:pt x="2929" y="612"/>
                    <a:pt x="3034" y="123"/>
                    <a:pt x="2710" y="64"/>
                  </a:cubicBezTo>
                  <a:cubicBezTo>
                    <a:pt x="2425" y="32"/>
                    <a:pt x="2112" y="0"/>
                    <a:pt x="179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19" name="Google Shape;3681;p71"/>
            <p:cNvSpPr/>
            <p:nvPr/>
          </p:nvSpPr>
          <p:spPr>
            <a:xfrm>
              <a:off x="3919692" y="2689484"/>
              <a:ext cx="55929" cy="16698"/>
            </a:xfrm>
            <a:custGeom>
              <a:avLst/>
              <a:gdLst/>
              <a:ahLst/>
              <a:cxnLst/>
              <a:rect l="l" t="t" r="r" b="b"/>
              <a:pathLst>
                <a:path w="3306" h="987" extrusionOk="0">
                  <a:moveTo>
                    <a:pt x="2213" y="0"/>
                  </a:moveTo>
                  <a:cubicBezTo>
                    <a:pt x="1535" y="0"/>
                    <a:pt x="854" y="155"/>
                    <a:pt x="255" y="488"/>
                  </a:cubicBezTo>
                  <a:cubicBezTo>
                    <a:pt x="0" y="641"/>
                    <a:pt x="173" y="986"/>
                    <a:pt x="414" y="986"/>
                  </a:cubicBezTo>
                  <a:cubicBezTo>
                    <a:pt x="461" y="986"/>
                    <a:pt x="510" y="973"/>
                    <a:pt x="559" y="944"/>
                  </a:cubicBezTo>
                  <a:cubicBezTo>
                    <a:pt x="1061" y="682"/>
                    <a:pt x="1610" y="546"/>
                    <a:pt x="2172" y="546"/>
                  </a:cubicBezTo>
                  <a:cubicBezTo>
                    <a:pt x="2393" y="546"/>
                    <a:pt x="2616" y="567"/>
                    <a:pt x="2839" y="610"/>
                  </a:cubicBezTo>
                  <a:cubicBezTo>
                    <a:pt x="2856" y="613"/>
                    <a:pt x="2873" y="614"/>
                    <a:pt x="2890" y="614"/>
                  </a:cubicBezTo>
                  <a:cubicBezTo>
                    <a:pt x="3187" y="614"/>
                    <a:pt x="3306" y="120"/>
                    <a:pt x="2960" y="63"/>
                  </a:cubicBezTo>
                  <a:cubicBezTo>
                    <a:pt x="2714" y="22"/>
                    <a:pt x="2464" y="0"/>
                    <a:pt x="2213"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0" name="Google Shape;3682;p71"/>
            <p:cNvSpPr/>
            <p:nvPr/>
          </p:nvSpPr>
          <p:spPr>
            <a:xfrm>
              <a:off x="3823217" y="2710579"/>
              <a:ext cx="178970" cy="30367"/>
            </a:xfrm>
            <a:custGeom>
              <a:avLst/>
              <a:gdLst/>
              <a:ahLst/>
              <a:cxnLst/>
              <a:rect l="l" t="t" r="r" b="b"/>
              <a:pathLst>
                <a:path w="10579" h="1795" extrusionOk="0">
                  <a:moveTo>
                    <a:pt x="0" y="1"/>
                  </a:moveTo>
                  <a:cubicBezTo>
                    <a:pt x="0" y="244"/>
                    <a:pt x="152" y="487"/>
                    <a:pt x="396" y="609"/>
                  </a:cubicBezTo>
                  <a:cubicBezTo>
                    <a:pt x="1307" y="1034"/>
                    <a:pt x="4955" y="1794"/>
                    <a:pt x="7599" y="1794"/>
                  </a:cubicBezTo>
                  <a:cubicBezTo>
                    <a:pt x="8846" y="1794"/>
                    <a:pt x="9849" y="1642"/>
                    <a:pt x="10305" y="1278"/>
                  </a:cubicBezTo>
                  <a:cubicBezTo>
                    <a:pt x="10365" y="1217"/>
                    <a:pt x="10396" y="1156"/>
                    <a:pt x="10457" y="1095"/>
                  </a:cubicBezTo>
                  <a:cubicBezTo>
                    <a:pt x="10548" y="943"/>
                    <a:pt x="10578" y="791"/>
                    <a:pt x="10578" y="609"/>
                  </a:cubicBezTo>
                  <a:lnTo>
                    <a:pt x="10578" y="609"/>
                  </a:lnTo>
                  <a:cubicBezTo>
                    <a:pt x="9800" y="785"/>
                    <a:pt x="8476" y="990"/>
                    <a:pt x="6750" y="990"/>
                  </a:cubicBezTo>
                  <a:cubicBezTo>
                    <a:pt x="4902" y="990"/>
                    <a:pt x="2593" y="755"/>
                    <a:pt x="0"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1" name="Google Shape;3683;p71"/>
            <p:cNvSpPr/>
            <p:nvPr/>
          </p:nvSpPr>
          <p:spPr>
            <a:xfrm>
              <a:off x="3678208" y="2307457"/>
              <a:ext cx="253018" cy="375907"/>
            </a:xfrm>
            <a:custGeom>
              <a:avLst/>
              <a:gdLst/>
              <a:ahLst/>
              <a:cxnLst/>
              <a:rect l="l" t="t" r="r" b="b"/>
              <a:pathLst>
                <a:path w="14956" h="22220" extrusionOk="0">
                  <a:moveTo>
                    <a:pt x="14955" y="1"/>
                  </a:moveTo>
                  <a:lnTo>
                    <a:pt x="1" y="153"/>
                  </a:lnTo>
                  <a:lnTo>
                    <a:pt x="457" y="21734"/>
                  </a:lnTo>
                  <a:cubicBezTo>
                    <a:pt x="2194" y="21968"/>
                    <a:pt x="3622" y="22149"/>
                    <a:pt x="5023" y="22149"/>
                  </a:cubicBezTo>
                  <a:cubicBezTo>
                    <a:pt x="5436" y="22149"/>
                    <a:pt x="5847" y="22133"/>
                    <a:pt x="6262" y="22098"/>
                  </a:cubicBezTo>
                  <a:lnTo>
                    <a:pt x="7721" y="6718"/>
                  </a:lnTo>
                  <a:lnTo>
                    <a:pt x="8968" y="22220"/>
                  </a:lnTo>
                  <a:cubicBezTo>
                    <a:pt x="10913" y="22190"/>
                    <a:pt x="12858" y="21946"/>
                    <a:pt x="14773" y="21460"/>
                  </a:cubicBezTo>
                  <a:lnTo>
                    <a:pt x="14955" y="1"/>
                  </a:ln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22" name="Google Shape;3684;p71"/>
            <p:cNvSpPr/>
            <p:nvPr/>
          </p:nvSpPr>
          <p:spPr>
            <a:xfrm>
              <a:off x="3809853" y="2303871"/>
              <a:ext cx="17" cy="111588"/>
            </a:xfrm>
            <a:custGeom>
              <a:avLst/>
              <a:gdLst/>
              <a:ahLst/>
              <a:cxnLst/>
              <a:rect l="l" t="t" r="r" b="b"/>
              <a:pathLst>
                <a:path w="1" h="6596" fill="none" extrusionOk="0">
                  <a:moveTo>
                    <a:pt x="0" y="0"/>
                  </a:moveTo>
                  <a:lnTo>
                    <a:pt x="0" y="6596"/>
                  </a:ln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3" name="Google Shape;3685;p71"/>
            <p:cNvSpPr/>
            <p:nvPr/>
          </p:nvSpPr>
          <p:spPr>
            <a:xfrm>
              <a:off x="3809853" y="2312600"/>
              <a:ext cx="33429" cy="102858"/>
            </a:xfrm>
            <a:custGeom>
              <a:avLst/>
              <a:gdLst/>
              <a:ahLst/>
              <a:cxnLst/>
              <a:rect l="l" t="t" r="r" b="b"/>
              <a:pathLst>
                <a:path w="1976" h="6080" fill="none" extrusionOk="0">
                  <a:moveTo>
                    <a:pt x="0" y="4621"/>
                  </a:moveTo>
                  <a:cubicBezTo>
                    <a:pt x="0" y="4621"/>
                    <a:pt x="1976" y="6080"/>
                    <a:pt x="1550" y="1"/>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4" name="Google Shape;3686;p71"/>
            <p:cNvSpPr/>
            <p:nvPr/>
          </p:nvSpPr>
          <p:spPr>
            <a:xfrm>
              <a:off x="3900339" y="2296157"/>
              <a:ext cx="24700" cy="68397"/>
            </a:xfrm>
            <a:custGeom>
              <a:avLst/>
              <a:gdLst/>
              <a:ahLst/>
              <a:cxnLst/>
              <a:rect l="l" t="t" r="r" b="b"/>
              <a:pathLst>
                <a:path w="1460" h="4043" fill="none" extrusionOk="0">
                  <a:moveTo>
                    <a:pt x="183" y="0"/>
                  </a:moveTo>
                  <a:cubicBezTo>
                    <a:pt x="183" y="0"/>
                    <a:pt x="1" y="4043"/>
                    <a:pt x="1460" y="3952"/>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5" name="Google Shape;3687;p71"/>
            <p:cNvSpPr/>
            <p:nvPr/>
          </p:nvSpPr>
          <p:spPr>
            <a:xfrm>
              <a:off x="3685415" y="2296157"/>
              <a:ext cx="28811" cy="74065"/>
            </a:xfrm>
            <a:custGeom>
              <a:avLst/>
              <a:gdLst/>
              <a:ahLst/>
              <a:cxnLst/>
              <a:rect l="l" t="t" r="r" b="b"/>
              <a:pathLst>
                <a:path w="1703" h="4378" fill="none" extrusionOk="0">
                  <a:moveTo>
                    <a:pt x="1003" y="0"/>
                  </a:moveTo>
                  <a:cubicBezTo>
                    <a:pt x="1095" y="274"/>
                    <a:pt x="1702" y="4377"/>
                    <a:pt x="0" y="4164"/>
                  </a:cubicBezTo>
                </a:path>
              </a:pathLst>
            </a:custGeom>
            <a:noFill/>
            <a:ln w="9875" cap="rnd" cmpd="sng">
              <a:solidFill>
                <a:srgbClr val="222221"/>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26" name="Google Shape;3688;p71"/>
            <p:cNvSpPr/>
            <p:nvPr/>
          </p:nvSpPr>
          <p:spPr>
            <a:xfrm>
              <a:off x="3606736" y="2002029"/>
              <a:ext cx="419114" cy="322329"/>
            </a:xfrm>
            <a:custGeom>
              <a:avLst/>
              <a:gdLst/>
              <a:ahLst/>
              <a:cxnLst/>
              <a:rect l="l" t="t" r="r" b="b"/>
              <a:pathLst>
                <a:path w="24774" h="19053" extrusionOk="0">
                  <a:moveTo>
                    <a:pt x="23436" y="1"/>
                  </a:moveTo>
                  <a:cubicBezTo>
                    <a:pt x="19706" y="1413"/>
                    <a:pt x="15462" y="1845"/>
                    <a:pt x="11660" y="1845"/>
                  </a:cubicBezTo>
                  <a:cubicBezTo>
                    <a:pt x="5640" y="1845"/>
                    <a:pt x="730" y="761"/>
                    <a:pt x="730" y="761"/>
                  </a:cubicBezTo>
                  <a:lnTo>
                    <a:pt x="1" y="7965"/>
                  </a:lnTo>
                  <a:cubicBezTo>
                    <a:pt x="2159" y="8481"/>
                    <a:pt x="3071" y="8876"/>
                    <a:pt x="5320" y="9028"/>
                  </a:cubicBezTo>
                  <a:lnTo>
                    <a:pt x="4894" y="12524"/>
                  </a:lnTo>
                  <a:lnTo>
                    <a:pt x="4226" y="18208"/>
                  </a:lnTo>
                  <a:cubicBezTo>
                    <a:pt x="7015" y="18762"/>
                    <a:pt x="9705" y="19053"/>
                    <a:pt x="12296" y="19053"/>
                  </a:cubicBezTo>
                  <a:cubicBezTo>
                    <a:pt x="14674" y="19053"/>
                    <a:pt x="16969" y="18808"/>
                    <a:pt x="19180" y="18299"/>
                  </a:cubicBezTo>
                  <a:lnTo>
                    <a:pt x="18907" y="15381"/>
                  </a:lnTo>
                  <a:lnTo>
                    <a:pt x="18238" y="8603"/>
                  </a:lnTo>
                  <a:cubicBezTo>
                    <a:pt x="23345" y="7934"/>
                    <a:pt x="24773" y="7083"/>
                    <a:pt x="24773" y="7083"/>
                  </a:cubicBezTo>
                  <a:lnTo>
                    <a:pt x="23436" y="1"/>
                  </a:ln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27" name="Google Shape;3689;p71"/>
            <p:cNvSpPr/>
            <p:nvPr/>
          </p:nvSpPr>
          <p:spPr>
            <a:xfrm>
              <a:off x="3760490" y="2001521"/>
              <a:ext cx="87430" cy="85383"/>
            </a:xfrm>
            <a:custGeom>
              <a:avLst/>
              <a:gdLst/>
              <a:ahLst/>
              <a:cxnLst/>
              <a:rect l="l" t="t" r="r" b="b"/>
              <a:pathLst>
                <a:path w="5168" h="5047" extrusionOk="0">
                  <a:moveTo>
                    <a:pt x="1064" y="0"/>
                  </a:moveTo>
                  <a:cubicBezTo>
                    <a:pt x="1064" y="0"/>
                    <a:pt x="699" y="1520"/>
                    <a:pt x="365" y="1794"/>
                  </a:cubicBezTo>
                  <a:cubicBezTo>
                    <a:pt x="0" y="2098"/>
                    <a:pt x="1915" y="4985"/>
                    <a:pt x="2766" y="5046"/>
                  </a:cubicBezTo>
                  <a:cubicBezTo>
                    <a:pt x="2771" y="5046"/>
                    <a:pt x="2776" y="5046"/>
                    <a:pt x="2781" y="5046"/>
                  </a:cubicBezTo>
                  <a:cubicBezTo>
                    <a:pt x="3635" y="5046"/>
                    <a:pt x="5167" y="2431"/>
                    <a:pt x="5167" y="2159"/>
                  </a:cubicBezTo>
                  <a:cubicBezTo>
                    <a:pt x="5167" y="1855"/>
                    <a:pt x="4651" y="1064"/>
                    <a:pt x="4711" y="639"/>
                  </a:cubicBezTo>
                  <a:cubicBezTo>
                    <a:pt x="4772" y="213"/>
                    <a:pt x="1064" y="0"/>
                    <a:pt x="1064"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28" name="Google Shape;3690;p71"/>
            <p:cNvSpPr/>
            <p:nvPr/>
          </p:nvSpPr>
          <p:spPr>
            <a:xfrm>
              <a:off x="3607768" y="1859744"/>
              <a:ext cx="87954" cy="79732"/>
            </a:xfrm>
            <a:custGeom>
              <a:avLst/>
              <a:gdLst/>
              <a:ahLst/>
              <a:cxnLst/>
              <a:rect l="l" t="t" r="r" b="b"/>
              <a:pathLst>
                <a:path w="5199" h="4713" extrusionOk="0">
                  <a:moveTo>
                    <a:pt x="2281" y="0"/>
                  </a:moveTo>
                  <a:cubicBezTo>
                    <a:pt x="1504" y="0"/>
                    <a:pt x="812" y="426"/>
                    <a:pt x="487" y="1178"/>
                  </a:cubicBezTo>
                  <a:cubicBezTo>
                    <a:pt x="1" y="2302"/>
                    <a:pt x="578" y="3731"/>
                    <a:pt x="1733" y="4400"/>
                  </a:cubicBezTo>
                  <a:cubicBezTo>
                    <a:pt x="2126" y="4611"/>
                    <a:pt x="2536" y="4713"/>
                    <a:pt x="2925" y="4713"/>
                  </a:cubicBezTo>
                  <a:cubicBezTo>
                    <a:pt x="3708" y="4713"/>
                    <a:pt x="4407" y="4300"/>
                    <a:pt x="4712" y="3549"/>
                  </a:cubicBezTo>
                  <a:cubicBezTo>
                    <a:pt x="5198" y="2424"/>
                    <a:pt x="4621" y="995"/>
                    <a:pt x="3466" y="327"/>
                  </a:cubicBezTo>
                  <a:cubicBezTo>
                    <a:pt x="3073" y="105"/>
                    <a:pt x="2666" y="0"/>
                    <a:pt x="2281"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29" name="Google Shape;3691;p71"/>
            <p:cNvSpPr/>
            <p:nvPr/>
          </p:nvSpPr>
          <p:spPr>
            <a:xfrm>
              <a:off x="3631417" y="1881718"/>
              <a:ext cx="36017" cy="33446"/>
            </a:xfrm>
            <a:custGeom>
              <a:avLst/>
              <a:gdLst/>
              <a:ahLst/>
              <a:cxnLst/>
              <a:rect l="l" t="t" r="r" b="b"/>
              <a:pathLst>
                <a:path w="2129" h="1977" fill="none" extrusionOk="0">
                  <a:moveTo>
                    <a:pt x="2128" y="1976"/>
                  </a:moveTo>
                  <a:cubicBezTo>
                    <a:pt x="2068" y="1794"/>
                    <a:pt x="1977" y="0"/>
                    <a:pt x="1" y="183"/>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0" name="Google Shape;3692;p71"/>
            <p:cNvSpPr/>
            <p:nvPr/>
          </p:nvSpPr>
          <p:spPr>
            <a:xfrm>
              <a:off x="3637084" y="1891479"/>
              <a:ext cx="26239" cy="18017"/>
            </a:xfrm>
            <a:custGeom>
              <a:avLst/>
              <a:gdLst/>
              <a:ahLst/>
              <a:cxnLst/>
              <a:rect l="l" t="t" r="r" b="b"/>
              <a:pathLst>
                <a:path w="1551" h="1065" fill="none" extrusionOk="0">
                  <a:moveTo>
                    <a:pt x="0" y="1065"/>
                  </a:moveTo>
                  <a:cubicBezTo>
                    <a:pt x="0" y="1065"/>
                    <a:pt x="638" y="1"/>
                    <a:pt x="1550" y="487"/>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1" name="Google Shape;3693;p71"/>
            <p:cNvSpPr/>
            <p:nvPr/>
          </p:nvSpPr>
          <p:spPr>
            <a:xfrm>
              <a:off x="3961036" y="1913555"/>
              <a:ext cx="85806" cy="74623"/>
            </a:xfrm>
            <a:custGeom>
              <a:avLst/>
              <a:gdLst/>
              <a:ahLst/>
              <a:cxnLst/>
              <a:rect l="l" t="t" r="r" b="b"/>
              <a:pathLst>
                <a:path w="5072" h="4411" extrusionOk="0">
                  <a:moveTo>
                    <a:pt x="2826" y="0"/>
                  </a:moveTo>
                  <a:cubicBezTo>
                    <a:pt x="2786" y="0"/>
                    <a:pt x="2745" y="1"/>
                    <a:pt x="2705" y="3"/>
                  </a:cubicBezTo>
                  <a:cubicBezTo>
                    <a:pt x="1367" y="64"/>
                    <a:pt x="212" y="1067"/>
                    <a:pt x="91" y="2282"/>
                  </a:cubicBezTo>
                  <a:cubicBezTo>
                    <a:pt x="1" y="3479"/>
                    <a:pt x="971" y="4411"/>
                    <a:pt x="2277" y="4411"/>
                  </a:cubicBezTo>
                  <a:cubicBezTo>
                    <a:pt x="2298" y="4411"/>
                    <a:pt x="2319" y="4411"/>
                    <a:pt x="2340" y="4410"/>
                  </a:cubicBezTo>
                  <a:cubicBezTo>
                    <a:pt x="3677" y="4349"/>
                    <a:pt x="4863" y="3316"/>
                    <a:pt x="4954" y="2131"/>
                  </a:cubicBezTo>
                  <a:cubicBezTo>
                    <a:pt x="5072" y="951"/>
                    <a:pt x="4131" y="0"/>
                    <a:pt x="2826" y="0"/>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32" name="Google Shape;3694;p71"/>
            <p:cNvSpPr/>
            <p:nvPr/>
          </p:nvSpPr>
          <p:spPr>
            <a:xfrm>
              <a:off x="3983129" y="1928510"/>
              <a:ext cx="45271" cy="28303"/>
            </a:xfrm>
            <a:custGeom>
              <a:avLst/>
              <a:gdLst/>
              <a:ahLst/>
              <a:cxnLst/>
              <a:rect l="l" t="t" r="r" b="b"/>
              <a:pathLst>
                <a:path w="2676" h="1673" fill="none" extrusionOk="0">
                  <a:moveTo>
                    <a:pt x="0" y="1672"/>
                  </a:moveTo>
                  <a:cubicBezTo>
                    <a:pt x="122" y="1550"/>
                    <a:pt x="1034" y="0"/>
                    <a:pt x="2675" y="1064"/>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3" name="Google Shape;3695;p71"/>
            <p:cNvSpPr/>
            <p:nvPr/>
          </p:nvSpPr>
          <p:spPr>
            <a:xfrm>
              <a:off x="3993922" y="1944952"/>
              <a:ext cx="18525" cy="21113"/>
            </a:xfrm>
            <a:custGeom>
              <a:avLst/>
              <a:gdLst/>
              <a:ahLst/>
              <a:cxnLst/>
              <a:rect l="l" t="t" r="r" b="b"/>
              <a:pathLst>
                <a:path w="1095" h="1248" fill="none" extrusionOk="0">
                  <a:moveTo>
                    <a:pt x="1095" y="1247"/>
                  </a:moveTo>
                  <a:cubicBezTo>
                    <a:pt x="1095" y="1247"/>
                    <a:pt x="1034" y="1"/>
                    <a:pt x="1" y="1"/>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4" name="Google Shape;3696;p71"/>
            <p:cNvSpPr/>
            <p:nvPr/>
          </p:nvSpPr>
          <p:spPr>
            <a:xfrm>
              <a:off x="3658162" y="1628308"/>
              <a:ext cx="382589" cy="401503"/>
            </a:xfrm>
            <a:custGeom>
              <a:avLst/>
              <a:gdLst/>
              <a:ahLst/>
              <a:cxnLst/>
              <a:rect l="l" t="t" r="r" b="b"/>
              <a:pathLst>
                <a:path w="22615" h="23733" extrusionOk="0">
                  <a:moveTo>
                    <a:pt x="10946" y="0"/>
                  </a:moveTo>
                  <a:cubicBezTo>
                    <a:pt x="5843" y="0"/>
                    <a:pt x="800" y="3469"/>
                    <a:pt x="365" y="8567"/>
                  </a:cubicBezTo>
                  <a:cubicBezTo>
                    <a:pt x="183" y="10087"/>
                    <a:pt x="244" y="11637"/>
                    <a:pt x="547" y="13126"/>
                  </a:cubicBezTo>
                  <a:cubicBezTo>
                    <a:pt x="791" y="14251"/>
                    <a:pt x="578" y="15436"/>
                    <a:pt x="396" y="16561"/>
                  </a:cubicBezTo>
                  <a:cubicBezTo>
                    <a:pt x="0" y="18628"/>
                    <a:pt x="912" y="22245"/>
                    <a:pt x="9119" y="23430"/>
                  </a:cubicBezTo>
                  <a:cubicBezTo>
                    <a:pt x="10537" y="23640"/>
                    <a:pt x="11770" y="23733"/>
                    <a:pt x="12839" y="23733"/>
                  </a:cubicBezTo>
                  <a:cubicBezTo>
                    <a:pt x="18441" y="23733"/>
                    <a:pt x="19585" y="21179"/>
                    <a:pt x="19636" y="19418"/>
                  </a:cubicBezTo>
                  <a:cubicBezTo>
                    <a:pt x="19666" y="18202"/>
                    <a:pt x="20001" y="17017"/>
                    <a:pt x="20578" y="15953"/>
                  </a:cubicBezTo>
                  <a:cubicBezTo>
                    <a:pt x="21156" y="14828"/>
                    <a:pt x="21521" y="13643"/>
                    <a:pt x="21703" y="12397"/>
                  </a:cubicBezTo>
                  <a:cubicBezTo>
                    <a:pt x="22615" y="6166"/>
                    <a:pt x="17995" y="451"/>
                    <a:pt x="11703" y="26"/>
                  </a:cubicBezTo>
                  <a:cubicBezTo>
                    <a:pt x="11451" y="8"/>
                    <a:pt x="11198" y="0"/>
                    <a:pt x="10946" y="0"/>
                  </a:cubicBezTo>
                  <a:close/>
                </a:path>
              </a:pathLst>
            </a:custGeom>
            <a:solidFill>
              <a:srgbClr val="FFD5C7"/>
            </a:solidFill>
            <a:ln>
              <a:noFill/>
            </a:ln>
          </p:spPr>
          <p:txBody>
            <a:bodyPr spcFirstLastPara="1" wrap="square" lIns="274275" tIns="274275" rIns="274275" bIns="274275" anchor="ctr" anchorCtr="0">
              <a:noAutofit/>
            </a:bodyPr>
            <a:lstStyle/>
            <a:p>
              <a:endParaRPr sz="4200"/>
            </a:p>
          </p:txBody>
        </p:sp>
        <p:sp>
          <p:nvSpPr>
            <p:cNvPr id="35" name="Google Shape;3697;p71"/>
            <p:cNvSpPr/>
            <p:nvPr/>
          </p:nvSpPr>
          <p:spPr>
            <a:xfrm>
              <a:off x="3653967" y="1689140"/>
              <a:ext cx="427928" cy="228589"/>
            </a:xfrm>
            <a:custGeom>
              <a:avLst/>
              <a:gdLst/>
              <a:ahLst/>
              <a:cxnLst/>
              <a:rect l="l" t="t" r="r" b="b"/>
              <a:pathLst>
                <a:path w="25295" h="13512" extrusionOk="0">
                  <a:moveTo>
                    <a:pt x="8520" y="1"/>
                  </a:moveTo>
                  <a:cubicBezTo>
                    <a:pt x="1" y="1"/>
                    <a:pt x="1160" y="10746"/>
                    <a:pt x="1160" y="10746"/>
                  </a:cubicBezTo>
                  <a:lnTo>
                    <a:pt x="4139" y="4150"/>
                  </a:lnTo>
                  <a:lnTo>
                    <a:pt x="19094" y="6399"/>
                  </a:lnTo>
                  <a:lnTo>
                    <a:pt x="19823" y="13512"/>
                  </a:lnTo>
                  <a:cubicBezTo>
                    <a:pt x="20674" y="11779"/>
                    <a:pt x="25294" y="4272"/>
                    <a:pt x="12467" y="624"/>
                  </a:cubicBezTo>
                  <a:cubicBezTo>
                    <a:pt x="10963" y="192"/>
                    <a:pt x="9655" y="1"/>
                    <a:pt x="8520" y="1"/>
                  </a:cubicBezTo>
                  <a:close/>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36" name="Google Shape;3698;p71"/>
            <p:cNvSpPr/>
            <p:nvPr/>
          </p:nvSpPr>
          <p:spPr>
            <a:xfrm>
              <a:off x="3730142" y="1821039"/>
              <a:ext cx="48350" cy="16478"/>
            </a:xfrm>
            <a:custGeom>
              <a:avLst/>
              <a:gdLst/>
              <a:ahLst/>
              <a:cxnLst/>
              <a:rect l="l" t="t" r="r" b="b"/>
              <a:pathLst>
                <a:path w="2858" h="974" fill="none" extrusionOk="0">
                  <a:moveTo>
                    <a:pt x="2858" y="730"/>
                  </a:moveTo>
                  <a:cubicBezTo>
                    <a:pt x="2007" y="1"/>
                    <a:pt x="730" y="122"/>
                    <a:pt x="1" y="973"/>
                  </a:cubicBezTo>
                </a:path>
              </a:pathLst>
            </a:custGeom>
            <a:noFill/>
            <a:ln w="19000"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7" name="Google Shape;3699;p71"/>
            <p:cNvSpPr/>
            <p:nvPr/>
          </p:nvSpPr>
          <p:spPr>
            <a:xfrm>
              <a:off x="3898293" y="1839545"/>
              <a:ext cx="46811" cy="22128"/>
            </a:xfrm>
            <a:custGeom>
              <a:avLst/>
              <a:gdLst/>
              <a:ahLst/>
              <a:cxnLst/>
              <a:rect l="l" t="t" r="r" b="b"/>
              <a:pathLst>
                <a:path w="2767" h="1308" fill="none" extrusionOk="0">
                  <a:moveTo>
                    <a:pt x="0" y="548"/>
                  </a:moveTo>
                  <a:cubicBezTo>
                    <a:pt x="973" y="1"/>
                    <a:pt x="2219" y="335"/>
                    <a:pt x="2766" y="1308"/>
                  </a:cubicBezTo>
                </a:path>
              </a:pathLst>
            </a:custGeom>
            <a:noFill/>
            <a:ln w="19000"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8" name="Google Shape;3700;p71"/>
            <p:cNvSpPr/>
            <p:nvPr/>
          </p:nvSpPr>
          <p:spPr>
            <a:xfrm>
              <a:off x="3832978" y="1905368"/>
              <a:ext cx="15970" cy="36017"/>
            </a:xfrm>
            <a:custGeom>
              <a:avLst/>
              <a:gdLst/>
              <a:ahLst/>
              <a:cxnLst/>
              <a:rect l="l" t="t" r="r" b="b"/>
              <a:pathLst>
                <a:path w="944" h="2129" fill="none" extrusionOk="0">
                  <a:moveTo>
                    <a:pt x="122" y="0"/>
                  </a:moveTo>
                  <a:lnTo>
                    <a:pt x="1" y="1216"/>
                  </a:lnTo>
                  <a:cubicBezTo>
                    <a:pt x="1" y="1216"/>
                    <a:pt x="822" y="1216"/>
                    <a:pt x="882" y="1611"/>
                  </a:cubicBezTo>
                  <a:cubicBezTo>
                    <a:pt x="943" y="2037"/>
                    <a:pt x="122" y="2128"/>
                    <a:pt x="122" y="2128"/>
                  </a:cubicBezTo>
                </a:path>
              </a:pathLst>
            </a:custGeom>
            <a:noFill/>
            <a:ln w="9875" cap="rnd" cmpd="sng">
              <a:solidFill>
                <a:srgbClr val="301F22"/>
              </a:solidFill>
              <a:prstDash val="solid"/>
              <a:round/>
              <a:headEnd type="none" w="sm" len="sm"/>
              <a:tailEnd type="none" w="sm" len="sm"/>
            </a:ln>
          </p:spPr>
          <p:txBody>
            <a:bodyPr spcFirstLastPara="1" wrap="square" lIns="274275" tIns="274275" rIns="274275" bIns="274275" anchor="ctr" anchorCtr="0">
              <a:noAutofit/>
            </a:bodyPr>
            <a:lstStyle/>
            <a:p>
              <a:endParaRPr sz="4200"/>
            </a:p>
          </p:txBody>
        </p:sp>
        <p:sp>
          <p:nvSpPr>
            <p:cNvPr id="39" name="Google Shape;3701;p71"/>
            <p:cNvSpPr/>
            <p:nvPr/>
          </p:nvSpPr>
          <p:spPr>
            <a:xfrm>
              <a:off x="3894689" y="1941654"/>
              <a:ext cx="76636" cy="64726"/>
            </a:xfrm>
            <a:custGeom>
              <a:avLst/>
              <a:gdLst/>
              <a:ahLst/>
              <a:cxnLst/>
              <a:rect l="l" t="t" r="r" b="b"/>
              <a:pathLst>
                <a:path w="4530" h="3826" extrusionOk="0">
                  <a:moveTo>
                    <a:pt x="2213" y="1"/>
                  </a:moveTo>
                  <a:cubicBezTo>
                    <a:pt x="1131" y="1"/>
                    <a:pt x="205" y="725"/>
                    <a:pt x="92" y="1685"/>
                  </a:cubicBezTo>
                  <a:cubicBezTo>
                    <a:pt x="0" y="2749"/>
                    <a:pt x="882" y="3691"/>
                    <a:pt x="2067" y="3813"/>
                  </a:cubicBezTo>
                  <a:cubicBezTo>
                    <a:pt x="2151" y="3822"/>
                    <a:pt x="2234" y="3826"/>
                    <a:pt x="2317" y="3826"/>
                  </a:cubicBezTo>
                  <a:cubicBezTo>
                    <a:pt x="3398" y="3826"/>
                    <a:pt x="4323" y="3102"/>
                    <a:pt x="4408" y="2141"/>
                  </a:cubicBezTo>
                  <a:cubicBezTo>
                    <a:pt x="4529" y="1077"/>
                    <a:pt x="3648" y="135"/>
                    <a:pt x="2462" y="14"/>
                  </a:cubicBezTo>
                  <a:cubicBezTo>
                    <a:pt x="2379" y="5"/>
                    <a:pt x="2295" y="1"/>
                    <a:pt x="2213" y="1"/>
                  </a:cubicBezTo>
                  <a:close/>
                </a:path>
              </a:pathLst>
            </a:custGeom>
            <a:solidFill>
              <a:srgbClr val="F7B9B6"/>
            </a:solidFill>
            <a:ln>
              <a:noFill/>
            </a:ln>
          </p:spPr>
          <p:txBody>
            <a:bodyPr spcFirstLastPara="1" wrap="square" lIns="274275" tIns="274275" rIns="274275" bIns="274275" anchor="ctr" anchorCtr="0">
              <a:noAutofit/>
            </a:bodyPr>
            <a:lstStyle/>
            <a:p>
              <a:endParaRPr sz="4200"/>
            </a:p>
          </p:txBody>
        </p:sp>
        <p:sp>
          <p:nvSpPr>
            <p:cNvPr id="40" name="Google Shape;3702;p71"/>
            <p:cNvSpPr/>
            <p:nvPr/>
          </p:nvSpPr>
          <p:spPr>
            <a:xfrm>
              <a:off x="3676161" y="1912710"/>
              <a:ext cx="80747" cy="65555"/>
            </a:xfrm>
            <a:custGeom>
              <a:avLst/>
              <a:gdLst/>
              <a:ahLst/>
              <a:cxnLst/>
              <a:rect l="l" t="t" r="r" b="b"/>
              <a:pathLst>
                <a:path w="4773" h="3875" extrusionOk="0">
                  <a:moveTo>
                    <a:pt x="2221" y="0"/>
                  </a:moveTo>
                  <a:cubicBezTo>
                    <a:pt x="1332" y="0"/>
                    <a:pt x="544" y="508"/>
                    <a:pt x="304" y="1299"/>
                  </a:cubicBezTo>
                  <a:cubicBezTo>
                    <a:pt x="0" y="2302"/>
                    <a:pt x="669" y="3427"/>
                    <a:pt x="1824" y="3761"/>
                  </a:cubicBezTo>
                  <a:cubicBezTo>
                    <a:pt x="2075" y="3838"/>
                    <a:pt x="2325" y="3875"/>
                    <a:pt x="2566" y="3875"/>
                  </a:cubicBezTo>
                  <a:cubicBezTo>
                    <a:pt x="3461" y="3875"/>
                    <a:pt x="4229" y="3373"/>
                    <a:pt x="4468" y="2606"/>
                  </a:cubicBezTo>
                  <a:cubicBezTo>
                    <a:pt x="4772" y="1573"/>
                    <a:pt x="4104" y="478"/>
                    <a:pt x="2949" y="114"/>
                  </a:cubicBezTo>
                  <a:cubicBezTo>
                    <a:pt x="2705" y="37"/>
                    <a:pt x="2459" y="0"/>
                    <a:pt x="2221" y="0"/>
                  </a:cubicBezTo>
                  <a:close/>
                </a:path>
              </a:pathLst>
            </a:custGeom>
            <a:solidFill>
              <a:srgbClr val="F7B9B6"/>
            </a:solidFill>
            <a:ln>
              <a:noFill/>
            </a:ln>
          </p:spPr>
          <p:txBody>
            <a:bodyPr spcFirstLastPara="1" wrap="square" lIns="274275" tIns="274275" rIns="274275" bIns="274275" anchor="ctr" anchorCtr="0">
              <a:noAutofit/>
            </a:bodyPr>
            <a:lstStyle/>
            <a:p>
              <a:endParaRPr sz="4200"/>
            </a:p>
          </p:txBody>
        </p:sp>
        <p:sp>
          <p:nvSpPr>
            <p:cNvPr id="41" name="Google Shape;3703;p71"/>
            <p:cNvSpPr/>
            <p:nvPr/>
          </p:nvSpPr>
          <p:spPr>
            <a:xfrm>
              <a:off x="3753284" y="1891445"/>
              <a:ext cx="14938" cy="24260"/>
            </a:xfrm>
            <a:custGeom>
              <a:avLst/>
              <a:gdLst/>
              <a:ahLst/>
              <a:cxnLst/>
              <a:rect l="l" t="t" r="r" b="b"/>
              <a:pathLst>
                <a:path w="883" h="1434" extrusionOk="0">
                  <a:moveTo>
                    <a:pt x="488" y="1"/>
                  </a:moveTo>
                  <a:cubicBezTo>
                    <a:pt x="285" y="1"/>
                    <a:pt x="90" y="295"/>
                    <a:pt x="61" y="672"/>
                  </a:cubicBezTo>
                  <a:cubicBezTo>
                    <a:pt x="1" y="1067"/>
                    <a:pt x="183" y="1431"/>
                    <a:pt x="396" y="1431"/>
                  </a:cubicBezTo>
                  <a:cubicBezTo>
                    <a:pt x="405" y="1433"/>
                    <a:pt x="414" y="1433"/>
                    <a:pt x="423" y="1433"/>
                  </a:cubicBezTo>
                  <a:cubicBezTo>
                    <a:pt x="626" y="1433"/>
                    <a:pt x="823" y="1112"/>
                    <a:pt x="852" y="763"/>
                  </a:cubicBezTo>
                  <a:cubicBezTo>
                    <a:pt x="882" y="368"/>
                    <a:pt x="730" y="3"/>
                    <a:pt x="517" y="3"/>
                  </a:cubicBezTo>
                  <a:cubicBezTo>
                    <a:pt x="507" y="1"/>
                    <a:pt x="498" y="1"/>
                    <a:pt x="488"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2" name="Google Shape;3704;p71"/>
            <p:cNvSpPr/>
            <p:nvPr/>
          </p:nvSpPr>
          <p:spPr>
            <a:xfrm>
              <a:off x="3893150" y="1905841"/>
              <a:ext cx="15446" cy="23752"/>
            </a:xfrm>
            <a:custGeom>
              <a:avLst/>
              <a:gdLst/>
              <a:ahLst/>
              <a:cxnLst/>
              <a:rect l="l" t="t" r="r" b="b"/>
              <a:pathLst>
                <a:path w="913" h="1404" extrusionOk="0">
                  <a:moveTo>
                    <a:pt x="548" y="1"/>
                  </a:moveTo>
                  <a:cubicBezTo>
                    <a:pt x="343" y="1"/>
                    <a:pt x="119" y="293"/>
                    <a:pt x="61" y="641"/>
                  </a:cubicBezTo>
                  <a:cubicBezTo>
                    <a:pt x="0" y="1036"/>
                    <a:pt x="122" y="1371"/>
                    <a:pt x="335" y="1401"/>
                  </a:cubicBezTo>
                  <a:cubicBezTo>
                    <a:pt x="344" y="1402"/>
                    <a:pt x="354" y="1403"/>
                    <a:pt x="364" y="1403"/>
                  </a:cubicBezTo>
                  <a:cubicBezTo>
                    <a:pt x="569" y="1403"/>
                    <a:pt x="793" y="1111"/>
                    <a:pt x="851" y="763"/>
                  </a:cubicBezTo>
                  <a:cubicBezTo>
                    <a:pt x="912" y="368"/>
                    <a:pt x="790" y="33"/>
                    <a:pt x="578" y="3"/>
                  </a:cubicBezTo>
                  <a:cubicBezTo>
                    <a:pt x="568" y="1"/>
                    <a:pt x="558" y="1"/>
                    <a:pt x="548"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3" name="Google Shape;3705;p71"/>
            <p:cNvSpPr/>
            <p:nvPr/>
          </p:nvSpPr>
          <p:spPr>
            <a:xfrm>
              <a:off x="3788250" y="1940842"/>
              <a:ext cx="70986" cy="66503"/>
            </a:xfrm>
            <a:custGeom>
              <a:avLst/>
              <a:gdLst/>
              <a:ahLst/>
              <a:cxnLst/>
              <a:rect l="l" t="t" r="r" b="b"/>
              <a:pathLst>
                <a:path w="4196" h="3931" extrusionOk="0">
                  <a:moveTo>
                    <a:pt x="244" y="1"/>
                  </a:moveTo>
                  <a:cubicBezTo>
                    <a:pt x="244" y="1"/>
                    <a:pt x="213" y="92"/>
                    <a:pt x="183" y="244"/>
                  </a:cubicBezTo>
                  <a:cubicBezTo>
                    <a:pt x="31" y="852"/>
                    <a:pt x="0" y="1521"/>
                    <a:pt x="31" y="2159"/>
                  </a:cubicBezTo>
                  <a:cubicBezTo>
                    <a:pt x="122" y="2919"/>
                    <a:pt x="396" y="3679"/>
                    <a:pt x="1247" y="3891"/>
                  </a:cubicBezTo>
                  <a:cubicBezTo>
                    <a:pt x="1370" y="3918"/>
                    <a:pt x="1488" y="3930"/>
                    <a:pt x="1602" y="3930"/>
                  </a:cubicBezTo>
                  <a:cubicBezTo>
                    <a:pt x="2279" y="3930"/>
                    <a:pt x="2806" y="3495"/>
                    <a:pt x="3222" y="2949"/>
                  </a:cubicBezTo>
                  <a:cubicBezTo>
                    <a:pt x="3648" y="2341"/>
                    <a:pt x="3952" y="1673"/>
                    <a:pt x="4195" y="973"/>
                  </a:cubicBezTo>
                  <a:lnTo>
                    <a:pt x="4134" y="973"/>
                  </a:lnTo>
                  <a:cubicBezTo>
                    <a:pt x="4029" y="978"/>
                    <a:pt x="3923" y="980"/>
                    <a:pt x="3818" y="980"/>
                  </a:cubicBezTo>
                  <a:cubicBezTo>
                    <a:pt x="2561" y="980"/>
                    <a:pt x="1338" y="646"/>
                    <a:pt x="244" y="1"/>
                  </a:cubicBezTo>
                  <a:close/>
                </a:path>
              </a:pathLst>
            </a:custGeom>
            <a:solidFill>
              <a:srgbClr val="301F22"/>
            </a:solidFill>
            <a:ln>
              <a:noFill/>
            </a:ln>
          </p:spPr>
          <p:txBody>
            <a:bodyPr spcFirstLastPara="1" wrap="square" lIns="274275" tIns="274275" rIns="274275" bIns="274275" anchor="ctr" anchorCtr="0">
              <a:noAutofit/>
            </a:bodyPr>
            <a:lstStyle/>
            <a:p>
              <a:endParaRPr sz="4200"/>
            </a:p>
          </p:txBody>
        </p:sp>
        <p:sp>
          <p:nvSpPr>
            <p:cNvPr id="44" name="Google Shape;3706;p71"/>
            <p:cNvSpPr/>
            <p:nvPr/>
          </p:nvSpPr>
          <p:spPr>
            <a:xfrm>
              <a:off x="3788758" y="1972171"/>
              <a:ext cx="54018" cy="35171"/>
            </a:xfrm>
            <a:custGeom>
              <a:avLst/>
              <a:gdLst/>
              <a:ahLst/>
              <a:cxnLst/>
              <a:rect l="l" t="t" r="r" b="b"/>
              <a:pathLst>
                <a:path w="3193" h="2079" extrusionOk="0">
                  <a:moveTo>
                    <a:pt x="1124" y="1"/>
                  </a:moveTo>
                  <a:cubicBezTo>
                    <a:pt x="859" y="1"/>
                    <a:pt x="593" y="42"/>
                    <a:pt x="335" y="125"/>
                  </a:cubicBezTo>
                  <a:cubicBezTo>
                    <a:pt x="214" y="185"/>
                    <a:pt x="92" y="246"/>
                    <a:pt x="1" y="307"/>
                  </a:cubicBezTo>
                  <a:cubicBezTo>
                    <a:pt x="92" y="1067"/>
                    <a:pt x="366" y="1827"/>
                    <a:pt x="1217" y="2039"/>
                  </a:cubicBezTo>
                  <a:cubicBezTo>
                    <a:pt x="1340" y="2066"/>
                    <a:pt x="1458" y="2078"/>
                    <a:pt x="1572" y="2078"/>
                  </a:cubicBezTo>
                  <a:cubicBezTo>
                    <a:pt x="2249" y="2078"/>
                    <a:pt x="2776" y="1643"/>
                    <a:pt x="3192" y="1097"/>
                  </a:cubicBezTo>
                  <a:cubicBezTo>
                    <a:pt x="3071" y="945"/>
                    <a:pt x="2949" y="793"/>
                    <a:pt x="2797" y="641"/>
                  </a:cubicBezTo>
                  <a:cubicBezTo>
                    <a:pt x="2331" y="218"/>
                    <a:pt x="1732" y="1"/>
                    <a:pt x="1124" y="1"/>
                  </a:cubicBezTo>
                  <a:close/>
                </a:path>
              </a:pathLst>
            </a:custGeom>
            <a:solidFill>
              <a:srgbClr val="D66454"/>
            </a:solidFill>
            <a:ln>
              <a:noFill/>
            </a:ln>
          </p:spPr>
          <p:txBody>
            <a:bodyPr spcFirstLastPara="1" wrap="square" lIns="274275" tIns="274275" rIns="274275" bIns="274275" anchor="ctr" anchorCtr="0">
              <a:noAutofit/>
            </a:bodyPr>
            <a:lstStyle/>
            <a:p>
              <a:endParaRPr sz="4200"/>
            </a:p>
          </p:txBody>
        </p:sp>
        <p:sp>
          <p:nvSpPr>
            <p:cNvPr id="45" name="Google Shape;3707;p71"/>
            <p:cNvSpPr/>
            <p:nvPr/>
          </p:nvSpPr>
          <p:spPr>
            <a:xfrm>
              <a:off x="3791854" y="1940842"/>
              <a:ext cx="66350" cy="23735"/>
            </a:xfrm>
            <a:custGeom>
              <a:avLst/>
              <a:gdLst/>
              <a:ahLst/>
              <a:cxnLst/>
              <a:rect l="l" t="t" r="r" b="b"/>
              <a:pathLst>
                <a:path w="3922" h="1403" extrusionOk="0">
                  <a:moveTo>
                    <a:pt x="61" y="1"/>
                  </a:moveTo>
                  <a:cubicBezTo>
                    <a:pt x="61" y="1"/>
                    <a:pt x="31" y="92"/>
                    <a:pt x="0" y="244"/>
                  </a:cubicBezTo>
                  <a:cubicBezTo>
                    <a:pt x="213" y="518"/>
                    <a:pt x="456" y="730"/>
                    <a:pt x="760" y="943"/>
                  </a:cubicBezTo>
                  <a:cubicBezTo>
                    <a:pt x="1268" y="1225"/>
                    <a:pt x="1853" y="1402"/>
                    <a:pt x="2469" y="1402"/>
                  </a:cubicBezTo>
                  <a:cubicBezTo>
                    <a:pt x="2517" y="1402"/>
                    <a:pt x="2566" y="1401"/>
                    <a:pt x="2614" y="1399"/>
                  </a:cubicBezTo>
                  <a:cubicBezTo>
                    <a:pt x="2655" y="1402"/>
                    <a:pt x="2696" y="1403"/>
                    <a:pt x="2736" y="1403"/>
                  </a:cubicBezTo>
                  <a:cubicBezTo>
                    <a:pt x="3176" y="1403"/>
                    <a:pt x="3587" y="1252"/>
                    <a:pt x="3921" y="973"/>
                  </a:cubicBezTo>
                  <a:lnTo>
                    <a:pt x="3921" y="973"/>
                  </a:lnTo>
                  <a:cubicBezTo>
                    <a:pt x="3816" y="978"/>
                    <a:pt x="3710" y="980"/>
                    <a:pt x="3605" y="980"/>
                  </a:cubicBezTo>
                  <a:cubicBezTo>
                    <a:pt x="2348" y="980"/>
                    <a:pt x="1127" y="646"/>
                    <a:pt x="61" y="1"/>
                  </a:cubicBezTo>
                  <a:close/>
                </a:path>
              </a:pathLst>
            </a:custGeom>
            <a:solidFill>
              <a:srgbClr val="FFFFFF"/>
            </a:solidFill>
            <a:ln>
              <a:noFill/>
            </a:ln>
          </p:spPr>
          <p:txBody>
            <a:bodyPr spcFirstLastPara="1" wrap="square" lIns="274275" tIns="274275" rIns="274275" bIns="274275" anchor="ctr" anchorCtr="0">
              <a:noAutofit/>
            </a:bodyPr>
            <a:lstStyle/>
            <a:p>
              <a:endParaRPr sz="4200"/>
            </a:p>
          </p:txBody>
        </p:sp>
        <p:sp>
          <p:nvSpPr>
            <p:cNvPr id="46" name="Google Shape;3708;p71"/>
            <p:cNvSpPr/>
            <p:nvPr/>
          </p:nvSpPr>
          <p:spPr>
            <a:xfrm>
              <a:off x="3626274" y="1508708"/>
              <a:ext cx="447908" cy="431142"/>
            </a:xfrm>
            <a:custGeom>
              <a:avLst/>
              <a:gdLst/>
              <a:ahLst/>
              <a:cxnLst/>
              <a:rect l="l" t="t" r="r" b="b"/>
              <a:pathLst>
                <a:path w="26476" h="25485" extrusionOk="0">
                  <a:moveTo>
                    <a:pt x="11700" y="1"/>
                  </a:moveTo>
                  <a:cubicBezTo>
                    <a:pt x="11491" y="1"/>
                    <a:pt x="11288" y="34"/>
                    <a:pt x="11095" y="105"/>
                  </a:cubicBezTo>
                  <a:cubicBezTo>
                    <a:pt x="8420" y="1108"/>
                    <a:pt x="9758" y="5302"/>
                    <a:pt x="9758" y="5302"/>
                  </a:cubicBezTo>
                  <a:cubicBezTo>
                    <a:pt x="9758" y="5302"/>
                    <a:pt x="7535" y="3060"/>
                    <a:pt x="5479" y="3060"/>
                  </a:cubicBezTo>
                  <a:cubicBezTo>
                    <a:pt x="5002" y="3060"/>
                    <a:pt x="4534" y="3181"/>
                    <a:pt x="4104" y="3479"/>
                  </a:cubicBezTo>
                  <a:cubicBezTo>
                    <a:pt x="3618" y="3813"/>
                    <a:pt x="3496" y="4421"/>
                    <a:pt x="3557" y="5029"/>
                  </a:cubicBezTo>
                  <a:cubicBezTo>
                    <a:pt x="3739" y="6032"/>
                    <a:pt x="4074" y="6974"/>
                    <a:pt x="4591" y="7856"/>
                  </a:cubicBezTo>
                  <a:cubicBezTo>
                    <a:pt x="4519" y="7838"/>
                    <a:pt x="3380" y="7380"/>
                    <a:pt x="2327" y="7380"/>
                  </a:cubicBezTo>
                  <a:cubicBezTo>
                    <a:pt x="1587" y="7380"/>
                    <a:pt x="890" y="7607"/>
                    <a:pt x="639" y="8372"/>
                  </a:cubicBezTo>
                  <a:cubicBezTo>
                    <a:pt x="1" y="10196"/>
                    <a:pt x="2736" y="12749"/>
                    <a:pt x="2736" y="12749"/>
                  </a:cubicBezTo>
                  <a:cubicBezTo>
                    <a:pt x="2736" y="12749"/>
                    <a:pt x="1490" y="14968"/>
                    <a:pt x="2402" y="22415"/>
                  </a:cubicBezTo>
                  <a:cubicBezTo>
                    <a:pt x="2402" y="22415"/>
                    <a:pt x="4834" y="16032"/>
                    <a:pt x="5290" y="13995"/>
                  </a:cubicBezTo>
                  <a:cubicBezTo>
                    <a:pt x="5320" y="13935"/>
                    <a:pt x="5320" y="13874"/>
                    <a:pt x="5320" y="13813"/>
                  </a:cubicBezTo>
                  <a:lnTo>
                    <a:pt x="21703" y="16306"/>
                  </a:lnTo>
                  <a:lnTo>
                    <a:pt x="21703" y="16458"/>
                  </a:lnTo>
                  <a:cubicBezTo>
                    <a:pt x="21673" y="17491"/>
                    <a:pt x="21460" y="22597"/>
                    <a:pt x="21582" y="25485"/>
                  </a:cubicBezTo>
                  <a:cubicBezTo>
                    <a:pt x="21582" y="25485"/>
                    <a:pt x="24621" y="20895"/>
                    <a:pt x="24074" y="16032"/>
                  </a:cubicBezTo>
                  <a:cubicBezTo>
                    <a:pt x="24773" y="15059"/>
                    <a:pt x="25351" y="13995"/>
                    <a:pt x="25776" y="12901"/>
                  </a:cubicBezTo>
                  <a:cubicBezTo>
                    <a:pt x="26263" y="11594"/>
                    <a:pt x="26475" y="10166"/>
                    <a:pt x="25655" y="9254"/>
                  </a:cubicBezTo>
                  <a:cubicBezTo>
                    <a:pt x="25425" y="8984"/>
                    <a:pt x="25201" y="8879"/>
                    <a:pt x="24993" y="8879"/>
                  </a:cubicBezTo>
                  <a:cubicBezTo>
                    <a:pt x="24261" y="8879"/>
                    <a:pt x="23709" y="10166"/>
                    <a:pt x="23709" y="10166"/>
                  </a:cubicBezTo>
                  <a:cubicBezTo>
                    <a:pt x="23709" y="10166"/>
                    <a:pt x="21916" y="2840"/>
                    <a:pt x="19880" y="1928"/>
                  </a:cubicBezTo>
                  <a:cubicBezTo>
                    <a:pt x="19679" y="1836"/>
                    <a:pt x="19501" y="1794"/>
                    <a:pt x="19343" y="1794"/>
                  </a:cubicBezTo>
                  <a:cubicBezTo>
                    <a:pt x="17894" y="1794"/>
                    <a:pt x="18117" y="5302"/>
                    <a:pt x="18117" y="5302"/>
                  </a:cubicBezTo>
                  <a:cubicBezTo>
                    <a:pt x="18117" y="5302"/>
                    <a:pt x="14356" y="1"/>
                    <a:pt x="11700" y="1"/>
                  </a:cubicBezTo>
                  <a:close/>
                </a:path>
              </a:pathLst>
            </a:custGeom>
            <a:solidFill>
              <a:srgbClr val="E25B24"/>
            </a:solidFill>
            <a:ln>
              <a:noFill/>
            </a:ln>
          </p:spPr>
          <p:txBody>
            <a:bodyPr spcFirstLastPara="1" wrap="square" lIns="274275" tIns="274275" rIns="274275" bIns="274275" anchor="ctr" anchorCtr="0">
              <a:noAutofit/>
            </a:bodyPr>
            <a:lstStyle/>
            <a:p>
              <a:endParaRPr sz="4200"/>
            </a:p>
          </p:txBody>
        </p:sp>
        <p:sp>
          <p:nvSpPr>
            <p:cNvPr id="47" name="Google Shape;3709;p71"/>
            <p:cNvSpPr/>
            <p:nvPr/>
          </p:nvSpPr>
          <p:spPr>
            <a:xfrm>
              <a:off x="3651480" y="1724378"/>
              <a:ext cx="65318" cy="163541"/>
            </a:xfrm>
            <a:custGeom>
              <a:avLst/>
              <a:gdLst/>
              <a:ahLst/>
              <a:cxnLst/>
              <a:rect l="l" t="t" r="r" b="b"/>
              <a:pathLst>
                <a:path w="3861" h="9667" extrusionOk="0">
                  <a:moveTo>
                    <a:pt x="1246" y="0"/>
                  </a:moveTo>
                  <a:cubicBezTo>
                    <a:pt x="1246" y="0"/>
                    <a:pt x="0" y="2219"/>
                    <a:pt x="942" y="9666"/>
                  </a:cubicBezTo>
                  <a:cubicBezTo>
                    <a:pt x="942" y="9666"/>
                    <a:pt x="3344" y="3283"/>
                    <a:pt x="3800" y="1246"/>
                  </a:cubicBezTo>
                  <a:cubicBezTo>
                    <a:pt x="3830" y="1186"/>
                    <a:pt x="3860" y="1125"/>
                    <a:pt x="3860" y="1064"/>
                  </a:cubicBezTo>
                  <a:cubicBezTo>
                    <a:pt x="3009" y="699"/>
                    <a:pt x="2128" y="456"/>
                    <a:pt x="1246" y="0"/>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48" name="Google Shape;3710;p71"/>
            <p:cNvSpPr/>
            <p:nvPr/>
          </p:nvSpPr>
          <p:spPr>
            <a:xfrm>
              <a:off x="3989304" y="1779898"/>
              <a:ext cx="53493" cy="159938"/>
            </a:xfrm>
            <a:custGeom>
              <a:avLst/>
              <a:gdLst/>
              <a:ahLst/>
              <a:cxnLst/>
              <a:rect l="l" t="t" r="r" b="b"/>
              <a:pathLst>
                <a:path w="3162" h="9454" extrusionOk="0">
                  <a:moveTo>
                    <a:pt x="2614" y="1"/>
                  </a:moveTo>
                  <a:cubicBezTo>
                    <a:pt x="2614" y="1"/>
                    <a:pt x="1763" y="62"/>
                    <a:pt x="243" y="244"/>
                  </a:cubicBezTo>
                  <a:cubicBezTo>
                    <a:pt x="213" y="1278"/>
                    <a:pt x="0" y="6566"/>
                    <a:pt x="122" y="9454"/>
                  </a:cubicBezTo>
                  <a:cubicBezTo>
                    <a:pt x="122" y="9454"/>
                    <a:pt x="3161" y="4864"/>
                    <a:pt x="2614" y="1"/>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49" name="Google Shape;3711;p71"/>
            <p:cNvSpPr/>
            <p:nvPr/>
          </p:nvSpPr>
          <p:spPr>
            <a:xfrm>
              <a:off x="3685415" y="1508607"/>
              <a:ext cx="388764" cy="218371"/>
            </a:xfrm>
            <a:custGeom>
              <a:avLst/>
              <a:gdLst/>
              <a:ahLst/>
              <a:cxnLst/>
              <a:rect l="l" t="t" r="r" b="b"/>
              <a:pathLst>
                <a:path w="22980" h="12908" extrusionOk="0">
                  <a:moveTo>
                    <a:pt x="8219" y="1"/>
                  </a:moveTo>
                  <a:cubicBezTo>
                    <a:pt x="8005" y="1"/>
                    <a:pt x="7797" y="36"/>
                    <a:pt x="7599" y="111"/>
                  </a:cubicBezTo>
                  <a:cubicBezTo>
                    <a:pt x="4924" y="1083"/>
                    <a:pt x="6262" y="5308"/>
                    <a:pt x="6262" y="5308"/>
                  </a:cubicBezTo>
                  <a:cubicBezTo>
                    <a:pt x="6262" y="5308"/>
                    <a:pt x="4048" y="3055"/>
                    <a:pt x="1995" y="3055"/>
                  </a:cubicBezTo>
                  <a:cubicBezTo>
                    <a:pt x="1514" y="3055"/>
                    <a:pt x="1041" y="3179"/>
                    <a:pt x="608" y="3485"/>
                  </a:cubicBezTo>
                  <a:cubicBezTo>
                    <a:pt x="122" y="3819"/>
                    <a:pt x="0" y="4396"/>
                    <a:pt x="61" y="5035"/>
                  </a:cubicBezTo>
                  <a:cubicBezTo>
                    <a:pt x="304" y="4822"/>
                    <a:pt x="608" y="4640"/>
                    <a:pt x="912" y="4579"/>
                  </a:cubicBezTo>
                  <a:cubicBezTo>
                    <a:pt x="1079" y="4548"/>
                    <a:pt x="1254" y="4533"/>
                    <a:pt x="1429" y="4533"/>
                  </a:cubicBezTo>
                  <a:cubicBezTo>
                    <a:pt x="1604" y="4533"/>
                    <a:pt x="1778" y="4548"/>
                    <a:pt x="1946" y="4579"/>
                  </a:cubicBezTo>
                  <a:cubicBezTo>
                    <a:pt x="4073" y="4883"/>
                    <a:pt x="6049" y="5977"/>
                    <a:pt x="7478" y="7618"/>
                  </a:cubicBezTo>
                  <a:cubicBezTo>
                    <a:pt x="6991" y="6494"/>
                    <a:pt x="6779" y="5278"/>
                    <a:pt x="6839" y="4062"/>
                  </a:cubicBezTo>
                  <a:cubicBezTo>
                    <a:pt x="6809" y="3576"/>
                    <a:pt x="6991" y="3120"/>
                    <a:pt x="7326" y="2786"/>
                  </a:cubicBezTo>
                  <a:cubicBezTo>
                    <a:pt x="7555" y="2633"/>
                    <a:pt x="7827" y="2565"/>
                    <a:pt x="8105" y="2565"/>
                  </a:cubicBezTo>
                  <a:cubicBezTo>
                    <a:pt x="8159" y="2565"/>
                    <a:pt x="8214" y="2568"/>
                    <a:pt x="8268" y="2573"/>
                  </a:cubicBezTo>
                  <a:cubicBezTo>
                    <a:pt x="9818" y="2634"/>
                    <a:pt x="11125" y="3637"/>
                    <a:pt x="12280" y="4700"/>
                  </a:cubicBezTo>
                  <a:cubicBezTo>
                    <a:pt x="13405" y="5764"/>
                    <a:pt x="14469" y="6950"/>
                    <a:pt x="15411" y="8196"/>
                  </a:cubicBezTo>
                  <a:cubicBezTo>
                    <a:pt x="15350" y="7162"/>
                    <a:pt x="15472" y="6099"/>
                    <a:pt x="15745" y="5096"/>
                  </a:cubicBezTo>
                  <a:cubicBezTo>
                    <a:pt x="15776" y="4944"/>
                    <a:pt x="15836" y="4761"/>
                    <a:pt x="16019" y="4700"/>
                  </a:cubicBezTo>
                  <a:cubicBezTo>
                    <a:pt x="16054" y="4685"/>
                    <a:pt x="16088" y="4679"/>
                    <a:pt x="16122" y="4679"/>
                  </a:cubicBezTo>
                  <a:cubicBezTo>
                    <a:pt x="16290" y="4679"/>
                    <a:pt x="16434" y="4852"/>
                    <a:pt x="16536" y="5004"/>
                  </a:cubicBezTo>
                  <a:cubicBezTo>
                    <a:pt x="18147" y="7345"/>
                    <a:pt x="19180" y="10020"/>
                    <a:pt x="19606" y="12816"/>
                  </a:cubicBezTo>
                  <a:cubicBezTo>
                    <a:pt x="19879" y="12269"/>
                    <a:pt x="20213" y="11752"/>
                    <a:pt x="20609" y="11296"/>
                  </a:cubicBezTo>
                  <a:cubicBezTo>
                    <a:pt x="20700" y="11144"/>
                    <a:pt x="20882" y="10992"/>
                    <a:pt x="21065" y="10932"/>
                  </a:cubicBezTo>
                  <a:cubicBezTo>
                    <a:pt x="21091" y="10928"/>
                    <a:pt x="21116" y="10926"/>
                    <a:pt x="21141" y="10926"/>
                  </a:cubicBezTo>
                  <a:cubicBezTo>
                    <a:pt x="21530" y="10926"/>
                    <a:pt x="21834" y="11349"/>
                    <a:pt x="21976" y="11691"/>
                  </a:cubicBezTo>
                  <a:cubicBezTo>
                    <a:pt x="22128" y="12087"/>
                    <a:pt x="22220" y="12482"/>
                    <a:pt x="22280" y="12907"/>
                  </a:cubicBezTo>
                  <a:cubicBezTo>
                    <a:pt x="22767" y="11600"/>
                    <a:pt x="22979" y="10172"/>
                    <a:pt x="22159" y="9229"/>
                  </a:cubicBezTo>
                  <a:cubicBezTo>
                    <a:pt x="21934" y="8971"/>
                    <a:pt x="21714" y="8870"/>
                    <a:pt x="21509" y="8870"/>
                  </a:cubicBezTo>
                  <a:cubicBezTo>
                    <a:pt x="20771" y="8870"/>
                    <a:pt x="20213" y="10172"/>
                    <a:pt x="20213" y="10172"/>
                  </a:cubicBezTo>
                  <a:cubicBezTo>
                    <a:pt x="20213" y="10172"/>
                    <a:pt x="18420" y="2846"/>
                    <a:pt x="16384" y="1904"/>
                  </a:cubicBezTo>
                  <a:cubicBezTo>
                    <a:pt x="16189" y="1817"/>
                    <a:pt x="16016" y="1778"/>
                    <a:pt x="15861" y="1778"/>
                  </a:cubicBezTo>
                  <a:cubicBezTo>
                    <a:pt x="14397" y="1778"/>
                    <a:pt x="14621" y="5308"/>
                    <a:pt x="14621" y="5308"/>
                  </a:cubicBezTo>
                  <a:cubicBezTo>
                    <a:pt x="14621" y="5308"/>
                    <a:pt x="10874" y="1"/>
                    <a:pt x="8219" y="1"/>
                  </a:cubicBezTo>
                  <a:close/>
                </a:path>
              </a:pathLst>
            </a:custGeom>
            <a:solidFill>
              <a:srgbClr val="E87D34"/>
            </a:solidFill>
            <a:ln>
              <a:noFill/>
            </a:ln>
          </p:spPr>
          <p:txBody>
            <a:bodyPr spcFirstLastPara="1" wrap="square" lIns="274275" tIns="274275" rIns="274275" bIns="274275" anchor="ctr" anchorCtr="0">
              <a:noAutofit/>
            </a:bodyPr>
            <a:lstStyle/>
            <a:p>
              <a:endParaRPr sz="4200"/>
            </a:p>
          </p:txBody>
        </p:sp>
        <p:sp>
          <p:nvSpPr>
            <p:cNvPr id="50" name="Google Shape;3712;p71"/>
            <p:cNvSpPr/>
            <p:nvPr/>
          </p:nvSpPr>
          <p:spPr>
            <a:xfrm>
              <a:off x="3767172" y="1993300"/>
              <a:ext cx="87430" cy="7207"/>
            </a:xfrm>
            <a:custGeom>
              <a:avLst/>
              <a:gdLst/>
              <a:ahLst/>
              <a:cxnLst/>
              <a:rect l="l" t="t" r="r" b="b"/>
              <a:pathLst>
                <a:path w="5168" h="426" extrusionOk="0">
                  <a:moveTo>
                    <a:pt x="5168" y="426"/>
                  </a:moveTo>
                  <a:lnTo>
                    <a:pt x="0" y="0"/>
                  </a:lnTo>
                </a:path>
              </a:pathLst>
            </a:custGeom>
            <a:solidFill>
              <a:srgbClr val="EFB3B1"/>
            </a:solidFill>
            <a:ln>
              <a:noFill/>
            </a:ln>
          </p:spPr>
          <p:txBody>
            <a:bodyPr spcFirstLastPara="1" wrap="square" lIns="274275" tIns="274275" rIns="274275" bIns="274275" anchor="ctr" anchorCtr="0">
              <a:noAutofit/>
            </a:bodyPr>
            <a:lstStyle/>
            <a:p>
              <a:endParaRPr sz="4200"/>
            </a:p>
          </p:txBody>
        </p:sp>
        <p:sp>
          <p:nvSpPr>
            <p:cNvPr id="51" name="Google Shape;3713;p71"/>
            <p:cNvSpPr/>
            <p:nvPr/>
          </p:nvSpPr>
          <p:spPr>
            <a:xfrm>
              <a:off x="3890206" y="2050969"/>
              <a:ext cx="32786" cy="89426"/>
            </a:xfrm>
            <a:custGeom>
              <a:avLst/>
              <a:gdLst/>
              <a:ahLst/>
              <a:cxnLst/>
              <a:rect l="l" t="t" r="r" b="b"/>
              <a:pathLst>
                <a:path w="1938" h="5286" extrusionOk="0">
                  <a:moveTo>
                    <a:pt x="100" y="1"/>
                  </a:moveTo>
                  <a:cubicBezTo>
                    <a:pt x="55" y="1"/>
                    <a:pt x="1" y="44"/>
                    <a:pt x="22" y="87"/>
                  </a:cubicBezTo>
                  <a:cubicBezTo>
                    <a:pt x="600" y="1728"/>
                    <a:pt x="782" y="3491"/>
                    <a:pt x="1086" y="5163"/>
                  </a:cubicBezTo>
                  <a:cubicBezTo>
                    <a:pt x="1098" y="5250"/>
                    <a:pt x="1162" y="5286"/>
                    <a:pt x="1228" y="5286"/>
                  </a:cubicBezTo>
                  <a:cubicBezTo>
                    <a:pt x="1324" y="5286"/>
                    <a:pt x="1426" y="5210"/>
                    <a:pt x="1390" y="5102"/>
                  </a:cubicBezTo>
                  <a:cubicBezTo>
                    <a:pt x="1360" y="4889"/>
                    <a:pt x="1329" y="4646"/>
                    <a:pt x="1268" y="4433"/>
                  </a:cubicBezTo>
                  <a:cubicBezTo>
                    <a:pt x="1420" y="4038"/>
                    <a:pt x="1542" y="3673"/>
                    <a:pt x="1664" y="3278"/>
                  </a:cubicBezTo>
                  <a:cubicBezTo>
                    <a:pt x="1816" y="2913"/>
                    <a:pt x="1907" y="2518"/>
                    <a:pt x="1937" y="2123"/>
                  </a:cubicBezTo>
                  <a:cubicBezTo>
                    <a:pt x="1937" y="2086"/>
                    <a:pt x="1902" y="2060"/>
                    <a:pt x="1869" y="2060"/>
                  </a:cubicBezTo>
                  <a:cubicBezTo>
                    <a:pt x="1848" y="2060"/>
                    <a:pt x="1827" y="2070"/>
                    <a:pt x="1816" y="2093"/>
                  </a:cubicBezTo>
                  <a:cubicBezTo>
                    <a:pt x="1603" y="2457"/>
                    <a:pt x="1481" y="2822"/>
                    <a:pt x="1420" y="3248"/>
                  </a:cubicBezTo>
                  <a:cubicBezTo>
                    <a:pt x="1360" y="3521"/>
                    <a:pt x="1299" y="3825"/>
                    <a:pt x="1238" y="4099"/>
                  </a:cubicBezTo>
                  <a:cubicBezTo>
                    <a:pt x="995" y="2701"/>
                    <a:pt x="752" y="1272"/>
                    <a:pt x="144" y="26"/>
                  </a:cubicBezTo>
                  <a:cubicBezTo>
                    <a:pt x="135" y="8"/>
                    <a:pt x="118" y="1"/>
                    <a:pt x="100" y="1"/>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sp>
          <p:nvSpPr>
            <p:cNvPr id="52" name="Google Shape;3714;p71"/>
            <p:cNvSpPr/>
            <p:nvPr/>
          </p:nvSpPr>
          <p:spPr>
            <a:xfrm>
              <a:off x="3680779" y="2061305"/>
              <a:ext cx="41160" cy="84977"/>
            </a:xfrm>
            <a:custGeom>
              <a:avLst/>
              <a:gdLst/>
              <a:ahLst/>
              <a:cxnLst/>
              <a:rect l="l" t="t" r="r" b="b"/>
              <a:pathLst>
                <a:path w="2433" h="5023" extrusionOk="0">
                  <a:moveTo>
                    <a:pt x="2326" y="0"/>
                  </a:moveTo>
                  <a:cubicBezTo>
                    <a:pt x="2293" y="0"/>
                    <a:pt x="2262" y="17"/>
                    <a:pt x="2250" y="53"/>
                  </a:cubicBezTo>
                  <a:cubicBezTo>
                    <a:pt x="1673" y="1391"/>
                    <a:pt x="1247" y="2758"/>
                    <a:pt x="913" y="4157"/>
                  </a:cubicBezTo>
                  <a:cubicBezTo>
                    <a:pt x="578" y="3397"/>
                    <a:pt x="426" y="2576"/>
                    <a:pt x="153" y="1786"/>
                  </a:cubicBezTo>
                  <a:cubicBezTo>
                    <a:pt x="139" y="1743"/>
                    <a:pt x="105" y="1721"/>
                    <a:pt x="73" y="1721"/>
                  </a:cubicBezTo>
                  <a:cubicBezTo>
                    <a:pt x="36" y="1721"/>
                    <a:pt x="1" y="1751"/>
                    <a:pt x="1" y="1816"/>
                  </a:cubicBezTo>
                  <a:cubicBezTo>
                    <a:pt x="92" y="2758"/>
                    <a:pt x="396" y="3640"/>
                    <a:pt x="882" y="4461"/>
                  </a:cubicBezTo>
                  <a:cubicBezTo>
                    <a:pt x="852" y="4612"/>
                    <a:pt x="821" y="4764"/>
                    <a:pt x="821" y="4916"/>
                  </a:cubicBezTo>
                  <a:cubicBezTo>
                    <a:pt x="806" y="4992"/>
                    <a:pt x="844" y="5023"/>
                    <a:pt x="890" y="5023"/>
                  </a:cubicBezTo>
                  <a:cubicBezTo>
                    <a:pt x="935" y="5023"/>
                    <a:pt x="989" y="4992"/>
                    <a:pt x="1004" y="4947"/>
                  </a:cubicBezTo>
                  <a:cubicBezTo>
                    <a:pt x="1581" y="3397"/>
                    <a:pt x="1916" y="1695"/>
                    <a:pt x="2432" y="114"/>
                  </a:cubicBezTo>
                  <a:cubicBezTo>
                    <a:pt x="2432" y="40"/>
                    <a:pt x="2377" y="0"/>
                    <a:pt x="2326" y="0"/>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sp>
          <p:nvSpPr>
            <p:cNvPr id="53" name="Google Shape;3715;p71"/>
            <p:cNvSpPr/>
            <p:nvPr/>
          </p:nvSpPr>
          <p:spPr>
            <a:xfrm>
              <a:off x="3678208" y="2213875"/>
              <a:ext cx="253018" cy="110471"/>
            </a:xfrm>
            <a:custGeom>
              <a:avLst/>
              <a:gdLst/>
              <a:ahLst/>
              <a:cxnLst/>
              <a:rect l="l" t="t" r="r" b="b"/>
              <a:pathLst>
                <a:path w="14956" h="6530" extrusionOk="0">
                  <a:moveTo>
                    <a:pt x="669" y="1"/>
                  </a:moveTo>
                  <a:lnTo>
                    <a:pt x="1" y="5685"/>
                  </a:lnTo>
                  <a:cubicBezTo>
                    <a:pt x="2790" y="6239"/>
                    <a:pt x="5480" y="6530"/>
                    <a:pt x="8071" y="6530"/>
                  </a:cubicBezTo>
                  <a:cubicBezTo>
                    <a:pt x="10449" y="6530"/>
                    <a:pt x="12744" y="6285"/>
                    <a:pt x="14955" y="5776"/>
                  </a:cubicBezTo>
                  <a:lnTo>
                    <a:pt x="14682" y="2858"/>
                  </a:lnTo>
                  <a:cubicBezTo>
                    <a:pt x="13191" y="3272"/>
                    <a:pt x="11644" y="3489"/>
                    <a:pt x="10098" y="3489"/>
                  </a:cubicBezTo>
                  <a:cubicBezTo>
                    <a:pt x="9375" y="3489"/>
                    <a:pt x="8651" y="3441"/>
                    <a:pt x="7934" y="3344"/>
                  </a:cubicBezTo>
                  <a:cubicBezTo>
                    <a:pt x="6050" y="3132"/>
                    <a:pt x="4226" y="2493"/>
                    <a:pt x="2584" y="1521"/>
                  </a:cubicBezTo>
                  <a:cubicBezTo>
                    <a:pt x="1885" y="1065"/>
                    <a:pt x="1247" y="578"/>
                    <a:pt x="669" y="1"/>
                  </a:cubicBezTo>
                  <a:close/>
                </a:path>
              </a:pathLst>
            </a:custGeom>
            <a:solidFill>
              <a:srgbClr val="E55959"/>
            </a:solidFill>
            <a:ln>
              <a:noFill/>
            </a:ln>
          </p:spPr>
          <p:txBody>
            <a:bodyPr spcFirstLastPara="1" wrap="square" lIns="274275" tIns="274275" rIns="274275" bIns="274275" anchor="ctr" anchorCtr="0">
              <a:noAutofit/>
            </a:bodyPr>
            <a:lstStyle/>
            <a:p>
              <a:endParaRPr sz="4200"/>
            </a:p>
          </p:txBody>
        </p:sp>
      </p:grpSp>
      <p:sp>
        <p:nvSpPr>
          <p:cNvPr id="58" name="矩形 4">
            <a:extLst>
              <a:ext uri="{FF2B5EF4-FFF2-40B4-BE49-F238E27FC236}">
                <a16:creationId xmlns:a16="http://schemas.microsoft.com/office/drawing/2014/main" id="{3007239F-B2E6-4F55-B367-6BA58826308E}"/>
              </a:ext>
            </a:extLst>
          </p:cNvPr>
          <p:cNvSpPr/>
          <p:nvPr/>
        </p:nvSpPr>
        <p:spPr>
          <a:xfrm>
            <a:off x="842018" y="7760458"/>
            <a:ext cx="17111931" cy="1107996"/>
          </a:xfrm>
          <a:prstGeom prst="rect">
            <a:avLst/>
          </a:prstGeom>
        </p:spPr>
        <p:txBody>
          <a:bodyPr wrap="square">
            <a:spAutoFit/>
            <a:scene3d>
              <a:camera prst="orthographicFront"/>
              <a:lightRig rig="threePt" dir="t"/>
            </a:scene3d>
            <a:sp3d contourW="12700"/>
          </a:bodyPr>
          <a:lstStyle/>
          <a:p>
            <a:r>
              <a:rPr lang="en-US" altLang="zh-CN" sz="6600" b="1" dirty="0" err="1">
                <a:solidFill>
                  <a:srgbClr val="F48B14"/>
                </a:solidFill>
                <a:latin typeface="Times New Roman" panose="02020603050405020304" pitchFamily="18" charset="0"/>
                <a:cs typeface="Times New Roman" panose="02020603050405020304" pitchFamily="18" charset="0"/>
              </a:rPr>
              <a:t>Thảo</a:t>
            </a:r>
            <a:r>
              <a:rPr lang="en-US" altLang="zh-CN" sz="6600" b="1" dirty="0">
                <a:solidFill>
                  <a:srgbClr val="F48B14"/>
                </a:solidFill>
                <a:latin typeface="Times New Roman" panose="02020603050405020304" pitchFamily="18" charset="0"/>
                <a:cs typeface="Times New Roman" panose="02020603050405020304" pitchFamily="18" charset="0"/>
              </a:rPr>
              <a:t> </a:t>
            </a:r>
            <a:r>
              <a:rPr lang="en-US" altLang="zh-CN" sz="6600" b="1" dirty="0" err="1">
                <a:solidFill>
                  <a:srgbClr val="F48B14"/>
                </a:solidFill>
                <a:latin typeface="Times New Roman" panose="02020603050405020304" pitchFamily="18" charset="0"/>
                <a:cs typeface="Times New Roman" panose="02020603050405020304" pitchFamily="18" charset="0"/>
              </a:rPr>
              <a:t>luận</a:t>
            </a:r>
            <a:r>
              <a:rPr lang="en-US" altLang="zh-CN" sz="6600" b="1" dirty="0">
                <a:solidFill>
                  <a:srgbClr val="F48B14"/>
                </a:solidFill>
                <a:latin typeface="Times New Roman" panose="02020603050405020304" pitchFamily="18" charset="0"/>
                <a:cs typeface="Times New Roman" panose="02020603050405020304" pitchFamily="18" charset="0"/>
              </a:rPr>
              <a:t> (2 </a:t>
            </a:r>
            <a:r>
              <a:rPr lang="en-US" altLang="zh-CN" sz="6600" b="1" dirty="0" err="1">
                <a:solidFill>
                  <a:srgbClr val="F48B14"/>
                </a:solidFill>
                <a:latin typeface="Times New Roman" panose="02020603050405020304" pitchFamily="18" charset="0"/>
                <a:cs typeface="Times New Roman" panose="02020603050405020304" pitchFamily="18" charset="0"/>
              </a:rPr>
              <a:t>phút</a:t>
            </a:r>
            <a:r>
              <a:rPr lang="en-US" altLang="zh-CN" sz="6600" b="1" dirty="0">
                <a:solidFill>
                  <a:srgbClr val="F48B14"/>
                </a:solidFill>
                <a:latin typeface="Times New Roman" panose="02020603050405020304" pitchFamily="18" charset="0"/>
                <a:cs typeface="Times New Roman" panose="02020603050405020304" pitchFamily="18" charset="0"/>
              </a:rPr>
              <a:t>)</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261850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1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1500"/>
                                        <p:tgtEl>
                                          <p:spTgt spid="2"/>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0058"/>
            <a:ext cx="2489505" cy="2354110"/>
          </a:xfrm>
          <a:prstGeom prst="rect">
            <a:avLst/>
          </a:prstGeom>
        </p:spPr>
      </p:pic>
      <p:pic>
        <p:nvPicPr>
          <p:cNvPr id="16" name="图片 15">
            <a:extLst>
              <a:ext uri="{FF2B5EF4-FFF2-40B4-BE49-F238E27FC236}">
                <a16:creationId xmlns:a16="http://schemas.microsoft.com/office/drawing/2014/main" id="{97530C36-04A9-4F61-8C8F-76C51A688F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0557" y="9679349"/>
            <a:ext cx="18288000" cy="830998"/>
          </a:xfrm>
          <a:prstGeom prst="rect">
            <a:avLst/>
          </a:prstGeom>
        </p:spPr>
      </p:pic>
      <p:pic>
        <p:nvPicPr>
          <p:cNvPr id="18" name="图片 17">
            <a:extLst>
              <a:ext uri="{FF2B5EF4-FFF2-40B4-BE49-F238E27FC236}">
                <a16:creationId xmlns:a16="http://schemas.microsoft.com/office/drawing/2014/main" id="{1FBE0A26-2EA5-4DD1-8349-7905C36B23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982431" y="6325738"/>
            <a:ext cx="2522259" cy="4265918"/>
          </a:xfrm>
          <a:prstGeom prst="rect">
            <a:avLst/>
          </a:prstGeom>
        </p:spPr>
      </p:pic>
      <p:pic>
        <p:nvPicPr>
          <p:cNvPr id="22" name="图片 21">
            <a:extLst>
              <a:ext uri="{FF2B5EF4-FFF2-40B4-BE49-F238E27FC236}">
                <a16:creationId xmlns:a16="http://schemas.microsoft.com/office/drawing/2014/main" id="{8400ED20-F562-416D-BBCE-4539B83DD4C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749756" y="-291509"/>
            <a:ext cx="6790764" cy="2467887"/>
          </a:xfrm>
          <a:prstGeom prst="rect">
            <a:avLst/>
          </a:prstGeom>
        </p:spPr>
      </p:pic>
      <p:pic>
        <p:nvPicPr>
          <p:cNvPr id="13" name="图片 3">
            <a:extLst>
              <a:ext uri="{FF2B5EF4-FFF2-40B4-BE49-F238E27FC236}">
                <a16:creationId xmlns:a16="http://schemas.microsoft.com/office/drawing/2014/main" id="{034E2CC6-B679-4837-9A8C-1D88ED32BB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54538" y="-195189"/>
            <a:ext cx="10033250" cy="1814001"/>
          </a:xfrm>
          <a:prstGeom prst="rect">
            <a:avLst/>
          </a:prstGeom>
        </p:spPr>
      </p:pic>
      <p:sp>
        <p:nvSpPr>
          <p:cNvPr id="14" name="矩形 4">
            <a:extLst>
              <a:ext uri="{FF2B5EF4-FFF2-40B4-BE49-F238E27FC236}">
                <a16:creationId xmlns:a16="http://schemas.microsoft.com/office/drawing/2014/main" id="{3007239F-B2E6-4F55-B367-6BA58826308E}"/>
              </a:ext>
            </a:extLst>
          </p:cNvPr>
          <p:cNvSpPr/>
          <p:nvPr/>
        </p:nvSpPr>
        <p:spPr>
          <a:xfrm>
            <a:off x="1459805" y="234168"/>
            <a:ext cx="11524871" cy="1107996"/>
          </a:xfrm>
          <a:prstGeom prst="rect">
            <a:avLst/>
          </a:prstGeom>
        </p:spPr>
        <p:txBody>
          <a:bodyPr wrap="square">
            <a:spAutoFit/>
            <a:scene3d>
              <a:camera prst="orthographicFront"/>
              <a:lightRig rig="threePt" dir="t"/>
            </a:scene3d>
            <a:sp3d contourW="12700"/>
          </a:bodyPr>
          <a:lstStyle/>
          <a:p>
            <a:pPr algn="ctr"/>
            <a:r>
              <a:rPr lang="vi-VN" sz="6600" b="1" dirty="0">
                <a:solidFill>
                  <a:srgbClr val="F48B14"/>
                </a:solidFill>
                <a:latin typeface="Times New Roman" panose="02020603050405020304" pitchFamily="18" charset="0"/>
                <a:cs typeface="Times New Roman" panose="02020603050405020304" pitchFamily="18" charset="0"/>
              </a:rPr>
              <a:t>P</a:t>
            </a:r>
            <a:r>
              <a:rPr lang="en-US" sz="6600" b="1" dirty="0" err="1">
                <a:solidFill>
                  <a:srgbClr val="F48B14"/>
                </a:solidFill>
                <a:latin typeface="Times New Roman" panose="02020603050405020304" pitchFamily="18" charset="0"/>
                <a:cs typeface="Times New Roman" panose="02020603050405020304" pitchFamily="18" charset="0"/>
              </a:rPr>
              <a:t>hòng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tránh</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endParaRPr lang="zh-CN" altLang="en-US" sz="6600" dirty="0">
              <a:solidFill>
                <a:srgbClr val="F48B14"/>
              </a:solidFill>
              <a:latin typeface="inpin heiti" charset="-122"/>
              <a:ea typeface="inpin heiti" charset="-122"/>
            </a:endParaRPr>
          </a:p>
        </p:txBody>
      </p:sp>
      <p:sp>
        <p:nvSpPr>
          <p:cNvPr id="3" name="Google Shape;1542;p50">
            <a:extLst>
              <a:ext uri="{FF2B5EF4-FFF2-40B4-BE49-F238E27FC236}">
                <a16:creationId xmlns:a16="http://schemas.microsoft.com/office/drawing/2014/main" id="{1E8C0334-1701-C32C-AB17-1BF1EF99864D}"/>
              </a:ext>
            </a:extLst>
          </p:cNvPr>
          <p:cNvSpPr/>
          <p:nvPr/>
        </p:nvSpPr>
        <p:spPr>
          <a:xfrm>
            <a:off x="14488025" y="9902697"/>
            <a:ext cx="3314226" cy="384303"/>
          </a:xfrm>
          <a:custGeom>
            <a:avLst/>
            <a:gdLst/>
            <a:ahLst/>
            <a:cxnLst/>
            <a:rect l="l" t="t" r="r" b="b"/>
            <a:pathLst>
              <a:path w="30943" h="3588" extrusionOk="0">
                <a:moveTo>
                  <a:pt x="15471" y="1"/>
                </a:moveTo>
                <a:cubicBezTo>
                  <a:pt x="6930" y="1"/>
                  <a:pt x="0" y="791"/>
                  <a:pt x="0" y="1794"/>
                </a:cubicBezTo>
                <a:cubicBezTo>
                  <a:pt x="0" y="2767"/>
                  <a:pt x="6930" y="3588"/>
                  <a:pt x="15471" y="3588"/>
                </a:cubicBezTo>
                <a:cubicBezTo>
                  <a:pt x="24013" y="3588"/>
                  <a:pt x="30943" y="2767"/>
                  <a:pt x="30943" y="1794"/>
                </a:cubicBezTo>
                <a:cubicBezTo>
                  <a:pt x="30943" y="791"/>
                  <a:pt x="24013" y="1"/>
                  <a:pt x="15471"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4" name="Text Box 4">
            <a:extLst>
              <a:ext uri="{FF2B5EF4-FFF2-40B4-BE49-F238E27FC236}">
                <a16:creationId xmlns:a16="http://schemas.microsoft.com/office/drawing/2014/main" id="{194ABA45-A0AD-8F93-2EEA-C90970EA89AA}"/>
              </a:ext>
            </a:extLst>
          </p:cNvPr>
          <p:cNvSpPr txBox="1"/>
          <p:nvPr/>
        </p:nvSpPr>
        <p:spPr>
          <a:xfrm>
            <a:off x="303262" y="1725619"/>
            <a:ext cx="14002845"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nơi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tăm</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vắng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vẻ</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a16="http://schemas.microsoft.com/office/drawing/2014/main" id="{A40A5335-63FA-C7E7-C76F-765A70B27725}"/>
              </a:ext>
            </a:extLst>
          </p:cNvPr>
          <p:cNvSpPr txBox="1"/>
          <p:nvPr/>
        </p:nvSpPr>
        <p:spPr>
          <a:xfrm>
            <a:off x="307750" y="2595709"/>
            <a:ext cx="16673513"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phòng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kín</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 Box 6">
            <a:extLst>
              <a:ext uri="{FF2B5EF4-FFF2-40B4-BE49-F238E27FC236}">
                <a16:creationId xmlns:a16="http://schemas.microsoft.com/office/drawing/2014/main" id="{9B409793-3962-7DAF-5A0C-ED42B040719E}"/>
              </a:ext>
            </a:extLst>
          </p:cNvPr>
          <p:cNvSpPr txBox="1"/>
          <p:nvPr/>
        </p:nvSpPr>
        <p:spPr>
          <a:xfrm>
            <a:off x="252708" y="3520160"/>
            <a:ext cx="13888140" cy="1569660"/>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tiền</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đỡ</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đặc</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biệt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rõ</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lí</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 Box 7">
            <a:extLst>
              <a:ext uri="{FF2B5EF4-FFF2-40B4-BE49-F238E27FC236}">
                <a16:creationId xmlns:a16="http://schemas.microsoft.com/office/drawing/2014/main" id="{59771604-A230-EA5A-9C8A-2048008A3AB3}"/>
              </a:ext>
            </a:extLst>
          </p:cNvPr>
          <p:cNvSpPr txBox="1"/>
          <p:nvPr/>
        </p:nvSpPr>
        <p:spPr>
          <a:xfrm>
            <a:off x="245521" y="6059582"/>
            <a:ext cx="13953441" cy="1569660"/>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nhất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chỉ</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mình</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 Box 9">
            <a:extLst>
              <a:ext uri="{FF2B5EF4-FFF2-40B4-BE49-F238E27FC236}">
                <a16:creationId xmlns:a16="http://schemas.microsoft.com/office/drawing/2014/main" id="{C1657FFC-7788-1850-F06F-174294DBDD0A}"/>
              </a:ext>
            </a:extLst>
          </p:cNvPr>
          <p:cNvSpPr txBox="1"/>
          <p:nvPr/>
        </p:nvSpPr>
        <p:spPr>
          <a:xfrm>
            <a:off x="303262" y="5164951"/>
            <a:ext cx="10148888" cy="830997"/>
          </a:xfrm>
          <a:prstGeom prst="rect">
            <a:avLst/>
          </a:prstGeom>
          <a:noFill/>
          <a:ln w="9525">
            <a:noFill/>
          </a:ln>
        </p:spPr>
        <p:txBody>
          <a:bodyPr wrap="square">
            <a:spAutoFit/>
            <a:scene3d>
              <a:camera prst="orthographicFront"/>
              <a:lightRig rig="threePt" dir="t"/>
            </a:scene3d>
          </a:bodyPr>
          <a:lstStyle/>
          <a:p>
            <a:pPr marL="857250" indent="-857250" algn="just">
              <a:spcBef>
                <a:spcPct val="50000"/>
              </a:spcBef>
              <a:buFont typeface="Wingdings" panose="05000000000000000000" charset="0"/>
              <a:buChar char="ü"/>
            </a:pPr>
            <a:r>
              <a:rPr lang="en-US" altLang="en-US" sz="4800" b="1"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nhờ</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US" sz="48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altLang="en-US" sz="48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800" b="1" dirty="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 Box 8">
            <a:extLst>
              <a:ext uri="{FF2B5EF4-FFF2-40B4-BE49-F238E27FC236}">
                <a16:creationId xmlns:a16="http://schemas.microsoft.com/office/drawing/2014/main" id="{3AEC7196-531A-C222-86E1-49C90C857BBD}"/>
              </a:ext>
            </a:extLst>
          </p:cNvPr>
          <p:cNvSpPr txBox="1">
            <a:spLocks noChangeArrowheads="1"/>
          </p:cNvSpPr>
          <p:nvPr/>
        </p:nvSpPr>
        <p:spPr bwMode="auto">
          <a:xfrm>
            <a:off x="252708" y="8476346"/>
            <a:ext cx="107283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85800" indent="-685800" eaLnBrk="1" hangingPunct="1">
              <a:spcBef>
                <a:spcPct val="50000"/>
              </a:spcBef>
              <a:buFont typeface="Wingdings" panose="05000000000000000000" pitchFamily="2" charset="2"/>
              <a:buChar char="ü"/>
            </a:pPr>
            <a:r>
              <a:rPr lang="en-US" altLang="en-US" sz="4600" b="1" dirty="0">
                <a:solidFill>
                  <a:srgbClr val="FF0000"/>
                </a:solidFill>
                <a:latin typeface="Times New Roman" panose="02020603050405020304" pitchFamily="18" charset="0"/>
                <a:cs typeface="Times New Roman" panose="02020603050405020304" pitchFamily="18" charset="0"/>
              </a:rPr>
              <a:t> </a:t>
            </a:r>
            <a:r>
              <a:rPr lang="en-US" altLang="en-US" sz="4600" b="1" dirty="0" err="1">
                <a:solidFill>
                  <a:srgbClr val="FF0000"/>
                </a:solidFill>
                <a:latin typeface="Times New Roman" panose="02020603050405020304" pitchFamily="18" charset="0"/>
                <a:cs typeface="Times New Roman" panose="02020603050405020304" pitchFamily="18" charset="0"/>
              </a:rPr>
              <a:t>Không</a:t>
            </a:r>
            <a:r>
              <a:rPr lang="en-US" altLang="en-US" sz="4600" b="1" dirty="0">
                <a:solidFill>
                  <a:srgbClr val="FF000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lên</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mạng</a:t>
            </a:r>
            <a:r>
              <a:rPr lang="en-US" altLang="en-US" sz="4600" b="1" dirty="0">
                <a:solidFill>
                  <a:srgbClr val="002060"/>
                </a:solidFill>
                <a:latin typeface="Times New Roman" panose="02020603050405020304" pitchFamily="18" charset="0"/>
                <a:cs typeface="Times New Roman" panose="02020603050405020304" pitchFamily="18" charset="0"/>
              </a:rPr>
              <a:t> chat </a:t>
            </a:r>
            <a:r>
              <a:rPr lang="en-US" altLang="en-US" sz="4600" b="1" dirty="0" err="1">
                <a:solidFill>
                  <a:srgbClr val="002060"/>
                </a:solidFill>
                <a:latin typeface="Times New Roman" panose="02020603050405020304" pitchFamily="18" charset="0"/>
                <a:cs typeface="Times New Roman" panose="02020603050405020304" pitchFamily="18" charset="0"/>
              </a:rPr>
              <a:t>với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người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lạ</a:t>
            </a:r>
            <a:r>
              <a:rPr lang="en-US" altLang="en-US" sz="4600" b="1" dirty="0">
                <a:solidFill>
                  <a:srgbClr val="002060"/>
                </a:solidFill>
                <a:latin typeface="Times New Roman" panose="02020603050405020304" pitchFamily="18" charset="0"/>
                <a:cs typeface="Times New Roman" panose="02020603050405020304" pitchFamily="18" charset="0"/>
              </a:rPr>
              <a:t>.</a:t>
            </a:r>
          </a:p>
        </p:txBody>
      </p:sp>
      <p:sp>
        <p:nvSpPr>
          <p:cNvPr id="11" name="Text Box 9">
            <a:extLst>
              <a:ext uri="{FF2B5EF4-FFF2-40B4-BE49-F238E27FC236}">
                <a16:creationId xmlns:a16="http://schemas.microsoft.com/office/drawing/2014/main" id="{BDDAE11E-4BAA-437D-7C5D-917D7B4F118C}"/>
              </a:ext>
            </a:extLst>
          </p:cNvPr>
          <p:cNvSpPr txBox="1">
            <a:spLocks noChangeArrowheads="1"/>
          </p:cNvSpPr>
          <p:nvPr/>
        </p:nvSpPr>
        <p:spPr bwMode="auto">
          <a:xfrm>
            <a:off x="252708" y="7629242"/>
            <a:ext cx="85344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85800" indent="-685800" eaLnBrk="1" hangingPunct="1">
              <a:spcBef>
                <a:spcPct val="50000"/>
              </a:spcBef>
              <a:buFont typeface="Wingdings" panose="05000000000000000000" pitchFamily="2" charset="2"/>
              <a:buChar char="ü"/>
            </a:pPr>
            <a:r>
              <a:rPr lang="en-US" altLang="en-US" sz="4600" b="1" dirty="0">
                <a:solidFill>
                  <a:srgbClr val="FF0000"/>
                </a:solidFill>
                <a:latin typeface="Times New Roman" panose="02020603050405020304" pitchFamily="18" charset="0"/>
                <a:cs typeface="Times New Roman" panose="02020603050405020304" pitchFamily="18" charset="0"/>
              </a:rPr>
              <a:t> </a:t>
            </a:r>
            <a:r>
              <a:rPr lang="en-US" altLang="en-US" sz="4600" b="1" dirty="0" err="1">
                <a:solidFill>
                  <a:srgbClr val="FF0000"/>
                </a:solidFill>
                <a:latin typeface="Times New Roman" panose="02020603050405020304" pitchFamily="18" charset="0"/>
                <a:cs typeface="Times New Roman" panose="02020603050405020304" pitchFamily="18" charset="0"/>
              </a:rPr>
              <a:t>Không</a:t>
            </a:r>
            <a:r>
              <a:rPr lang="en-US" altLang="en-US" sz="4600" b="1" dirty="0">
                <a:solidFill>
                  <a:srgbClr val="FF000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đi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chơi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với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người</a:t>
            </a:r>
            <a:r>
              <a:rPr lang="en-US" altLang="en-US" sz="4600" b="1" dirty="0">
                <a:solidFill>
                  <a:srgbClr val="002060"/>
                </a:solidFill>
                <a:latin typeface="Times New Roman" panose="02020603050405020304" pitchFamily="18" charset="0"/>
                <a:cs typeface="Times New Roman" panose="02020603050405020304" pitchFamily="18" charset="0"/>
              </a:rPr>
              <a:t> </a:t>
            </a:r>
            <a:r>
              <a:rPr lang="en-US" altLang="en-US" sz="4600" b="1" dirty="0" err="1">
                <a:solidFill>
                  <a:srgbClr val="002060"/>
                </a:solidFill>
                <a:latin typeface="Times New Roman" panose="02020603050405020304" pitchFamily="18" charset="0"/>
                <a:cs typeface="Times New Roman" panose="02020603050405020304" pitchFamily="18" charset="0"/>
              </a:rPr>
              <a:t>lạ</a:t>
            </a:r>
            <a:r>
              <a:rPr lang="en-US" altLang="en-US" sz="46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35D0E69-A001-4A4B-0EDB-68CB15A95B54}"/>
              </a:ext>
            </a:extLst>
          </p:cNvPr>
          <p:cNvSpPr txBox="1"/>
          <p:nvPr/>
        </p:nvSpPr>
        <p:spPr>
          <a:xfrm>
            <a:off x="235689" y="9207693"/>
            <a:ext cx="5105400" cy="830997"/>
          </a:xfrm>
          <a:prstGeom prst="rect">
            <a:avLst/>
          </a:prstGeom>
          <a:noFill/>
        </p:spPr>
        <p:txBody>
          <a:bodyPr wrap="square" rtlCol="0">
            <a:spAutoFit/>
          </a:bodyPr>
          <a:lstStyle/>
          <a:p>
            <a:pPr marL="857250" indent="-857250">
              <a:buFont typeface="Wingdings" panose="05000000000000000000" pitchFamily="2" charset="2"/>
              <a:buChar char="ü"/>
            </a:pPr>
            <a:r>
              <a:rPr lang="vi-VN" sz="4800" dirty="0">
                <a:solidFill>
                  <a:srgbClr val="FF0000"/>
                </a:solidFill>
              </a:rPr>
              <a:t>...</a:t>
            </a:r>
            <a:endParaRPr lang="en-US" sz="4800" dirty="0">
              <a:solidFill>
                <a:srgbClr val="FF0000"/>
              </a:solidFill>
            </a:endParaRPr>
          </a:p>
        </p:txBody>
      </p:sp>
    </p:spTree>
    <p:extLst>
      <p:ext uri="{BB962C8B-B14F-4D97-AF65-F5344CB8AC3E}">
        <p14:creationId xmlns:p14="http://schemas.microsoft.com/office/powerpoint/2010/main" val="130040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fade">
                                      <p:cBhvr>
                                        <p:cTn id="52" dur="1000"/>
                                        <p:tgtEl>
                                          <p:spTgt spid="12">
                                            <p:txEl>
                                              <p:pRg st="0" end="0"/>
                                            </p:txEl>
                                          </p:spTgt>
                                        </p:tgtEl>
                                      </p:cBhvr>
                                    </p:animEffect>
                                    <p:anim calcmode="lin" valueType="num">
                                      <p:cBhvr>
                                        <p:cTn id="5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80" y="2800247"/>
            <a:ext cx="3760838" cy="3230462"/>
          </a:xfrm>
          <a:prstGeom prst="rect">
            <a:avLst/>
          </a:prstGeom>
        </p:spPr>
      </p:pic>
      <p:pic>
        <p:nvPicPr>
          <p:cNvPr id="18" name="图片 17">
            <a:extLst>
              <a:ext uri="{FF2B5EF4-FFF2-40B4-BE49-F238E27FC236}">
                <a16:creationId xmlns:a16="http://schemas.microsoft.com/office/drawing/2014/main" id="{8422973F-270C-4902-AC34-F83A67B4DB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794" y="6058067"/>
            <a:ext cx="4800600" cy="4558553"/>
          </a:xfrm>
          <a:prstGeom prst="rect">
            <a:avLst/>
          </a:prstGeom>
        </p:spPr>
      </p:pic>
      <p:pic>
        <p:nvPicPr>
          <p:cNvPr id="19" name="图片 18">
            <a:extLst>
              <a:ext uri="{FF2B5EF4-FFF2-40B4-BE49-F238E27FC236}">
                <a16:creationId xmlns:a16="http://schemas.microsoft.com/office/drawing/2014/main" id="{1536892E-DDD3-4B31-BAB1-CD75E69A5C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922387" y="5226833"/>
            <a:ext cx="3394943" cy="5741894"/>
          </a:xfrm>
          <a:prstGeom prst="rect">
            <a:avLst/>
          </a:prstGeom>
        </p:spPr>
      </p:pic>
      <p:pic>
        <p:nvPicPr>
          <p:cNvPr id="20" name="图片 19">
            <a:extLst>
              <a:ext uri="{FF2B5EF4-FFF2-40B4-BE49-F238E27FC236}">
                <a16:creationId xmlns:a16="http://schemas.microsoft.com/office/drawing/2014/main" id="{F7387FD4-4669-4059-9601-18775CB600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601" y="2266865"/>
            <a:ext cx="1102659" cy="864654"/>
          </a:xfrm>
          <a:prstGeom prst="rect">
            <a:avLst/>
          </a:prstGeom>
        </p:spPr>
      </p:pic>
      <p:pic>
        <p:nvPicPr>
          <p:cNvPr id="21" name="图片 20">
            <a:extLst>
              <a:ext uri="{FF2B5EF4-FFF2-40B4-BE49-F238E27FC236}">
                <a16:creationId xmlns:a16="http://schemas.microsoft.com/office/drawing/2014/main" id="{C6B1B1EA-C31D-4D4F-9003-44A7BC71DD3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2" name="图片 21">
            <a:extLst>
              <a:ext uri="{FF2B5EF4-FFF2-40B4-BE49-F238E27FC236}">
                <a16:creationId xmlns:a16="http://schemas.microsoft.com/office/drawing/2014/main" id="{89E7B8C4-C32A-4DF7-B775-3808CD39B2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5296" y="975157"/>
            <a:ext cx="1647266" cy="1291709"/>
          </a:xfrm>
          <a:prstGeom prst="rect">
            <a:avLst/>
          </a:prstGeom>
        </p:spPr>
      </p:pic>
      <p:pic>
        <p:nvPicPr>
          <p:cNvPr id="23" name="图片 22">
            <a:extLst>
              <a:ext uri="{FF2B5EF4-FFF2-40B4-BE49-F238E27FC236}">
                <a16:creationId xmlns:a16="http://schemas.microsoft.com/office/drawing/2014/main" id="{A34E4D7A-1209-42A5-BAF2-2C6A9B1BDEE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72048" y="654681"/>
            <a:ext cx="6790764" cy="2467887"/>
          </a:xfrm>
          <a:prstGeom prst="rect">
            <a:avLst/>
          </a:prstGeom>
        </p:spPr>
      </p:pic>
      <p:pic>
        <p:nvPicPr>
          <p:cNvPr id="12" name="图片 3">
            <a:extLst>
              <a:ext uri="{FF2B5EF4-FFF2-40B4-BE49-F238E27FC236}">
                <a16:creationId xmlns:a16="http://schemas.microsoft.com/office/drawing/2014/main" id="{034E2CC6-B679-4837-9A8C-1D88ED32BB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9982" y="2095500"/>
            <a:ext cx="16530558" cy="4266965"/>
          </a:xfrm>
          <a:prstGeom prst="rect">
            <a:avLst/>
          </a:prstGeom>
        </p:spPr>
      </p:pic>
      <p:sp>
        <p:nvSpPr>
          <p:cNvPr id="13" name="矩形 4">
            <a:extLst>
              <a:ext uri="{FF2B5EF4-FFF2-40B4-BE49-F238E27FC236}">
                <a16:creationId xmlns:a16="http://schemas.microsoft.com/office/drawing/2014/main" id="{3007239F-B2E6-4F55-B367-6BA58826308E}"/>
              </a:ext>
            </a:extLst>
          </p:cNvPr>
          <p:cNvSpPr/>
          <p:nvPr/>
        </p:nvSpPr>
        <p:spPr>
          <a:xfrm>
            <a:off x="4009400" y="3390900"/>
            <a:ext cx="11524871" cy="2123658"/>
          </a:xfrm>
          <a:prstGeom prst="rect">
            <a:avLst/>
          </a:prstGeom>
        </p:spPr>
        <p:txBody>
          <a:bodyPr wrap="square">
            <a:spAutoFit/>
            <a:scene3d>
              <a:camera prst="orthographicFront"/>
              <a:lightRig rig="threePt" dir="t"/>
            </a:scene3d>
            <a:sp3d contourW="12700"/>
          </a:bodyPr>
          <a:lstStyle/>
          <a:p>
            <a:r>
              <a:rPr lang="en-US" sz="6600" b="1" dirty="0" err="1">
                <a:solidFill>
                  <a:srgbClr val="F48B14"/>
                </a:solidFill>
                <a:latin typeface="Times New Roman" panose="02020603050405020304" pitchFamily="18" charset="0"/>
                <a:cs typeface="Times New Roman" panose="02020603050405020304" pitchFamily="18" charset="0"/>
              </a:rPr>
              <a:t>Rèn</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luyện</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kĩ</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năng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ứng</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phó</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với</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nguy</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cơ</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bị</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xâm</a:t>
            </a:r>
            <a:r>
              <a:rPr lang="en-US" sz="6600" b="1" dirty="0">
                <a:solidFill>
                  <a:srgbClr val="F48B14"/>
                </a:solidFill>
                <a:latin typeface="Times New Roman" panose="02020603050405020304" pitchFamily="18" charset="0"/>
                <a:cs typeface="Times New Roman" panose="02020603050405020304" pitchFamily="18" charset="0"/>
              </a:rPr>
              <a:t> </a:t>
            </a:r>
            <a:r>
              <a:rPr lang="en-US" sz="6600" b="1" dirty="0" err="1">
                <a:solidFill>
                  <a:srgbClr val="F48B14"/>
                </a:solidFill>
                <a:latin typeface="Times New Roman" panose="02020603050405020304" pitchFamily="18" charset="0"/>
                <a:cs typeface="Times New Roman" panose="02020603050405020304" pitchFamily="18" charset="0"/>
              </a:rPr>
              <a:t>hại</a:t>
            </a:r>
            <a:r>
              <a:rPr lang="en-US" sz="6600" b="1" dirty="0">
                <a:solidFill>
                  <a:srgbClr val="F48B14"/>
                </a:solidFill>
                <a:latin typeface="Times New Roman" panose="02020603050405020304" pitchFamily="18" charset="0"/>
                <a:cs typeface="Times New Roman" panose="02020603050405020304" pitchFamily="18" charset="0"/>
              </a:rPr>
              <a:t>.</a:t>
            </a:r>
            <a:endParaRPr lang="zh-CN" altLang="en-US" sz="6600" dirty="0">
              <a:solidFill>
                <a:srgbClr val="F48B14"/>
              </a:solidFill>
              <a:latin typeface="inpin heiti" charset="-122"/>
              <a:ea typeface="inpin heiti" charset="-122"/>
            </a:endParaRPr>
          </a:p>
        </p:txBody>
      </p:sp>
    </p:spTree>
    <p:extLst>
      <p:ext uri="{BB962C8B-B14F-4D97-AF65-F5344CB8AC3E}">
        <p14:creationId xmlns:p14="http://schemas.microsoft.com/office/powerpoint/2010/main" val="278753946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34ACD9E-FB5C-63F8-B2D1-6D45AC4602D2}"/>
              </a:ext>
            </a:extLst>
          </p:cNvPr>
          <p:cNvGraphicFramePr>
            <a:graphicFrameLocks noGrp="1"/>
          </p:cNvGraphicFramePr>
          <p:nvPr>
            <p:extLst>
              <p:ext uri="{D42A27DB-BD31-4B8C-83A1-F6EECF244321}">
                <p14:modId xmlns:p14="http://schemas.microsoft.com/office/powerpoint/2010/main" val="200483082"/>
              </p:ext>
            </p:extLst>
          </p:nvPr>
        </p:nvGraphicFramePr>
        <p:xfrm>
          <a:off x="-76200" y="2524388"/>
          <a:ext cx="18317497" cy="6172200"/>
        </p:xfrm>
        <a:graphic>
          <a:graphicData uri="http://schemas.openxmlformats.org/drawingml/2006/table">
            <a:tbl>
              <a:tblPr firstRow="1" bandRow="1">
                <a:tableStyleId>{16D9F66E-5EB9-4882-86FB-DCBF35E3C3E4}</a:tableStyleId>
              </a:tblPr>
              <a:tblGrid>
                <a:gridCol w="4220497">
                  <a:extLst>
                    <a:ext uri="{9D8B030D-6E8A-4147-A177-3AD203B41FA5}">
                      <a16:colId xmlns:a16="http://schemas.microsoft.com/office/drawing/2014/main" val="35947059"/>
                    </a:ext>
                  </a:extLst>
                </a:gridCol>
                <a:gridCol w="14097000">
                  <a:extLst>
                    <a:ext uri="{9D8B030D-6E8A-4147-A177-3AD203B41FA5}">
                      <a16:colId xmlns:a16="http://schemas.microsoft.com/office/drawing/2014/main" val="320234781"/>
                    </a:ext>
                  </a:extLst>
                </a:gridCol>
              </a:tblGrid>
              <a:tr h="2057400">
                <a:tc>
                  <a:txBody>
                    <a:bodyPr/>
                    <a:lstStyle/>
                    <a:p>
                      <a:pPr marL="0" marR="0" lvl="0" indent="0" algn="l" defTabSz="914400" rtl="0" eaLnBrk="1" fontAlgn="auto" latinLnBrk="0" hangingPunct="1">
                        <a:lnSpc>
                          <a:spcPct val="100000"/>
                        </a:lnSpc>
                        <a:spcBef>
                          <a:spcPct val="1000"/>
                        </a:spcBef>
                        <a:spcAft>
                          <a:spcPts val="0"/>
                        </a:spcAft>
                        <a:buClr>
                          <a:srgbClr val="000000"/>
                        </a:buClr>
                        <a:buSzTx/>
                        <a:buFont typeface="Arial" panose="020B0604020202020204"/>
                        <a:buNone/>
                        <a:tabLst/>
                        <a:defRPr/>
                      </a:pPr>
                      <a:r>
                        <a:rPr lang="en-US" altLang="en-US" sz="4000" b="1" dirty="0">
                          <a:solidFill>
                            <a:srgbClr val="FF0000"/>
                          </a:solidFill>
                          <a:latin typeface="Times New Roman" panose="02020603050405020304" pitchFamily="18" charset="0"/>
                          <a:cs typeface="Times New Roman" panose="02020603050405020304" pitchFamily="18" charset="0"/>
                        </a:rPr>
                        <a:t>TÌNH HUỐNG 1</a:t>
                      </a:r>
                      <a:endParaRPr lang="vi-VN" altLang="en-US" sz="4000" b="1" dirty="0">
                        <a:solidFill>
                          <a:srgbClr val="FF0000"/>
                        </a:solidFill>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ct val="1000"/>
                        </a:spcBef>
                        <a:spcAft>
                          <a:spcPts val="0"/>
                        </a:spcAft>
                        <a:buClr>
                          <a:srgbClr val="000000"/>
                        </a:buClr>
                        <a:buSzTx/>
                        <a:buFont typeface="Arial" panose="020B0604020202020204"/>
                        <a:buNone/>
                        <a:tabLst/>
                        <a:defRPr/>
                      </a:pPr>
                      <a:r>
                        <a:rPr lang="vi-VN" altLang="en-US" sz="4000" b="1" dirty="0">
                          <a:solidFill>
                            <a:schemeClr val="tx1"/>
                          </a:solidFill>
                          <a:latin typeface="Times New Roman" panose="02020603050405020304" pitchFamily="18" charset="0"/>
                          <a:cs typeface="Times New Roman" panose="02020603050405020304" pitchFamily="18" charset="0"/>
                        </a:rPr>
                        <a:t>Nam đến nhà Bắc chơi. Trời đã gần tối, Nam đứng dậy định về thì Bắc cứ cố rủ lại xem đĩa phim hoạt hình cậu mới được bố mua cho hôm qua. Nếu là Nam em sẽ làm gì khi đó?</a:t>
                      </a:r>
                      <a:endParaRPr lang="en-US" sz="4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31594960"/>
                  </a:ext>
                </a:extLst>
              </a:tr>
              <a:tr h="2057400">
                <a:tc>
                  <a:txBody>
                    <a:bodyPr/>
                    <a:lstStyle/>
                    <a:p>
                      <a:r>
                        <a:rPr lang="en-US" altLang="en-US" sz="4000" b="1" dirty="0">
                          <a:solidFill>
                            <a:srgbClr val="FF0000"/>
                          </a:solidFill>
                          <a:latin typeface="Times New Roman" panose="02020603050405020304" pitchFamily="18" charset="0"/>
                          <a:cs typeface="Times New Roman" panose="02020603050405020304" pitchFamily="18" charset="0"/>
                        </a:rPr>
                        <a:t>TÌNH HUỐNG 2</a:t>
                      </a:r>
                      <a:endParaRPr lang="en-US" sz="4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ct val="1000"/>
                        </a:spcBef>
                        <a:spcAft>
                          <a:spcPts val="0"/>
                        </a:spcAft>
                        <a:buClr>
                          <a:srgbClr val="000000"/>
                        </a:buClr>
                        <a:buSzTx/>
                        <a:buFont typeface="Arial" panose="020B0604020202020204"/>
                        <a:buNone/>
                        <a:tabLst/>
                        <a:defRPr/>
                      </a:pPr>
                      <a:r>
                        <a:rPr lang="vi-VN" altLang="en-US" sz="4000" b="1" dirty="0">
                          <a:solidFill>
                            <a:schemeClr val="tx1"/>
                          </a:solidFill>
                          <a:latin typeface="Times New Roman" panose="02020603050405020304" pitchFamily="18" charset="0"/>
                          <a:cs typeface="Times New Roman" panose="02020603050405020304" pitchFamily="18" charset="0"/>
                        </a:rPr>
                        <a:t>Hôm nay, mẹ đi công tác nên Hà phải đi bộ về nhà. Đang đi trên đường thì một chú đi xe gọi cho Hà đi nhờ.Hà không biết chú đó là ai. Theo em, Hà cần làm gì khi đó?</a:t>
                      </a:r>
                      <a:endParaRPr lang="en-US" sz="4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8592017"/>
                  </a:ext>
                </a:extLst>
              </a:tr>
              <a:tr h="2057400">
                <a:tc>
                  <a:txBody>
                    <a:bodyPr/>
                    <a:lstStyle/>
                    <a:p>
                      <a:r>
                        <a:rPr lang="en-US" altLang="en-US" sz="4000" b="1" dirty="0">
                          <a:solidFill>
                            <a:srgbClr val="FF0000"/>
                          </a:solidFill>
                          <a:latin typeface="Times New Roman" panose="02020603050405020304" pitchFamily="18" charset="0"/>
                          <a:cs typeface="Times New Roman" panose="02020603050405020304" pitchFamily="18" charset="0"/>
                        </a:rPr>
                        <a:t>TÌNH HUỐNG 3</a:t>
                      </a:r>
                      <a:endParaRPr lang="en-US" sz="4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ct val="1000"/>
                        </a:spcBef>
                        <a:spcAft>
                          <a:spcPts val="0"/>
                        </a:spcAft>
                        <a:buClr>
                          <a:srgbClr val="000000"/>
                        </a:buClr>
                        <a:buSzTx/>
                        <a:buFont typeface="Arial" panose="020B0604020202020204"/>
                        <a:buNone/>
                        <a:tabLst/>
                        <a:defRPr/>
                      </a:pPr>
                      <a:r>
                        <a:rPr lang="vi-VN" altLang="en-US" sz="4000" b="1" dirty="0">
                          <a:solidFill>
                            <a:schemeClr val="tx1"/>
                          </a:solidFill>
                          <a:latin typeface="Times New Roman" panose="02020603050405020304" pitchFamily="18" charset="0"/>
                          <a:cs typeface="Times New Roman" panose="02020603050405020304" pitchFamily="18" charset="0"/>
                        </a:rPr>
                        <a:t>Uyên đang ở nhà học bài một mình thì nghe tiếng gọi ngoài cổng. Uyên hé cửa ra nhìn thì thấy một người lạ nói là bạn của bố muốn vào nhà đợi bố Uyên. Nếu là Uyên, em sẽ làm gì?</a:t>
                      </a:r>
                      <a:endParaRPr lang="en-US" sz="4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52075540"/>
                  </a:ext>
                </a:extLst>
              </a:tr>
            </a:tbl>
          </a:graphicData>
        </a:graphic>
      </p:graphicFrame>
      <p:sp>
        <p:nvSpPr>
          <p:cNvPr id="3" name="TextBox 4">
            <a:extLst>
              <a:ext uri="{FF2B5EF4-FFF2-40B4-BE49-F238E27FC236}">
                <a16:creationId xmlns:a16="http://schemas.microsoft.com/office/drawing/2014/main" id="{EC5F64FB-EFE7-DBE9-E6E7-2BA9D8D137EC}"/>
              </a:ext>
            </a:extLst>
          </p:cNvPr>
          <p:cNvSpPr txBox="1">
            <a:spLocks noChangeArrowheads="1"/>
          </p:cNvSpPr>
          <p:nvPr/>
        </p:nvSpPr>
        <p:spPr bwMode="auto">
          <a:xfrm>
            <a:off x="3581400" y="0"/>
            <a:ext cx="12344400" cy="19345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en-US" altLang="en-US" sz="5750" b="1" dirty="0">
                <a:latin typeface="Times New Roman" panose="02020603050405020304" pitchFamily="18" charset="0"/>
                <a:cs typeface="Times New Roman" panose="02020603050405020304" pitchFamily="18" charset="0"/>
              </a:rPr>
              <a:t>  XỬ LÍ TÌNH HUỐNG</a:t>
            </a:r>
          </a:p>
          <a:p>
            <a:pPr algn="ctr" eaLnBrk="1" hangingPunct="1">
              <a:buFont typeface="Arial" panose="020B0604020202020204" pitchFamily="34" charset="0"/>
              <a:buNone/>
            </a:pPr>
            <a:r>
              <a:rPr lang="en-US" altLang="en-US" sz="5750" b="1" dirty="0">
                <a:latin typeface="Times New Roman" panose="02020603050405020304" pitchFamily="18" charset="0"/>
                <a:cs typeface="Times New Roman" panose="02020603050405020304" pitchFamily="18" charset="0"/>
              </a:rPr>
              <a:t>“</a:t>
            </a:r>
            <a:r>
              <a:rPr lang="en-US" altLang="en-US" sz="5750" b="1" dirty="0" err="1">
                <a:latin typeface="Times New Roman" panose="02020603050405020304" pitchFamily="18" charset="0"/>
                <a:cs typeface="Times New Roman" panose="02020603050405020304" pitchFamily="18" charset="0"/>
              </a:rPr>
              <a:t>ứng</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phó</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với</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nguy</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cơ</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bị</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xâm</a:t>
            </a:r>
            <a:r>
              <a:rPr lang="en-US" altLang="en-US" sz="5750" b="1" dirty="0">
                <a:latin typeface="Times New Roman" panose="02020603050405020304" pitchFamily="18" charset="0"/>
                <a:cs typeface="Times New Roman" panose="02020603050405020304" pitchFamily="18" charset="0"/>
              </a:rPr>
              <a:t> </a:t>
            </a:r>
            <a:r>
              <a:rPr lang="en-US" altLang="en-US" sz="5750" b="1" dirty="0" err="1">
                <a:latin typeface="Times New Roman" panose="02020603050405020304" pitchFamily="18" charset="0"/>
                <a:cs typeface="Times New Roman" panose="02020603050405020304" pitchFamily="18" charset="0"/>
              </a:rPr>
              <a:t>hại</a:t>
            </a:r>
            <a:r>
              <a:rPr lang="en-US" altLang="en-US" sz="5750" b="1" dirty="0">
                <a:latin typeface="Times New Roman" panose="02020603050405020304" pitchFamily="18" charset="0"/>
                <a:cs typeface="Times New Roman" panose="02020603050405020304" pitchFamily="18" charset="0"/>
              </a:rPr>
              <a:t>”</a:t>
            </a:r>
          </a:p>
        </p:txBody>
      </p:sp>
      <p:sp>
        <p:nvSpPr>
          <p:cNvPr id="4" name="Cloud 3">
            <a:extLst>
              <a:ext uri="{FF2B5EF4-FFF2-40B4-BE49-F238E27FC236}">
                <a16:creationId xmlns:a16="http://schemas.microsoft.com/office/drawing/2014/main" id="{DB0D077F-CB8C-3A7A-BEEE-46F13A18C59E}"/>
              </a:ext>
            </a:extLst>
          </p:cNvPr>
          <p:cNvSpPr/>
          <p:nvPr/>
        </p:nvSpPr>
        <p:spPr>
          <a:xfrm>
            <a:off x="6172200" y="8572500"/>
            <a:ext cx="5867400" cy="1714500"/>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3200" dirty="0">
                <a:solidFill>
                  <a:srgbClr val="FF0000"/>
                </a:solidFill>
              </a:rPr>
              <a:t>Thảo luận nhóm </a:t>
            </a:r>
          </a:p>
          <a:p>
            <a:pPr algn="ctr"/>
            <a:r>
              <a:rPr lang="en-US" sz="3200" dirty="0">
                <a:solidFill>
                  <a:srgbClr val="FF0000"/>
                </a:solidFill>
              </a:rPr>
              <a:t>4</a:t>
            </a:r>
            <a:endParaRPr lang="vi-VN" sz="3200" dirty="0">
              <a:solidFill>
                <a:srgbClr val="FF0000"/>
              </a:solidFill>
            </a:endParaRPr>
          </a:p>
          <a:p>
            <a:pPr algn="ctr"/>
            <a:r>
              <a:rPr lang="vi-VN" sz="3200" dirty="0">
                <a:solidFill>
                  <a:srgbClr val="FF0000"/>
                </a:solidFill>
              </a:rPr>
              <a:t>(3 phút)</a:t>
            </a:r>
            <a:endParaRPr lang="en-US" sz="3200" dirty="0">
              <a:solidFill>
                <a:srgbClr val="FF0000"/>
              </a:solidFill>
            </a:endParaRPr>
          </a:p>
        </p:txBody>
      </p:sp>
      <p:pic>
        <p:nvPicPr>
          <p:cNvPr id="5" name="Picture 10" descr="Digit 180">
            <a:extLst>
              <a:ext uri="{FF2B5EF4-FFF2-40B4-BE49-F238E27FC236}">
                <a16:creationId xmlns:a16="http://schemas.microsoft.com/office/drawing/2014/main" id="{617E5DD2-6FB1-2C4A-DD44-2FBF117606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52800" cy="198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9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RINGIN.WAV"/>
                                        </p:tgtEl>
                                      </p:cMediaNode>
                                    </p:audio>
                                  </p:subTnLst>
                                </p:cTn>
                              </p:par>
                              <p:par>
                                <p:cTn id="15" presetID="31" presetClass="exit" presetSubtype="0" fill="hold" nodeType="withEffect">
                                  <p:stCondLst>
                                    <p:cond delay="183000"/>
                                  </p:stCondLst>
                                  <p:iterate type="lt">
                                    <p:tmPct val="5000"/>
                                  </p:iterate>
                                  <p:childTnLst>
                                    <p:anim calcmode="lin" valueType="num">
                                      <p:cBhvr>
                                        <p:cTn id="16" dur="1000"/>
                                        <p:tgtEl>
                                          <p:spTgt spid="5"/>
                                        </p:tgtEl>
                                        <p:attrNameLst>
                                          <p:attrName>ppt_w</p:attrName>
                                        </p:attrNameLst>
                                      </p:cBhvr>
                                      <p:tavLst>
                                        <p:tav tm="0">
                                          <p:val>
                                            <p:strVal val="ppt_w"/>
                                          </p:val>
                                        </p:tav>
                                        <p:tav tm="100000">
                                          <p:val>
                                            <p:fltVal val="0"/>
                                          </p:val>
                                        </p:tav>
                                      </p:tavLst>
                                    </p:anim>
                                    <p:anim calcmode="lin" valueType="num">
                                      <p:cBhvr>
                                        <p:cTn id="17" dur="1000"/>
                                        <p:tgtEl>
                                          <p:spTgt spid="5"/>
                                        </p:tgtEl>
                                        <p:attrNameLst>
                                          <p:attrName>ppt_h</p:attrName>
                                        </p:attrNameLst>
                                      </p:cBhvr>
                                      <p:tavLst>
                                        <p:tav tm="0">
                                          <p:val>
                                            <p:strVal val="ppt_h"/>
                                          </p:val>
                                        </p:tav>
                                        <p:tav tm="100000">
                                          <p:val>
                                            <p:fltVal val="0"/>
                                          </p:val>
                                        </p:tav>
                                      </p:tavLst>
                                    </p:anim>
                                    <p:anim calcmode="lin" valueType="num">
                                      <p:cBhvr>
                                        <p:cTn id="18" dur="1000"/>
                                        <p:tgtEl>
                                          <p:spTgt spid="5"/>
                                        </p:tgtEl>
                                        <p:attrNameLst>
                                          <p:attrName>style.rotation</p:attrName>
                                        </p:attrNameLst>
                                      </p:cBhvr>
                                      <p:tavLst>
                                        <p:tav tm="0">
                                          <p:val>
                                            <p:fltVal val="0"/>
                                          </p:val>
                                        </p:tav>
                                        <p:tav tm="100000">
                                          <p:val>
                                            <p:fltVal val="90"/>
                                          </p:val>
                                        </p:tav>
                                      </p:tavLst>
                                    </p:anim>
                                    <p:animEffect transition="out" filter="fade">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51"/>
          <p:cNvSpPr txBox="1">
            <a:spLocks noGrp="1"/>
          </p:cNvSpPr>
          <p:nvPr>
            <p:ph type="title"/>
          </p:nvPr>
        </p:nvSpPr>
        <p:spPr>
          <a:xfrm>
            <a:off x="1522580" y="2866360"/>
            <a:ext cx="15330716" cy="1293000"/>
          </a:xfrm>
          <a:prstGeom prst="rect">
            <a:avLst/>
          </a:prstGeom>
          <a:solidFill>
            <a:schemeClr val="accent2">
              <a:lumMod val="20000"/>
              <a:lumOff val="80000"/>
            </a:schemeClr>
          </a:solidFill>
        </p:spPr>
        <p:txBody>
          <a:bodyPr spcFirstLastPara="1" wrap="square" lIns="182850" tIns="182850" rIns="182850" bIns="182850" anchor="ctr" anchorCtr="0">
            <a:noAutofit/>
          </a:bodyPr>
          <a:lstStyle/>
          <a:p>
            <a:pPr algn="l">
              <a:spcBef>
                <a:spcPts val="0"/>
              </a:spcBef>
            </a:pPr>
            <a:r>
              <a:rPr lang="en-GB" sz="5400" b="1" dirty="0" err="1">
                <a:solidFill>
                  <a:srgbClr val="C00000"/>
                </a:solidFill>
                <a:latin typeface="Times New Roman" panose="02020603050405020304" pitchFamily="18" charset="0"/>
                <a:cs typeface="Times New Roman" panose="02020603050405020304" pitchFamily="18" charset="0"/>
              </a:rPr>
              <a:t>Trong</a:t>
            </a:r>
            <a:r>
              <a:rPr lang="en-GB" sz="5400" b="1" dirty="0">
                <a:solidFill>
                  <a:srgbClr val="C00000"/>
                </a:solidFill>
                <a:latin typeface="Times New Roman" panose="02020603050405020304" pitchFamily="18" charset="0"/>
                <a:cs typeface="Times New Roman" panose="02020603050405020304" pitchFamily="18" charset="0"/>
              </a:rPr>
              <a:t> </a:t>
            </a:r>
            <a:r>
              <a:rPr lang="en-GB" sz="5400" b="1" dirty="0" err="1">
                <a:solidFill>
                  <a:srgbClr val="C00000"/>
                </a:solidFill>
                <a:latin typeface="Times New Roman" panose="02020603050405020304" pitchFamily="18" charset="0"/>
                <a:cs typeface="Times New Roman" panose="02020603050405020304" pitchFamily="18" charset="0"/>
              </a:rPr>
              <a:t>trường</a:t>
            </a:r>
            <a:r>
              <a:rPr lang="en-GB" sz="5400" b="1" dirty="0">
                <a:solidFill>
                  <a:srgbClr val="C00000"/>
                </a:solidFill>
                <a:latin typeface="Times New Roman" panose="02020603050405020304" pitchFamily="18" charset="0"/>
                <a:cs typeface="Times New Roman" panose="02020603050405020304" pitchFamily="18" charset="0"/>
              </a:rPr>
              <a:t> </a:t>
            </a:r>
            <a:r>
              <a:rPr lang="en-GB" sz="5400" b="1" dirty="0" err="1">
                <a:solidFill>
                  <a:srgbClr val="C00000"/>
                </a:solidFill>
                <a:latin typeface="Times New Roman" panose="02020603050405020304" pitchFamily="18" charset="0"/>
                <a:cs typeface="Times New Roman" panose="02020603050405020304" pitchFamily="18" charset="0"/>
              </a:rPr>
              <a:t>hợp</a:t>
            </a:r>
            <a:r>
              <a:rPr lang="en-GB" sz="5400" b="1" dirty="0">
                <a:solidFill>
                  <a:srgbClr val="C00000"/>
                </a:solidFill>
                <a:latin typeface="Times New Roman" panose="02020603050405020304" pitchFamily="18" charset="0"/>
                <a:cs typeface="Times New Roman" panose="02020603050405020304" pitchFamily="18" charset="0"/>
              </a:rPr>
              <a:t> </a:t>
            </a:r>
            <a:r>
              <a:rPr lang="vi-VN" sz="5400" b="1" dirty="0">
                <a:solidFill>
                  <a:srgbClr val="C00000"/>
                </a:solidFill>
                <a:latin typeface="Times New Roman" panose="02020603050405020304" pitchFamily="18" charset="0"/>
                <a:cs typeface="Times New Roman" panose="02020603050405020304" pitchFamily="18" charset="0"/>
              </a:rPr>
              <a:t>bị xâm hại, chúng ta cần phải làm gì?</a:t>
            </a:r>
            <a:endParaRPr lang="en-GB" sz="5400" b="1"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22580" y="4714115"/>
            <a:ext cx="16173450" cy="1936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Khi bị xâm hại chúng ta cần phải nói ngay với người lớn để được chia sẻ và hướng dẫn cách giải quyết, ứng phó.</a:t>
            </a:r>
            <a:endParaRPr lang="vi-VN"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Text Box 2"/>
          <p:cNvSpPr txBox="1"/>
          <p:nvPr/>
        </p:nvSpPr>
        <p:spPr>
          <a:xfrm>
            <a:off x="-4288631" y="7700963"/>
            <a:ext cx="4389438" cy="769441"/>
          </a:xfrm>
          <a:prstGeom prst="rect">
            <a:avLst/>
          </a:prstGeom>
          <a:noFill/>
        </p:spPr>
        <p:txBody>
          <a:bodyPr wrap="square" rtlCol="0" anchor="t">
            <a:spAutoFit/>
          </a:bodyPr>
          <a:lstStyle/>
          <a:p>
            <a:endParaRPr lang="en-GB" altLang="en-US" sz="4400"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2" name="Google Shape;1604;p51">
            <a:extLst>
              <a:ext uri="{FF2B5EF4-FFF2-40B4-BE49-F238E27FC236}">
                <a16:creationId xmlns:a16="http://schemas.microsoft.com/office/drawing/2014/main" id="{713823CE-B6AB-317A-C8DC-4F668E8DF957}"/>
              </a:ext>
            </a:extLst>
          </p:cNvPr>
          <p:cNvSpPr txBox="1">
            <a:spLocks/>
          </p:cNvSpPr>
          <p:nvPr/>
        </p:nvSpPr>
        <p:spPr>
          <a:xfrm>
            <a:off x="1522580" y="7177404"/>
            <a:ext cx="15330716" cy="1293000"/>
          </a:xfrm>
          <a:prstGeom prst="rect">
            <a:avLst/>
          </a:prstGeom>
          <a:solidFill>
            <a:schemeClr val="accent2">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1pPr>
            <a:lvl2pPr marR="0" lvl="1"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2pPr>
            <a:lvl3pPr marR="0" lvl="2"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3pPr>
            <a:lvl4pPr marR="0" lvl="3"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4pPr>
            <a:lvl5pPr marR="0" lvl="4"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5pPr>
            <a:lvl6pPr marR="0" lvl="5"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6pPr>
            <a:lvl7pPr marR="0" lvl="6"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7pPr>
            <a:lvl8pPr marR="0" lvl="7"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8pPr>
            <a:lvl9pPr marR="0" lvl="8" algn="ctr" rtl="0">
              <a:lnSpc>
                <a:spcPct val="100000"/>
              </a:lnSpc>
              <a:spcBef>
                <a:spcPct val="1000"/>
              </a:spcBef>
              <a:spcAft>
                <a:spcPts val="0"/>
              </a:spcAft>
              <a:buClr>
                <a:schemeClr val="dk1"/>
              </a:buClr>
              <a:buSzPts val="3000"/>
              <a:buFont typeface="Chewy" panose="020B0704020202020204"/>
              <a:buNone/>
              <a:defRPr sz="6000" b="0" i="0" u="none" strike="noStrike" cap="none">
                <a:solidFill>
                  <a:schemeClr val="dk1"/>
                </a:solidFill>
                <a:latin typeface="Chewy" panose="020B0704020202020204"/>
                <a:ea typeface="Chewy" panose="020B0704020202020204"/>
                <a:cs typeface="Chewy" panose="020B0704020202020204"/>
                <a:sym typeface="Chewy" panose="020B0704020202020204"/>
              </a:defRPr>
            </a:lvl9pPr>
          </a:lstStyle>
          <a:p>
            <a:pPr algn="l">
              <a:spcBef>
                <a:spcPts val="0"/>
              </a:spcBef>
            </a:pPr>
            <a:r>
              <a:rPr lang="vi-VN" sz="5400" b="1" kern="0" dirty="0">
                <a:solidFill>
                  <a:srgbClr val="C00000"/>
                </a:solidFill>
                <a:latin typeface="Times New Roman" panose="02020603050405020304" pitchFamily="18" charset="0"/>
                <a:cs typeface="Times New Roman" panose="02020603050405020304" pitchFamily="18" charset="0"/>
              </a:rPr>
              <a:t>Theo em, chúng ta có thể tâm sự , chia sẻ với ai khi bị xâm hại?</a:t>
            </a:r>
            <a:endParaRPr lang="en-GB" sz="5400" b="1" kern="0" dirty="0">
              <a:solidFill>
                <a:srgbClr val="C0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E2F1C3C-BA5B-81DE-6A26-A176643851A9}"/>
              </a:ext>
            </a:extLst>
          </p:cNvPr>
          <p:cNvSpPr/>
          <p:nvPr/>
        </p:nvSpPr>
        <p:spPr>
          <a:xfrm>
            <a:off x="1079442" y="7700963"/>
            <a:ext cx="16173450" cy="1936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8398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04"/>
                                        </p:tgtEl>
                                        <p:attrNameLst>
                                          <p:attrName>style.visibility</p:attrName>
                                        </p:attrNameLst>
                                      </p:cBhvr>
                                      <p:to>
                                        <p:strVal val="visible"/>
                                      </p:to>
                                    </p:set>
                                    <p:animEffect transition="in" filter="barn(outVertical)">
                                      <p:cBhvr>
                                        <p:cTn id="7" dur="500"/>
                                        <p:tgtEl>
                                          <p:spTgt spid="160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nodePh="1">
                                  <p:stCondLst>
                                    <p:cond delay="0"/>
                                  </p:stCondLst>
                                  <p:endCondLst>
                                    <p:cond evt="begin" delay="0">
                                      <p:tn val="22"/>
                                    </p:cond>
                                  </p:end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4" grpId="0" animBg="1"/>
      <p:bldP spid="4" grpId="0"/>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400800" y="228601"/>
            <a:ext cx="5029200" cy="8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b="1">
                <a:solidFill>
                  <a:srgbClr val="FF0000"/>
                </a:solidFill>
                <a:latin typeface="Times New Roman" panose="02020603050405020304" pitchFamily="18" charset="0"/>
                <a:cs typeface="Times New Roman" panose="02020603050405020304" pitchFamily="18" charset="0"/>
              </a:rPr>
              <a:t>Bàn tay tin cậy:</a:t>
            </a:r>
          </a:p>
        </p:txBody>
      </p:sp>
      <p:pic>
        <p:nvPicPr>
          <p:cNvPr id="53251" name="Picture 5" descr="ban_tay_t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31578">
            <a:off x="4988720" y="-1538288"/>
            <a:ext cx="9258300" cy="133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24"/>
          <p:cNvSpPr>
            <a:spLocks noChangeArrowheads="1" noChangeShapeType="1" noTextEdit="1"/>
          </p:cNvSpPr>
          <p:nvPr/>
        </p:nvSpPr>
        <p:spPr bwMode="auto">
          <a:xfrm rot="18381765">
            <a:off x="6775847" y="2218136"/>
            <a:ext cx="2519363" cy="67389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54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Bố mẹ</a:t>
            </a:r>
          </a:p>
        </p:txBody>
      </p:sp>
      <p:sp>
        <p:nvSpPr>
          <p:cNvPr id="6" name="WordArt 24"/>
          <p:cNvSpPr>
            <a:spLocks noChangeArrowheads="1" noChangeShapeType="1" noTextEdit="1"/>
          </p:cNvSpPr>
          <p:nvPr/>
        </p:nvSpPr>
        <p:spPr bwMode="auto">
          <a:xfrm rot="20401602">
            <a:off x="10787063" y="2805113"/>
            <a:ext cx="3019425" cy="6738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54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Ông bà</a:t>
            </a:r>
          </a:p>
        </p:txBody>
      </p:sp>
      <p:sp>
        <p:nvSpPr>
          <p:cNvPr id="7" name="WordArt 24"/>
          <p:cNvSpPr>
            <a:spLocks noChangeArrowheads="1" noChangeShapeType="1" noTextEdit="1"/>
          </p:cNvSpPr>
          <p:nvPr/>
        </p:nvSpPr>
        <p:spPr bwMode="auto">
          <a:xfrm rot="20339823">
            <a:off x="12201526" y="3712370"/>
            <a:ext cx="2978945" cy="67389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54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 giáo</a:t>
            </a:r>
          </a:p>
        </p:txBody>
      </p:sp>
      <p:sp>
        <p:nvSpPr>
          <p:cNvPr id="8" name="WordArt 24"/>
          <p:cNvSpPr>
            <a:spLocks noChangeArrowheads="1" noChangeShapeType="1" noTextEdit="1"/>
          </p:cNvSpPr>
          <p:nvPr/>
        </p:nvSpPr>
        <p:spPr bwMode="auto">
          <a:xfrm rot="20508564">
            <a:off x="12127708" y="5014913"/>
            <a:ext cx="2928938" cy="61198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5400"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Anh chị</a:t>
            </a:r>
          </a:p>
        </p:txBody>
      </p:sp>
      <p:sp>
        <p:nvSpPr>
          <p:cNvPr id="9" name="WordArt 24"/>
          <p:cNvSpPr>
            <a:spLocks noChangeArrowheads="1" noChangeShapeType="1" noTextEdit="1"/>
          </p:cNvSpPr>
          <p:nvPr/>
        </p:nvSpPr>
        <p:spPr bwMode="auto">
          <a:xfrm rot="20556087">
            <a:off x="10918033" y="6574633"/>
            <a:ext cx="3317081" cy="6715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5400" b="1" kern="1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 tổng phụ trách</a:t>
            </a:r>
          </a:p>
        </p:txBody>
      </p:sp>
    </p:spTree>
    <p:extLst>
      <p:ext uri="{BB962C8B-B14F-4D97-AF65-F5344CB8AC3E}">
        <p14:creationId xmlns:p14="http://schemas.microsoft.com/office/powerpoint/2010/main" val="2475365482"/>
      </p:ext>
    </p:extLst>
  </p:cSld>
  <p:clrMapOvr>
    <a:masterClrMapping/>
  </p:clrMapOvr>
  <p:transition spd="med">
    <p:wheel spokes="8"/>
    <p:sndAc>
      <p:stSnd>
        <p:snd r:embed="rId2" name="freeLif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6"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80">
                                          <p:stCondLst>
                                            <p:cond delay="0"/>
                                          </p:stCondLst>
                                        </p:cTn>
                                        <p:tgtEl>
                                          <p:spTgt spid="9"/>
                                        </p:tgtEl>
                                      </p:cBhvr>
                                    </p:animEffect>
                                    <p:anim calcmode="lin" valueType="num">
                                      <p:cBhvr>
                                        <p:cTn id="4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2" dur="26">
                                          <p:stCondLst>
                                            <p:cond delay="650"/>
                                          </p:stCondLst>
                                        </p:cTn>
                                        <p:tgtEl>
                                          <p:spTgt spid="9"/>
                                        </p:tgtEl>
                                      </p:cBhvr>
                                      <p:to x="100000" y="60000"/>
                                    </p:animScale>
                                    <p:animScale>
                                      <p:cBhvr>
                                        <p:cTn id="53" dur="166" decel="50000">
                                          <p:stCondLst>
                                            <p:cond delay="676"/>
                                          </p:stCondLst>
                                        </p:cTn>
                                        <p:tgtEl>
                                          <p:spTgt spid="9"/>
                                        </p:tgtEl>
                                      </p:cBhvr>
                                      <p:to x="100000" y="100000"/>
                                    </p:animScale>
                                    <p:animScale>
                                      <p:cBhvr>
                                        <p:cTn id="54" dur="26">
                                          <p:stCondLst>
                                            <p:cond delay="1312"/>
                                          </p:stCondLst>
                                        </p:cTn>
                                        <p:tgtEl>
                                          <p:spTgt spid="9"/>
                                        </p:tgtEl>
                                      </p:cBhvr>
                                      <p:to x="100000" y="80000"/>
                                    </p:animScale>
                                    <p:animScale>
                                      <p:cBhvr>
                                        <p:cTn id="55" dur="166" decel="50000">
                                          <p:stCondLst>
                                            <p:cond delay="1338"/>
                                          </p:stCondLst>
                                        </p:cTn>
                                        <p:tgtEl>
                                          <p:spTgt spid="9"/>
                                        </p:tgtEl>
                                      </p:cBhvr>
                                      <p:to x="100000" y="100000"/>
                                    </p:animScale>
                                    <p:animScale>
                                      <p:cBhvr>
                                        <p:cTn id="56" dur="26">
                                          <p:stCondLst>
                                            <p:cond delay="1642"/>
                                          </p:stCondLst>
                                        </p:cTn>
                                        <p:tgtEl>
                                          <p:spTgt spid="9"/>
                                        </p:tgtEl>
                                      </p:cBhvr>
                                      <p:to x="100000" y="90000"/>
                                    </p:animScale>
                                    <p:animScale>
                                      <p:cBhvr>
                                        <p:cTn id="57" dur="166" decel="50000">
                                          <p:stCondLst>
                                            <p:cond delay="1668"/>
                                          </p:stCondLst>
                                        </p:cTn>
                                        <p:tgtEl>
                                          <p:spTgt spid="9"/>
                                        </p:tgtEl>
                                      </p:cBhvr>
                                      <p:to x="100000" y="100000"/>
                                    </p:animScale>
                                    <p:animScale>
                                      <p:cBhvr>
                                        <p:cTn id="58" dur="26">
                                          <p:stCondLst>
                                            <p:cond delay="1808"/>
                                          </p:stCondLst>
                                        </p:cTn>
                                        <p:tgtEl>
                                          <p:spTgt spid="9"/>
                                        </p:tgtEl>
                                      </p:cBhvr>
                                      <p:to x="100000" y="95000"/>
                                    </p:animScale>
                                    <p:animScale>
                                      <p:cBhvr>
                                        <p:cTn id="5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68828" y="2779188"/>
            <a:ext cx="8754537" cy="6778584"/>
            <a:chOff x="0" y="0"/>
            <a:chExt cx="15852421" cy="3891836"/>
          </a:xfrm>
        </p:grpSpPr>
        <p:sp>
          <p:nvSpPr>
            <p:cNvPr id="3" name="Freeform 4"/>
            <p:cNvSpPr/>
            <p:nvPr/>
          </p:nvSpPr>
          <p:spPr>
            <a:xfrm>
              <a:off x="0" y="-4262"/>
              <a:ext cx="15860167" cy="3898322"/>
            </a:xfrm>
            <a:custGeom>
              <a:avLst/>
              <a:gdLst/>
              <a:ahLst/>
              <a:cxnLst/>
              <a:rect l="l" t="t" r="r" b="b"/>
              <a:pathLst>
                <a:path w="15860167" h="3898322">
                  <a:moveTo>
                    <a:pt x="14921268" y="3887134"/>
                  </a:moveTo>
                  <a:cubicBezTo>
                    <a:pt x="14921268" y="3887134"/>
                    <a:pt x="14501515" y="3898322"/>
                    <a:pt x="14038929" y="3895700"/>
                  </a:cubicBezTo>
                  <a:cubicBezTo>
                    <a:pt x="4929180" y="3893537"/>
                    <a:pt x="1057073" y="3885713"/>
                    <a:pt x="1057073" y="3885713"/>
                  </a:cubicBezTo>
                  <a:cubicBezTo>
                    <a:pt x="812931" y="3876879"/>
                    <a:pt x="565145" y="3859898"/>
                    <a:pt x="398404" y="3801720"/>
                  </a:cubicBezTo>
                  <a:cubicBezTo>
                    <a:pt x="120505" y="3704758"/>
                    <a:pt x="0" y="3527230"/>
                    <a:pt x="0" y="1362956"/>
                  </a:cubicBezTo>
                  <a:lnTo>
                    <a:pt x="0" y="1362932"/>
                  </a:lnTo>
                  <a:cubicBezTo>
                    <a:pt x="8536" y="440430"/>
                    <a:pt x="34263" y="311302"/>
                    <a:pt x="140291" y="225758"/>
                  </a:cubicBezTo>
                  <a:cubicBezTo>
                    <a:pt x="342602" y="62530"/>
                    <a:pt x="736658" y="7673"/>
                    <a:pt x="1155311" y="7673"/>
                  </a:cubicBezTo>
                  <a:cubicBezTo>
                    <a:pt x="1155311" y="7673"/>
                    <a:pt x="1551711" y="15681"/>
                    <a:pt x="11272014" y="7673"/>
                  </a:cubicBezTo>
                  <a:cubicBezTo>
                    <a:pt x="14282587" y="0"/>
                    <a:pt x="14746515" y="7673"/>
                    <a:pt x="14746515" y="7673"/>
                  </a:cubicBezTo>
                  <a:cubicBezTo>
                    <a:pt x="15114823" y="15152"/>
                    <a:pt x="15478136" y="84484"/>
                    <a:pt x="15675876" y="207066"/>
                  </a:cubicBezTo>
                  <a:cubicBezTo>
                    <a:pt x="15826893" y="300683"/>
                    <a:pt x="15860167" y="425358"/>
                    <a:pt x="15851026" y="1362956"/>
                  </a:cubicBezTo>
                  <a:lnTo>
                    <a:pt x="15851026" y="1362980"/>
                  </a:lnTo>
                  <a:cubicBezTo>
                    <a:pt x="15851026" y="3645196"/>
                    <a:pt x="15568030" y="3859293"/>
                    <a:pt x="14921268" y="3887134"/>
                  </a:cubicBezTo>
                  <a:close/>
                </a:path>
              </a:pathLst>
            </a:custGeom>
            <a:solidFill>
              <a:srgbClr val="FC9797"/>
            </a:solidFill>
          </p:spPr>
        </p:sp>
      </p:grpSp>
      <p:grpSp>
        <p:nvGrpSpPr>
          <p:cNvPr id="4" name="Group 8"/>
          <p:cNvGrpSpPr/>
          <p:nvPr/>
        </p:nvGrpSpPr>
        <p:grpSpPr>
          <a:xfrm>
            <a:off x="9303564" y="1049065"/>
            <a:ext cx="8507556" cy="9885419"/>
            <a:chOff x="0" y="0"/>
            <a:chExt cx="3330645" cy="3602315"/>
          </a:xfrm>
        </p:grpSpPr>
        <p:sp>
          <p:nvSpPr>
            <p:cNvPr id="5" name="Freeform 9"/>
            <p:cNvSpPr/>
            <p:nvPr/>
          </p:nvSpPr>
          <p:spPr>
            <a:xfrm>
              <a:off x="-4213" y="0"/>
              <a:ext cx="3334858" cy="3602315"/>
            </a:xfrm>
            <a:custGeom>
              <a:avLst/>
              <a:gdLst/>
              <a:ahLst/>
              <a:cxnLst/>
              <a:rect l="l" t="t" r="r" b="b"/>
              <a:pathLst>
                <a:path w="3334858" h="3602315">
                  <a:moveTo>
                    <a:pt x="278431" y="16918"/>
                  </a:moveTo>
                  <a:cubicBezTo>
                    <a:pt x="278431" y="16918"/>
                    <a:pt x="604014" y="12258"/>
                    <a:pt x="929471" y="12454"/>
                  </a:cubicBezTo>
                  <a:cubicBezTo>
                    <a:pt x="2274660" y="12671"/>
                    <a:pt x="3060790" y="0"/>
                    <a:pt x="3060790" y="0"/>
                  </a:cubicBezTo>
                  <a:cubicBezTo>
                    <a:pt x="3128253" y="0"/>
                    <a:pt x="3204190" y="0"/>
                    <a:pt x="3282963" y="85073"/>
                  </a:cubicBezTo>
                  <a:cubicBezTo>
                    <a:pt x="3325941" y="131488"/>
                    <a:pt x="3327009" y="240224"/>
                    <a:pt x="3327415" y="320281"/>
                  </a:cubicBezTo>
                  <a:cubicBezTo>
                    <a:pt x="3327415" y="320281"/>
                    <a:pt x="3325710" y="2358031"/>
                    <a:pt x="3325710" y="2839730"/>
                  </a:cubicBezTo>
                  <a:cubicBezTo>
                    <a:pt x="3325710" y="3053889"/>
                    <a:pt x="3334858" y="3353068"/>
                    <a:pt x="3334858" y="3353068"/>
                  </a:cubicBezTo>
                  <a:cubicBezTo>
                    <a:pt x="3334858" y="3481737"/>
                    <a:pt x="3330689" y="3602315"/>
                    <a:pt x="3077851" y="3594180"/>
                  </a:cubicBezTo>
                  <a:cubicBezTo>
                    <a:pt x="3077851" y="3594180"/>
                    <a:pt x="2701378" y="3573882"/>
                    <a:pt x="2322836" y="3581480"/>
                  </a:cubicBezTo>
                  <a:cubicBezTo>
                    <a:pt x="1187062" y="3589615"/>
                    <a:pt x="304023" y="3602315"/>
                    <a:pt x="304023" y="3602315"/>
                  </a:cubicBezTo>
                  <a:cubicBezTo>
                    <a:pt x="132548" y="3602315"/>
                    <a:pt x="4213" y="3501246"/>
                    <a:pt x="8532" y="3298698"/>
                  </a:cubicBezTo>
                  <a:cubicBezTo>
                    <a:pt x="8532" y="3298698"/>
                    <a:pt x="9630" y="2800157"/>
                    <a:pt x="4815" y="1175335"/>
                  </a:cubicBezTo>
                  <a:cubicBezTo>
                    <a:pt x="0" y="663668"/>
                    <a:pt x="25592" y="330596"/>
                    <a:pt x="25592" y="330596"/>
                  </a:cubicBezTo>
                  <a:cubicBezTo>
                    <a:pt x="27224" y="150571"/>
                    <a:pt x="143504" y="16918"/>
                    <a:pt x="278431" y="16918"/>
                  </a:cubicBezTo>
                  <a:close/>
                </a:path>
              </a:pathLst>
            </a:custGeom>
            <a:solidFill>
              <a:srgbClr val="FFCB64"/>
            </a:solidFill>
          </p:spPr>
        </p:sp>
      </p:grpSp>
      <p:grpSp>
        <p:nvGrpSpPr>
          <p:cNvPr id="6" name="Group 10"/>
          <p:cNvGrpSpPr>
            <a:grpSpLocks noChangeAspect="1"/>
          </p:cNvGrpSpPr>
          <p:nvPr/>
        </p:nvGrpSpPr>
        <p:grpSpPr>
          <a:xfrm>
            <a:off x="9544872" y="868112"/>
            <a:ext cx="5744868" cy="5884731"/>
            <a:chOff x="0" y="0"/>
            <a:chExt cx="2086610" cy="2137410"/>
          </a:xfrm>
        </p:grpSpPr>
        <p:sp>
          <p:nvSpPr>
            <p:cNvPr id="7" name="Freeform 11"/>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FFFFF"/>
            </a:solidFill>
          </p:spPr>
        </p:sp>
      </p:grpSp>
      <p:grpSp>
        <p:nvGrpSpPr>
          <p:cNvPr id="8" name="Group 16"/>
          <p:cNvGrpSpPr>
            <a:grpSpLocks noChangeAspect="1"/>
          </p:cNvGrpSpPr>
          <p:nvPr/>
        </p:nvGrpSpPr>
        <p:grpSpPr>
          <a:xfrm>
            <a:off x="12571628" y="4817078"/>
            <a:ext cx="5116344" cy="5240904"/>
            <a:chOff x="0" y="0"/>
            <a:chExt cx="2086610" cy="2137410"/>
          </a:xfrm>
        </p:grpSpPr>
        <p:sp>
          <p:nvSpPr>
            <p:cNvPr id="9" name="Freeform 17"/>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121" t="-9428" r="-182" b="-9334"/>
              </a:stretch>
            </a:blipFill>
          </p:spPr>
        </p:sp>
      </p:grpSp>
      <p:pic>
        <p:nvPicPr>
          <p:cNvPr id="10"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27156">
            <a:off x="15688178" y="1465704"/>
            <a:ext cx="836175" cy="1854420"/>
          </a:xfrm>
          <a:prstGeom prst="rect">
            <a:avLst/>
          </a:prstGeom>
        </p:spPr>
      </p:pic>
      <p:grpSp>
        <p:nvGrpSpPr>
          <p:cNvPr id="11" name="Google Shape;1949;p54"/>
          <p:cNvGrpSpPr/>
          <p:nvPr/>
        </p:nvGrpSpPr>
        <p:grpSpPr>
          <a:xfrm>
            <a:off x="9992814" y="1586668"/>
            <a:ext cx="3185160" cy="4759643"/>
            <a:chOff x="2607512" y="2540850"/>
            <a:chExt cx="1351026" cy="1846685"/>
          </a:xfrm>
        </p:grpSpPr>
        <p:sp>
          <p:nvSpPr>
            <p:cNvPr id="12" name="Google Shape;1950;p54"/>
            <p:cNvSpPr/>
            <p:nvPr/>
          </p:nvSpPr>
          <p:spPr>
            <a:xfrm flipH="1">
              <a:off x="3134003" y="4316789"/>
              <a:ext cx="610652" cy="70746"/>
            </a:xfrm>
            <a:custGeom>
              <a:avLst/>
              <a:gdLst/>
              <a:ahLst/>
              <a:cxnLst/>
              <a:rect l="l" t="t" r="r" b="b"/>
              <a:pathLst>
                <a:path w="30974" h="3588" extrusionOk="0">
                  <a:moveTo>
                    <a:pt x="15502" y="1"/>
                  </a:moveTo>
                  <a:cubicBezTo>
                    <a:pt x="6930" y="1"/>
                    <a:pt x="0" y="791"/>
                    <a:pt x="0" y="1794"/>
                  </a:cubicBezTo>
                  <a:cubicBezTo>
                    <a:pt x="0" y="2767"/>
                    <a:pt x="6930" y="3588"/>
                    <a:pt x="15502" y="3588"/>
                  </a:cubicBezTo>
                  <a:cubicBezTo>
                    <a:pt x="24043" y="3588"/>
                    <a:pt x="30973" y="2767"/>
                    <a:pt x="30973" y="1794"/>
                  </a:cubicBezTo>
                  <a:cubicBezTo>
                    <a:pt x="30973" y="791"/>
                    <a:pt x="24043" y="1"/>
                    <a:pt x="15502"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13" name="Google Shape;1951;p54"/>
            <p:cNvSpPr/>
            <p:nvPr/>
          </p:nvSpPr>
          <p:spPr>
            <a:xfrm rot="462857" flipH="1">
              <a:off x="2645237" y="3001332"/>
              <a:ext cx="546728" cy="598932"/>
            </a:xfrm>
            <a:custGeom>
              <a:avLst/>
              <a:gdLst/>
              <a:ahLst/>
              <a:cxnLst/>
              <a:rect l="l" t="t" r="r" b="b"/>
              <a:pathLst>
                <a:path w="11977" h="16611" extrusionOk="0">
                  <a:moveTo>
                    <a:pt x="5649" y="0"/>
                  </a:moveTo>
                  <a:cubicBezTo>
                    <a:pt x="5540" y="0"/>
                    <a:pt x="5430" y="5"/>
                    <a:pt x="5320" y="14"/>
                  </a:cubicBezTo>
                  <a:cubicBezTo>
                    <a:pt x="4621" y="74"/>
                    <a:pt x="3983" y="409"/>
                    <a:pt x="3527" y="956"/>
                  </a:cubicBezTo>
                  <a:cubicBezTo>
                    <a:pt x="3132" y="1473"/>
                    <a:pt x="3223" y="2050"/>
                    <a:pt x="3132" y="2658"/>
                  </a:cubicBezTo>
                  <a:cubicBezTo>
                    <a:pt x="2980" y="3570"/>
                    <a:pt x="2311" y="4299"/>
                    <a:pt x="1855" y="5090"/>
                  </a:cubicBezTo>
                  <a:cubicBezTo>
                    <a:pt x="1369" y="5880"/>
                    <a:pt x="1034" y="6944"/>
                    <a:pt x="1521" y="7704"/>
                  </a:cubicBezTo>
                  <a:cubicBezTo>
                    <a:pt x="1855" y="8160"/>
                    <a:pt x="2463" y="8524"/>
                    <a:pt x="2463" y="9102"/>
                  </a:cubicBezTo>
                  <a:cubicBezTo>
                    <a:pt x="2463" y="9467"/>
                    <a:pt x="2250" y="9801"/>
                    <a:pt x="1946" y="10014"/>
                  </a:cubicBezTo>
                  <a:cubicBezTo>
                    <a:pt x="1673" y="10226"/>
                    <a:pt x="1338" y="10378"/>
                    <a:pt x="1034" y="10622"/>
                  </a:cubicBezTo>
                  <a:cubicBezTo>
                    <a:pt x="62" y="11382"/>
                    <a:pt x="1" y="13053"/>
                    <a:pt x="822" y="14056"/>
                  </a:cubicBezTo>
                  <a:cubicBezTo>
                    <a:pt x="1468" y="14769"/>
                    <a:pt x="2375" y="15155"/>
                    <a:pt x="3304" y="15155"/>
                  </a:cubicBezTo>
                  <a:cubicBezTo>
                    <a:pt x="3643" y="15155"/>
                    <a:pt x="3984" y="15104"/>
                    <a:pt x="4317" y="14999"/>
                  </a:cubicBezTo>
                  <a:cubicBezTo>
                    <a:pt x="4385" y="14992"/>
                    <a:pt x="4451" y="14977"/>
                    <a:pt x="4513" y="14956"/>
                  </a:cubicBezTo>
                  <a:lnTo>
                    <a:pt x="4513" y="14956"/>
                  </a:lnTo>
                  <a:cubicBezTo>
                    <a:pt x="4571" y="15029"/>
                    <a:pt x="4637" y="15094"/>
                    <a:pt x="4712" y="15151"/>
                  </a:cubicBezTo>
                  <a:cubicBezTo>
                    <a:pt x="5727" y="16110"/>
                    <a:pt x="7056" y="16610"/>
                    <a:pt x="8399" y="16610"/>
                  </a:cubicBezTo>
                  <a:cubicBezTo>
                    <a:pt x="9268" y="16610"/>
                    <a:pt x="10143" y="16401"/>
                    <a:pt x="10943" y="15971"/>
                  </a:cubicBezTo>
                  <a:cubicBezTo>
                    <a:pt x="11217" y="15850"/>
                    <a:pt x="11430" y="15637"/>
                    <a:pt x="11582" y="15394"/>
                  </a:cubicBezTo>
                  <a:cubicBezTo>
                    <a:pt x="11825" y="14816"/>
                    <a:pt x="11399" y="14178"/>
                    <a:pt x="10883" y="13874"/>
                  </a:cubicBezTo>
                  <a:cubicBezTo>
                    <a:pt x="10335" y="13600"/>
                    <a:pt x="9728" y="13509"/>
                    <a:pt x="9180" y="13266"/>
                  </a:cubicBezTo>
                  <a:lnTo>
                    <a:pt x="9180" y="13266"/>
                  </a:lnTo>
                  <a:cubicBezTo>
                    <a:pt x="9295" y="13273"/>
                    <a:pt x="9412" y="13277"/>
                    <a:pt x="9529" y="13277"/>
                  </a:cubicBezTo>
                  <a:cubicBezTo>
                    <a:pt x="9911" y="13277"/>
                    <a:pt x="10305" y="13237"/>
                    <a:pt x="10700" y="13144"/>
                  </a:cubicBezTo>
                  <a:cubicBezTo>
                    <a:pt x="11187" y="13023"/>
                    <a:pt x="11612" y="12689"/>
                    <a:pt x="11825" y="12233"/>
                  </a:cubicBezTo>
                  <a:cubicBezTo>
                    <a:pt x="11977" y="11716"/>
                    <a:pt x="11946" y="11169"/>
                    <a:pt x="11703" y="10682"/>
                  </a:cubicBezTo>
                  <a:cubicBezTo>
                    <a:pt x="11247" y="9527"/>
                    <a:pt x="10457" y="8524"/>
                    <a:pt x="9454" y="7825"/>
                  </a:cubicBezTo>
                  <a:cubicBezTo>
                    <a:pt x="9028" y="7521"/>
                    <a:pt x="8572" y="7248"/>
                    <a:pt x="8451" y="6761"/>
                  </a:cubicBezTo>
                  <a:cubicBezTo>
                    <a:pt x="8420" y="6488"/>
                    <a:pt x="8451" y="6245"/>
                    <a:pt x="8542" y="6001"/>
                  </a:cubicBezTo>
                  <a:cubicBezTo>
                    <a:pt x="8937" y="4877"/>
                    <a:pt x="9728" y="3843"/>
                    <a:pt x="9545" y="2688"/>
                  </a:cubicBezTo>
                  <a:cubicBezTo>
                    <a:pt x="9393" y="1625"/>
                    <a:pt x="8481" y="865"/>
                    <a:pt x="7509" y="439"/>
                  </a:cubicBezTo>
                  <a:cubicBezTo>
                    <a:pt x="6936" y="153"/>
                    <a:pt x="6298" y="0"/>
                    <a:pt x="5649"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14" name="Google Shape;1952;p54"/>
            <p:cNvSpPr/>
            <p:nvPr/>
          </p:nvSpPr>
          <p:spPr>
            <a:xfrm rot="462857" flipH="1">
              <a:off x="2768111" y="3006435"/>
              <a:ext cx="395495" cy="314339"/>
            </a:xfrm>
            <a:custGeom>
              <a:avLst/>
              <a:gdLst/>
              <a:ahLst/>
              <a:cxnLst/>
              <a:rect l="l" t="t" r="r" b="b"/>
              <a:pathLst>
                <a:path w="8664" h="8718" extrusionOk="0">
                  <a:moveTo>
                    <a:pt x="4615" y="0"/>
                  </a:moveTo>
                  <a:cubicBezTo>
                    <a:pt x="4506" y="0"/>
                    <a:pt x="4396" y="5"/>
                    <a:pt x="4286" y="14"/>
                  </a:cubicBezTo>
                  <a:cubicBezTo>
                    <a:pt x="3587" y="74"/>
                    <a:pt x="2949" y="439"/>
                    <a:pt x="2523" y="956"/>
                  </a:cubicBezTo>
                  <a:cubicBezTo>
                    <a:pt x="2098" y="1473"/>
                    <a:pt x="2219" y="2050"/>
                    <a:pt x="2098" y="2658"/>
                  </a:cubicBezTo>
                  <a:cubicBezTo>
                    <a:pt x="1946" y="3570"/>
                    <a:pt x="1307" y="4299"/>
                    <a:pt x="821" y="5090"/>
                  </a:cubicBezTo>
                  <a:cubicBezTo>
                    <a:pt x="335" y="5880"/>
                    <a:pt x="0" y="6913"/>
                    <a:pt x="517" y="7704"/>
                  </a:cubicBezTo>
                  <a:cubicBezTo>
                    <a:pt x="760" y="8068"/>
                    <a:pt x="1155" y="8342"/>
                    <a:pt x="1338" y="8707"/>
                  </a:cubicBezTo>
                  <a:cubicBezTo>
                    <a:pt x="1453" y="8714"/>
                    <a:pt x="1566" y="8718"/>
                    <a:pt x="1677" y="8718"/>
                  </a:cubicBezTo>
                  <a:cubicBezTo>
                    <a:pt x="2039" y="8718"/>
                    <a:pt x="2388" y="8678"/>
                    <a:pt x="2736" y="8585"/>
                  </a:cubicBezTo>
                  <a:cubicBezTo>
                    <a:pt x="4560" y="8251"/>
                    <a:pt x="6201" y="7278"/>
                    <a:pt x="7386" y="5880"/>
                  </a:cubicBezTo>
                  <a:cubicBezTo>
                    <a:pt x="7508" y="5728"/>
                    <a:pt x="7630" y="5576"/>
                    <a:pt x="7751" y="5424"/>
                  </a:cubicBezTo>
                  <a:cubicBezTo>
                    <a:pt x="8146" y="4512"/>
                    <a:pt x="8663" y="3631"/>
                    <a:pt x="8511" y="2688"/>
                  </a:cubicBezTo>
                  <a:cubicBezTo>
                    <a:pt x="8359" y="1625"/>
                    <a:pt x="7447" y="865"/>
                    <a:pt x="6505" y="439"/>
                  </a:cubicBezTo>
                  <a:cubicBezTo>
                    <a:pt x="5907" y="153"/>
                    <a:pt x="5264" y="0"/>
                    <a:pt x="4615" y="0"/>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15" name="Google Shape;1953;p54"/>
            <p:cNvSpPr/>
            <p:nvPr/>
          </p:nvSpPr>
          <p:spPr>
            <a:xfrm flipH="1">
              <a:off x="3189124" y="3510566"/>
              <a:ext cx="314612" cy="359371"/>
            </a:xfrm>
            <a:custGeom>
              <a:avLst/>
              <a:gdLst/>
              <a:ahLst/>
              <a:cxnLst/>
              <a:rect l="l" t="t" r="r" b="b"/>
              <a:pathLst>
                <a:path w="15958" h="18226" extrusionOk="0">
                  <a:moveTo>
                    <a:pt x="8849" y="1"/>
                  </a:moveTo>
                  <a:cubicBezTo>
                    <a:pt x="5944" y="1"/>
                    <a:pt x="3444" y="444"/>
                    <a:pt x="3161" y="797"/>
                  </a:cubicBezTo>
                  <a:cubicBezTo>
                    <a:pt x="456" y="4232"/>
                    <a:pt x="0" y="16116"/>
                    <a:pt x="1246" y="17393"/>
                  </a:cubicBezTo>
                  <a:cubicBezTo>
                    <a:pt x="1814" y="17975"/>
                    <a:pt x="4446" y="18225"/>
                    <a:pt x="7225" y="18225"/>
                  </a:cubicBezTo>
                  <a:cubicBezTo>
                    <a:pt x="10402" y="18225"/>
                    <a:pt x="13771" y="17898"/>
                    <a:pt x="14469" y="17363"/>
                  </a:cubicBezTo>
                  <a:cubicBezTo>
                    <a:pt x="15806" y="16329"/>
                    <a:pt x="15593" y="9703"/>
                    <a:pt x="15776" y="6876"/>
                  </a:cubicBezTo>
                  <a:cubicBezTo>
                    <a:pt x="15958" y="4049"/>
                    <a:pt x="15350" y="554"/>
                    <a:pt x="11459" y="128"/>
                  </a:cubicBezTo>
                  <a:cubicBezTo>
                    <a:pt x="10585" y="39"/>
                    <a:pt x="9700" y="1"/>
                    <a:pt x="884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6" name="Google Shape;1954;p54"/>
            <p:cNvSpPr/>
            <p:nvPr/>
          </p:nvSpPr>
          <p:spPr>
            <a:xfrm flipH="1">
              <a:off x="3190288" y="3525670"/>
              <a:ext cx="96505" cy="338648"/>
            </a:xfrm>
            <a:custGeom>
              <a:avLst/>
              <a:gdLst/>
              <a:ahLst/>
              <a:cxnLst/>
              <a:rect l="l" t="t" r="r" b="b"/>
              <a:pathLst>
                <a:path w="4895" h="17175" extrusionOk="0">
                  <a:moveTo>
                    <a:pt x="2463" y="1"/>
                  </a:moveTo>
                  <a:cubicBezTo>
                    <a:pt x="2159" y="183"/>
                    <a:pt x="1885" y="457"/>
                    <a:pt x="1672" y="791"/>
                  </a:cubicBezTo>
                  <a:cubicBezTo>
                    <a:pt x="1186" y="1581"/>
                    <a:pt x="912" y="2463"/>
                    <a:pt x="821" y="3375"/>
                  </a:cubicBezTo>
                  <a:cubicBezTo>
                    <a:pt x="517" y="5441"/>
                    <a:pt x="304" y="7539"/>
                    <a:pt x="152" y="9636"/>
                  </a:cubicBezTo>
                  <a:cubicBezTo>
                    <a:pt x="61" y="10700"/>
                    <a:pt x="31" y="11764"/>
                    <a:pt x="1" y="12858"/>
                  </a:cubicBezTo>
                  <a:cubicBezTo>
                    <a:pt x="1" y="13466"/>
                    <a:pt x="31" y="14104"/>
                    <a:pt x="92" y="14743"/>
                  </a:cubicBezTo>
                  <a:cubicBezTo>
                    <a:pt x="122" y="15350"/>
                    <a:pt x="304" y="15928"/>
                    <a:pt x="578" y="16475"/>
                  </a:cubicBezTo>
                  <a:cubicBezTo>
                    <a:pt x="730" y="16749"/>
                    <a:pt x="973" y="16992"/>
                    <a:pt x="1247" y="17174"/>
                  </a:cubicBezTo>
                  <a:cubicBezTo>
                    <a:pt x="2341" y="17022"/>
                    <a:pt x="3162" y="16809"/>
                    <a:pt x="3466" y="16597"/>
                  </a:cubicBezTo>
                  <a:cubicBezTo>
                    <a:pt x="4773" y="15563"/>
                    <a:pt x="4590" y="8937"/>
                    <a:pt x="4773" y="6110"/>
                  </a:cubicBezTo>
                  <a:cubicBezTo>
                    <a:pt x="4894" y="3861"/>
                    <a:pt x="4560" y="1186"/>
                    <a:pt x="2463" y="1"/>
                  </a:cubicBezTo>
                  <a:close/>
                </a:path>
              </a:pathLst>
            </a:custGeom>
            <a:solidFill>
              <a:schemeClr val="accent2"/>
            </a:solidFill>
            <a:ln>
              <a:noFill/>
            </a:ln>
          </p:spPr>
          <p:txBody>
            <a:bodyPr spcFirstLastPara="1" wrap="square" lIns="274275" tIns="274275" rIns="274275" bIns="274275" anchor="ctr" anchorCtr="0">
              <a:noAutofit/>
            </a:bodyPr>
            <a:lstStyle/>
            <a:p>
              <a:endParaRPr sz="4200"/>
            </a:p>
          </p:txBody>
        </p:sp>
        <p:sp>
          <p:nvSpPr>
            <p:cNvPr id="17" name="Google Shape;1955;p54"/>
            <p:cNvSpPr/>
            <p:nvPr/>
          </p:nvSpPr>
          <p:spPr>
            <a:xfrm flipH="1">
              <a:off x="3637367" y="3481837"/>
              <a:ext cx="118684" cy="168506"/>
            </a:xfrm>
            <a:custGeom>
              <a:avLst/>
              <a:gdLst/>
              <a:ahLst/>
              <a:cxnLst/>
              <a:rect l="l" t="t" r="r" b="b"/>
              <a:pathLst>
                <a:path w="6020" h="8546" extrusionOk="0">
                  <a:moveTo>
                    <a:pt x="2134" y="1"/>
                  </a:moveTo>
                  <a:cubicBezTo>
                    <a:pt x="2122" y="1"/>
                    <a:pt x="2110" y="2"/>
                    <a:pt x="2098" y="5"/>
                  </a:cubicBezTo>
                  <a:cubicBezTo>
                    <a:pt x="1581" y="96"/>
                    <a:pt x="2402" y="2892"/>
                    <a:pt x="2402" y="2892"/>
                  </a:cubicBezTo>
                  <a:cubicBezTo>
                    <a:pt x="2402" y="2892"/>
                    <a:pt x="1239" y="879"/>
                    <a:pt x="831" y="879"/>
                  </a:cubicBezTo>
                  <a:cubicBezTo>
                    <a:pt x="817" y="879"/>
                    <a:pt x="803" y="881"/>
                    <a:pt x="791" y="886"/>
                  </a:cubicBezTo>
                  <a:cubicBezTo>
                    <a:pt x="426" y="1038"/>
                    <a:pt x="1460" y="3531"/>
                    <a:pt x="1460" y="3531"/>
                  </a:cubicBezTo>
                  <a:cubicBezTo>
                    <a:pt x="1460" y="3531"/>
                    <a:pt x="587" y="2303"/>
                    <a:pt x="288" y="2303"/>
                  </a:cubicBezTo>
                  <a:cubicBezTo>
                    <a:pt x="271" y="2303"/>
                    <a:pt x="257" y="2307"/>
                    <a:pt x="244" y="2315"/>
                  </a:cubicBezTo>
                  <a:cubicBezTo>
                    <a:pt x="1" y="2467"/>
                    <a:pt x="1186" y="4655"/>
                    <a:pt x="1551" y="5537"/>
                  </a:cubicBezTo>
                  <a:cubicBezTo>
                    <a:pt x="1916" y="6388"/>
                    <a:pt x="2524" y="8546"/>
                    <a:pt x="2524" y="8546"/>
                  </a:cubicBezTo>
                  <a:lnTo>
                    <a:pt x="5715" y="7999"/>
                  </a:lnTo>
                  <a:cubicBezTo>
                    <a:pt x="5563" y="7300"/>
                    <a:pt x="5472" y="6570"/>
                    <a:pt x="5411" y="5841"/>
                  </a:cubicBezTo>
                  <a:cubicBezTo>
                    <a:pt x="5381" y="5202"/>
                    <a:pt x="6019" y="1950"/>
                    <a:pt x="5624" y="1859"/>
                  </a:cubicBezTo>
                  <a:cubicBezTo>
                    <a:pt x="5612" y="1856"/>
                    <a:pt x="5600" y="1855"/>
                    <a:pt x="5588" y="1855"/>
                  </a:cubicBezTo>
                  <a:cubicBezTo>
                    <a:pt x="5175" y="1855"/>
                    <a:pt x="4773" y="3348"/>
                    <a:pt x="4773" y="3348"/>
                  </a:cubicBezTo>
                  <a:cubicBezTo>
                    <a:pt x="4773" y="3348"/>
                    <a:pt x="4051" y="400"/>
                    <a:pt x="3564" y="400"/>
                  </a:cubicBezTo>
                  <a:cubicBezTo>
                    <a:pt x="3562" y="400"/>
                    <a:pt x="3559" y="400"/>
                    <a:pt x="3557" y="400"/>
                  </a:cubicBezTo>
                  <a:cubicBezTo>
                    <a:pt x="3101" y="400"/>
                    <a:pt x="3405" y="2619"/>
                    <a:pt x="3405" y="2619"/>
                  </a:cubicBezTo>
                  <a:cubicBezTo>
                    <a:pt x="3405" y="2619"/>
                    <a:pt x="2678" y="1"/>
                    <a:pt x="213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18" name="Google Shape;1956;p54"/>
            <p:cNvSpPr/>
            <p:nvPr/>
          </p:nvSpPr>
          <p:spPr>
            <a:xfrm flipH="1">
              <a:off x="3523503" y="3527878"/>
              <a:ext cx="126472" cy="227481"/>
            </a:xfrm>
            <a:custGeom>
              <a:avLst/>
              <a:gdLst/>
              <a:ahLst/>
              <a:cxnLst/>
              <a:rect l="l" t="t" r="r" b="b"/>
              <a:pathLst>
                <a:path w="6415" h="11537" extrusionOk="0">
                  <a:moveTo>
                    <a:pt x="4697" y="0"/>
                  </a:moveTo>
                  <a:cubicBezTo>
                    <a:pt x="4463" y="0"/>
                    <a:pt x="4229" y="54"/>
                    <a:pt x="4013" y="162"/>
                  </a:cubicBezTo>
                  <a:cubicBezTo>
                    <a:pt x="2615" y="709"/>
                    <a:pt x="1885" y="1925"/>
                    <a:pt x="1338" y="3232"/>
                  </a:cubicBezTo>
                  <a:cubicBezTo>
                    <a:pt x="1156" y="3658"/>
                    <a:pt x="1004" y="4114"/>
                    <a:pt x="852" y="4539"/>
                  </a:cubicBezTo>
                  <a:cubicBezTo>
                    <a:pt x="213" y="6333"/>
                    <a:pt x="1" y="8217"/>
                    <a:pt x="183" y="10071"/>
                  </a:cubicBezTo>
                  <a:cubicBezTo>
                    <a:pt x="244" y="10588"/>
                    <a:pt x="396" y="11196"/>
                    <a:pt x="882" y="11439"/>
                  </a:cubicBezTo>
                  <a:cubicBezTo>
                    <a:pt x="1053" y="11505"/>
                    <a:pt x="1229" y="11536"/>
                    <a:pt x="1404" y="11536"/>
                  </a:cubicBezTo>
                  <a:cubicBezTo>
                    <a:pt x="1634" y="11536"/>
                    <a:pt x="1861" y="11482"/>
                    <a:pt x="2068" y="11378"/>
                  </a:cubicBezTo>
                  <a:cubicBezTo>
                    <a:pt x="2979" y="10953"/>
                    <a:pt x="3527" y="10102"/>
                    <a:pt x="4013" y="9281"/>
                  </a:cubicBezTo>
                  <a:cubicBezTo>
                    <a:pt x="4530" y="8339"/>
                    <a:pt x="4986" y="7366"/>
                    <a:pt x="5350" y="6363"/>
                  </a:cubicBezTo>
                  <a:cubicBezTo>
                    <a:pt x="5989" y="4722"/>
                    <a:pt x="6414" y="2928"/>
                    <a:pt x="6049" y="1226"/>
                  </a:cubicBezTo>
                  <a:cubicBezTo>
                    <a:pt x="5989" y="861"/>
                    <a:pt x="5806" y="497"/>
                    <a:pt x="5533" y="253"/>
                  </a:cubicBezTo>
                  <a:cubicBezTo>
                    <a:pt x="5279" y="85"/>
                    <a:pt x="4989" y="0"/>
                    <a:pt x="4697"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9" name="Google Shape;1957;p54"/>
            <p:cNvSpPr/>
            <p:nvPr/>
          </p:nvSpPr>
          <p:spPr>
            <a:xfrm flipH="1">
              <a:off x="3566666" y="3594603"/>
              <a:ext cx="156419" cy="169137"/>
            </a:xfrm>
            <a:custGeom>
              <a:avLst/>
              <a:gdLst/>
              <a:ahLst/>
              <a:cxnLst/>
              <a:rect l="l" t="t" r="r" b="b"/>
              <a:pathLst>
                <a:path w="7934" h="8578" extrusionOk="0">
                  <a:moveTo>
                    <a:pt x="4195" y="0"/>
                  </a:moveTo>
                  <a:lnTo>
                    <a:pt x="0" y="1246"/>
                  </a:lnTo>
                  <a:cubicBezTo>
                    <a:pt x="655" y="4034"/>
                    <a:pt x="1947" y="8577"/>
                    <a:pt x="4477" y="8577"/>
                  </a:cubicBezTo>
                  <a:cubicBezTo>
                    <a:pt x="4650" y="8577"/>
                    <a:pt x="4830" y="8556"/>
                    <a:pt x="5016" y="8511"/>
                  </a:cubicBezTo>
                  <a:cubicBezTo>
                    <a:pt x="7934" y="7812"/>
                    <a:pt x="4195" y="0"/>
                    <a:pt x="4195"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0" name="Google Shape;1958;p54"/>
            <p:cNvSpPr/>
            <p:nvPr/>
          </p:nvSpPr>
          <p:spPr>
            <a:xfrm flipH="1">
              <a:off x="3602618" y="3615918"/>
              <a:ext cx="29967" cy="87625"/>
            </a:xfrm>
            <a:custGeom>
              <a:avLst/>
              <a:gdLst/>
              <a:ahLst/>
              <a:cxnLst/>
              <a:rect l="l" t="t" r="r" b="b"/>
              <a:pathLst>
                <a:path w="1520" h="4444" extrusionOk="0">
                  <a:moveTo>
                    <a:pt x="59" y="1"/>
                  </a:moveTo>
                  <a:cubicBezTo>
                    <a:pt x="31" y="1"/>
                    <a:pt x="0" y="22"/>
                    <a:pt x="0" y="44"/>
                  </a:cubicBezTo>
                  <a:lnTo>
                    <a:pt x="426" y="1108"/>
                  </a:lnTo>
                  <a:cubicBezTo>
                    <a:pt x="426" y="1108"/>
                    <a:pt x="426" y="1138"/>
                    <a:pt x="426" y="1138"/>
                  </a:cubicBezTo>
                  <a:cubicBezTo>
                    <a:pt x="578" y="1503"/>
                    <a:pt x="699" y="1837"/>
                    <a:pt x="821" y="2202"/>
                  </a:cubicBezTo>
                  <a:cubicBezTo>
                    <a:pt x="1064" y="2931"/>
                    <a:pt x="1216" y="3691"/>
                    <a:pt x="1459" y="4421"/>
                  </a:cubicBezTo>
                  <a:cubicBezTo>
                    <a:pt x="1459" y="4436"/>
                    <a:pt x="1474" y="4444"/>
                    <a:pt x="1490" y="4444"/>
                  </a:cubicBezTo>
                  <a:cubicBezTo>
                    <a:pt x="1505" y="4444"/>
                    <a:pt x="1520" y="4436"/>
                    <a:pt x="1520" y="4421"/>
                  </a:cubicBezTo>
                  <a:cubicBezTo>
                    <a:pt x="1368" y="3630"/>
                    <a:pt x="1186" y="2871"/>
                    <a:pt x="912" y="2141"/>
                  </a:cubicBezTo>
                  <a:cubicBezTo>
                    <a:pt x="851" y="1928"/>
                    <a:pt x="760" y="1685"/>
                    <a:pt x="669" y="1442"/>
                  </a:cubicBezTo>
                  <a:cubicBezTo>
                    <a:pt x="639" y="1351"/>
                    <a:pt x="639" y="1290"/>
                    <a:pt x="608" y="1229"/>
                  </a:cubicBezTo>
                  <a:cubicBezTo>
                    <a:pt x="456" y="834"/>
                    <a:pt x="274" y="409"/>
                    <a:pt x="91" y="13"/>
                  </a:cubicBezTo>
                  <a:cubicBezTo>
                    <a:pt x="82" y="5"/>
                    <a:pt x="71" y="1"/>
                    <a:pt x="59"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1" name="Google Shape;1959;p54"/>
            <p:cNvSpPr/>
            <p:nvPr/>
          </p:nvSpPr>
          <p:spPr>
            <a:xfrm flipH="1">
              <a:off x="3266436" y="3809153"/>
              <a:ext cx="345170" cy="490867"/>
            </a:xfrm>
            <a:custGeom>
              <a:avLst/>
              <a:gdLst/>
              <a:ahLst/>
              <a:cxnLst/>
              <a:rect l="l" t="t" r="r" b="b"/>
              <a:pathLst>
                <a:path w="17508" h="24895" extrusionOk="0">
                  <a:moveTo>
                    <a:pt x="0" y="1"/>
                  </a:moveTo>
                  <a:cubicBezTo>
                    <a:pt x="0" y="4621"/>
                    <a:pt x="213" y="9059"/>
                    <a:pt x="486" y="10974"/>
                  </a:cubicBezTo>
                  <a:cubicBezTo>
                    <a:pt x="699" y="12493"/>
                    <a:pt x="973" y="14651"/>
                    <a:pt x="1216" y="16810"/>
                  </a:cubicBezTo>
                  <a:lnTo>
                    <a:pt x="1216" y="16962"/>
                  </a:lnTo>
                  <a:cubicBezTo>
                    <a:pt x="1672" y="20943"/>
                    <a:pt x="2097" y="24895"/>
                    <a:pt x="2097" y="24895"/>
                  </a:cubicBezTo>
                  <a:lnTo>
                    <a:pt x="7234" y="24895"/>
                  </a:lnTo>
                  <a:cubicBezTo>
                    <a:pt x="7234" y="23375"/>
                    <a:pt x="7113" y="20275"/>
                    <a:pt x="7021" y="16992"/>
                  </a:cubicBezTo>
                  <a:lnTo>
                    <a:pt x="7021" y="16810"/>
                  </a:lnTo>
                  <a:cubicBezTo>
                    <a:pt x="6839" y="11338"/>
                    <a:pt x="6626" y="5411"/>
                    <a:pt x="6839" y="5350"/>
                  </a:cubicBezTo>
                  <a:lnTo>
                    <a:pt x="7021" y="5350"/>
                  </a:lnTo>
                  <a:cubicBezTo>
                    <a:pt x="7067" y="5347"/>
                    <a:pt x="7113" y="5345"/>
                    <a:pt x="7159" y="5345"/>
                  </a:cubicBezTo>
                  <a:cubicBezTo>
                    <a:pt x="7484" y="5345"/>
                    <a:pt x="7823" y="5438"/>
                    <a:pt x="8116" y="5624"/>
                  </a:cubicBezTo>
                  <a:lnTo>
                    <a:pt x="8298" y="5715"/>
                  </a:lnTo>
                  <a:cubicBezTo>
                    <a:pt x="8784" y="5989"/>
                    <a:pt x="9939" y="11430"/>
                    <a:pt x="10912" y="16475"/>
                  </a:cubicBezTo>
                  <a:cubicBezTo>
                    <a:pt x="10912" y="16506"/>
                    <a:pt x="10912" y="16536"/>
                    <a:pt x="10912" y="16566"/>
                  </a:cubicBezTo>
                  <a:cubicBezTo>
                    <a:pt x="11763" y="20913"/>
                    <a:pt x="12432" y="24895"/>
                    <a:pt x="12432" y="24895"/>
                  </a:cubicBezTo>
                  <a:lnTo>
                    <a:pt x="17508" y="24895"/>
                  </a:lnTo>
                  <a:cubicBezTo>
                    <a:pt x="17326" y="23162"/>
                    <a:pt x="16930" y="20062"/>
                    <a:pt x="16475" y="16627"/>
                  </a:cubicBezTo>
                  <a:cubicBezTo>
                    <a:pt x="16444" y="16597"/>
                    <a:pt x="16444" y="16536"/>
                    <a:pt x="16444" y="16506"/>
                  </a:cubicBezTo>
                  <a:cubicBezTo>
                    <a:pt x="15563" y="10062"/>
                    <a:pt x="14499" y="2615"/>
                    <a:pt x="14377" y="1186"/>
                  </a:cubicBezTo>
                  <a:cubicBezTo>
                    <a:pt x="14347" y="943"/>
                    <a:pt x="14347" y="609"/>
                    <a:pt x="14347" y="153"/>
                  </a:cubicBezTo>
                  <a:lnTo>
                    <a:pt x="13344" y="274"/>
                  </a:lnTo>
                  <a:lnTo>
                    <a:pt x="13192" y="274"/>
                  </a:lnTo>
                  <a:cubicBezTo>
                    <a:pt x="11257" y="444"/>
                    <a:pt x="9321" y="536"/>
                    <a:pt x="7371" y="536"/>
                  </a:cubicBezTo>
                  <a:cubicBezTo>
                    <a:pt x="6870" y="536"/>
                    <a:pt x="6369" y="530"/>
                    <a:pt x="5866" y="518"/>
                  </a:cubicBezTo>
                  <a:cubicBezTo>
                    <a:pt x="4407" y="457"/>
                    <a:pt x="2948" y="366"/>
                    <a:pt x="1520" y="183"/>
                  </a:cubicBezTo>
                  <a:cubicBezTo>
                    <a:pt x="1033" y="122"/>
                    <a:pt x="517" y="62"/>
                    <a:pt x="0" y="1"/>
                  </a:cubicBezTo>
                  <a:close/>
                </a:path>
              </a:pathLst>
            </a:custGeom>
            <a:solidFill>
              <a:schemeClr val="lt2"/>
            </a:solidFill>
            <a:ln>
              <a:noFill/>
            </a:ln>
          </p:spPr>
          <p:txBody>
            <a:bodyPr spcFirstLastPara="1" wrap="square" lIns="274275" tIns="274275" rIns="274275" bIns="274275" anchor="ctr" anchorCtr="0">
              <a:noAutofit/>
            </a:bodyPr>
            <a:lstStyle/>
            <a:p>
              <a:endParaRPr sz="4200"/>
            </a:p>
          </p:txBody>
        </p:sp>
        <p:sp>
          <p:nvSpPr>
            <p:cNvPr id="22" name="Google Shape;1960;p54"/>
            <p:cNvSpPr/>
            <p:nvPr/>
          </p:nvSpPr>
          <p:spPr>
            <a:xfrm flipH="1">
              <a:off x="3275387" y="3814556"/>
              <a:ext cx="121070" cy="425839"/>
            </a:xfrm>
            <a:custGeom>
              <a:avLst/>
              <a:gdLst/>
              <a:ahLst/>
              <a:cxnLst/>
              <a:rect l="l" t="t" r="r" b="b"/>
              <a:pathLst>
                <a:path w="6141" h="21597" extrusionOk="0">
                  <a:moveTo>
                    <a:pt x="2280" y="0"/>
                  </a:moveTo>
                  <a:cubicBezTo>
                    <a:pt x="2462" y="912"/>
                    <a:pt x="2614" y="1824"/>
                    <a:pt x="2766" y="2736"/>
                  </a:cubicBezTo>
                  <a:cubicBezTo>
                    <a:pt x="3040" y="4256"/>
                    <a:pt x="3283" y="5776"/>
                    <a:pt x="3556" y="7295"/>
                  </a:cubicBezTo>
                  <a:cubicBezTo>
                    <a:pt x="4043" y="10274"/>
                    <a:pt x="4559" y="13253"/>
                    <a:pt x="5076" y="16201"/>
                  </a:cubicBezTo>
                  <a:cubicBezTo>
                    <a:pt x="4803" y="16232"/>
                    <a:pt x="4499" y="16262"/>
                    <a:pt x="4195" y="16262"/>
                  </a:cubicBezTo>
                  <a:cubicBezTo>
                    <a:pt x="3716" y="16275"/>
                    <a:pt x="3233" y="16282"/>
                    <a:pt x="2748" y="16282"/>
                  </a:cubicBezTo>
                  <a:cubicBezTo>
                    <a:pt x="2063" y="16282"/>
                    <a:pt x="1376" y="16267"/>
                    <a:pt x="699" y="16232"/>
                  </a:cubicBezTo>
                  <a:lnTo>
                    <a:pt x="0" y="16171"/>
                  </a:lnTo>
                  <a:cubicBezTo>
                    <a:pt x="0" y="16201"/>
                    <a:pt x="0" y="16232"/>
                    <a:pt x="0" y="16292"/>
                  </a:cubicBezTo>
                  <a:cubicBezTo>
                    <a:pt x="1031" y="16366"/>
                    <a:pt x="2062" y="16406"/>
                    <a:pt x="3092" y="16406"/>
                  </a:cubicBezTo>
                  <a:cubicBezTo>
                    <a:pt x="3764" y="16406"/>
                    <a:pt x="4435" y="16389"/>
                    <a:pt x="5107" y="16353"/>
                  </a:cubicBezTo>
                  <a:cubicBezTo>
                    <a:pt x="5107" y="16384"/>
                    <a:pt x="5107" y="16414"/>
                    <a:pt x="5107" y="16444"/>
                  </a:cubicBezTo>
                  <a:cubicBezTo>
                    <a:pt x="5259" y="17265"/>
                    <a:pt x="5411" y="18116"/>
                    <a:pt x="5532" y="18967"/>
                  </a:cubicBezTo>
                  <a:cubicBezTo>
                    <a:pt x="5684" y="19818"/>
                    <a:pt x="5836" y="20700"/>
                    <a:pt x="6018" y="21551"/>
                  </a:cubicBezTo>
                  <a:cubicBezTo>
                    <a:pt x="6018" y="21581"/>
                    <a:pt x="6049" y="21596"/>
                    <a:pt x="6079" y="21596"/>
                  </a:cubicBezTo>
                  <a:cubicBezTo>
                    <a:pt x="6110" y="21596"/>
                    <a:pt x="6140" y="21581"/>
                    <a:pt x="6140" y="21551"/>
                  </a:cubicBezTo>
                  <a:cubicBezTo>
                    <a:pt x="6049" y="20791"/>
                    <a:pt x="5897" y="20031"/>
                    <a:pt x="5775" y="19302"/>
                  </a:cubicBezTo>
                  <a:lnTo>
                    <a:pt x="5380" y="17022"/>
                  </a:lnTo>
                  <a:cubicBezTo>
                    <a:pt x="5350" y="16809"/>
                    <a:pt x="5319" y="16596"/>
                    <a:pt x="5289" y="16384"/>
                  </a:cubicBezTo>
                  <a:lnTo>
                    <a:pt x="5563" y="16384"/>
                  </a:lnTo>
                  <a:cubicBezTo>
                    <a:pt x="5532" y="16323"/>
                    <a:pt x="5532" y="16292"/>
                    <a:pt x="5532" y="16232"/>
                  </a:cubicBezTo>
                  <a:lnTo>
                    <a:pt x="5259" y="16232"/>
                  </a:lnTo>
                  <a:cubicBezTo>
                    <a:pt x="5046" y="14985"/>
                    <a:pt x="4833" y="13709"/>
                    <a:pt x="4620" y="12432"/>
                  </a:cubicBezTo>
                  <a:cubicBezTo>
                    <a:pt x="4073" y="9393"/>
                    <a:pt x="3556" y="6323"/>
                    <a:pt x="3009" y="3283"/>
                  </a:cubicBezTo>
                  <a:cubicBezTo>
                    <a:pt x="2827" y="2189"/>
                    <a:pt x="2645" y="1095"/>
                    <a:pt x="2462"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3" name="Google Shape;1961;p54"/>
            <p:cNvSpPr/>
            <p:nvPr/>
          </p:nvSpPr>
          <p:spPr>
            <a:xfrm flipH="1">
              <a:off x="3450395" y="3905455"/>
              <a:ext cx="137256" cy="344524"/>
            </a:xfrm>
            <a:custGeom>
              <a:avLst/>
              <a:gdLst/>
              <a:ahLst/>
              <a:cxnLst/>
              <a:rect l="l" t="t" r="r" b="b"/>
              <a:pathLst>
                <a:path w="6962" h="17473" extrusionOk="0">
                  <a:moveTo>
                    <a:pt x="3074" y="0"/>
                  </a:moveTo>
                  <a:cubicBezTo>
                    <a:pt x="2911" y="0"/>
                    <a:pt x="2748" y="4"/>
                    <a:pt x="2585" y="10"/>
                  </a:cubicBezTo>
                  <a:cubicBezTo>
                    <a:pt x="2578" y="7"/>
                    <a:pt x="2572" y="6"/>
                    <a:pt x="2566" y="6"/>
                  </a:cubicBezTo>
                  <a:cubicBezTo>
                    <a:pt x="2530" y="6"/>
                    <a:pt x="2530" y="76"/>
                    <a:pt x="2566" y="76"/>
                  </a:cubicBezTo>
                  <a:cubicBezTo>
                    <a:pt x="2572" y="76"/>
                    <a:pt x="2578" y="75"/>
                    <a:pt x="2585" y="71"/>
                  </a:cubicBezTo>
                  <a:cubicBezTo>
                    <a:pt x="3314" y="102"/>
                    <a:pt x="4044" y="162"/>
                    <a:pt x="4773" y="254"/>
                  </a:cubicBezTo>
                  <a:cubicBezTo>
                    <a:pt x="4955" y="284"/>
                    <a:pt x="5168" y="345"/>
                    <a:pt x="5351" y="375"/>
                  </a:cubicBezTo>
                  <a:cubicBezTo>
                    <a:pt x="5107" y="375"/>
                    <a:pt x="4864" y="406"/>
                    <a:pt x="4621" y="436"/>
                  </a:cubicBezTo>
                  <a:cubicBezTo>
                    <a:pt x="4256" y="466"/>
                    <a:pt x="3861" y="558"/>
                    <a:pt x="3496" y="649"/>
                  </a:cubicBezTo>
                  <a:cubicBezTo>
                    <a:pt x="3436" y="679"/>
                    <a:pt x="3466" y="740"/>
                    <a:pt x="3527" y="740"/>
                  </a:cubicBezTo>
                  <a:cubicBezTo>
                    <a:pt x="3892" y="679"/>
                    <a:pt x="4287" y="588"/>
                    <a:pt x="4651" y="558"/>
                  </a:cubicBezTo>
                  <a:cubicBezTo>
                    <a:pt x="4895" y="527"/>
                    <a:pt x="5138" y="497"/>
                    <a:pt x="5381" y="466"/>
                  </a:cubicBezTo>
                  <a:lnTo>
                    <a:pt x="5381" y="466"/>
                  </a:lnTo>
                  <a:cubicBezTo>
                    <a:pt x="4925" y="1317"/>
                    <a:pt x="5016" y="2351"/>
                    <a:pt x="5016" y="3263"/>
                  </a:cubicBezTo>
                  <a:cubicBezTo>
                    <a:pt x="4986" y="4418"/>
                    <a:pt x="4986" y="5542"/>
                    <a:pt x="4955" y="6697"/>
                  </a:cubicBezTo>
                  <a:cubicBezTo>
                    <a:pt x="4925" y="7822"/>
                    <a:pt x="4925" y="8977"/>
                    <a:pt x="4925" y="10102"/>
                  </a:cubicBezTo>
                  <a:cubicBezTo>
                    <a:pt x="4925" y="10740"/>
                    <a:pt x="4895" y="11348"/>
                    <a:pt x="4895" y="11986"/>
                  </a:cubicBezTo>
                  <a:lnTo>
                    <a:pt x="4013" y="12017"/>
                  </a:lnTo>
                  <a:cubicBezTo>
                    <a:pt x="3693" y="12026"/>
                    <a:pt x="3372" y="12029"/>
                    <a:pt x="3052" y="12029"/>
                  </a:cubicBezTo>
                  <a:cubicBezTo>
                    <a:pt x="2280" y="12029"/>
                    <a:pt x="1513" y="12008"/>
                    <a:pt x="761" y="11986"/>
                  </a:cubicBezTo>
                  <a:lnTo>
                    <a:pt x="1" y="11926"/>
                  </a:lnTo>
                  <a:lnTo>
                    <a:pt x="1" y="12078"/>
                  </a:lnTo>
                  <a:cubicBezTo>
                    <a:pt x="1061" y="12136"/>
                    <a:pt x="2108" y="12170"/>
                    <a:pt x="3159" y="12170"/>
                  </a:cubicBezTo>
                  <a:cubicBezTo>
                    <a:pt x="3735" y="12170"/>
                    <a:pt x="4313" y="12160"/>
                    <a:pt x="4895" y="12138"/>
                  </a:cubicBezTo>
                  <a:lnTo>
                    <a:pt x="4895" y="12138"/>
                  </a:lnTo>
                  <a:cubicBezTo>
                    <a:pt x="4864" y="12625"/>
                    <a:pt x="4864" y="13081"/>
                    <a:pt x="4864" y="13567"/>
                  </a:cubicBezTo>
                  <a:cubicBezTo>
                    <a:pt x="4834" y="14205"/>
                    <a:pt x="4834" y="14844"/>
                    <a:pt x="4834" y="15482"/>
                  </a:cubicBezTo>
                  <a:cubicBezTo>
                    <a:pt x="4834" y="16120"/>
                    <a:pt x="4803" y="16789"/>
                    <a:pt x="4834" y="17427"/>
                  </a:cubicBezTo>
                  <a:cubicBezTo>
                    <a:pt x="4834" y="17458"/>
                    <a:pt x="4849" y="17473"/>
                    <a:pt x="4868" y="17473"/>
                  </a:cubicBezTo>
                  <a:cubicBezTo>
                    <a:pt x="4887" y="17473"/>
                    <a:pt x="4910" y="17458"/>
                    <a:pt x="4925" y="17427"/>
                  </a:cubicBezTo>
                  <a:cubicBezTo>
                    <a:pt x="4986" y="16880"/>
                    <a:pt x="4955" y="16302"/>
                    <a:pt x="4986" y="15725"/>
                  </a:cubicBezTo>
                  <a:cubicBezTo>
                    <a:pt x="4986" y="15147"/>
                    <a:pt x="4986" y="14600"/>
                    <a:pt x="4986" y="14023"/>
                  </a:cubicBezTo>
                  <a:lnTo>
                    <a:pt x="4986" y="12108"/>
                  </a:lnTo>
                  <a:lnTo>
                    <a:pt x="5776" y="12108"/>
                  </a:lnTo>
                  <a:lnTo>
                    <a:pt x="5776" y="11926"/>
                  </a:lnTo>
                  <a:lnTo>
                    <a:pt x="5594" y="11926"/>
                  </a:lnTo>
                  <a:lnTo>
                    <a:pt x="5016" y="11956"/>
                  </a:lnTo>
                  <a:lnTo>
                    <a:pt x="5016" y="10619"/>
                  </a:lnTo>
                  <a:cubicBezTo>
                    <a:pt x="5016" y="8369"/>
                    <a:pt x="5077" y="6120"/>
                    <a:pt x="5107" y="3871"/>
                  </a:cubicBezTo>
                  <a:cubicBezTo>
                    <a:pt x="5138" y="3263"/>
                    <a:pt x="5107" y="2655"/>
                    <a:pt x="5138" y="2047"/>
                  </a:cubicBezTo>
                  <a:cubicBezTo>
                    <a:pt x="5138" y="1469"/>
                    <a:pt x="5259" y="922"/>
                    <a:pt x="5502" y="436"/>
                  </a:cubicBezTo>
                  <a:lnTo>
                    <a:pt x="5685" y="436"/>
                  </a:lnTo>
                  <a:cubicBezTo>
                    <a:pt x="5715" y="436"/>
                    <a:pt x="5746" y="436"/>
                    <a:pt x="5776" y="466"/>
                  </a:cubicBezTo>
                  <a:cubicBezTo>
                    <a:pt x="6141" y="527"/>
                    <a:pt x="6506" y="618"/>
                    <a:pt x="6840" y="740"/>
                  </a:cubicBezTo>
                  <a:lnTo>
                    <a:pt x="6870" y="740"/>
                  </a:lnTo>
                  <a:cubicBezTo>
                    <a:pt x="6931" y="740"/>
                    <a:pt x="6961" y="649"/>
                    <a:pt x="6901" y="618"/>
                  </a:cubicBezTo>
                  <a:cubicBezTo>
                    <a:pt x="5659" y="213"/>
                    <a:pt x="4369" y="0"/>
                    <a:pt x="3074"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4" name="Google Shape;1962;p54"/>
            <p:cNvSpPr/>
            <p:nvPr/>
          </p:nvSpPr>
          <p:spPr>
            <a:xfrm flipH="1">
              <a:off x="3266417" y="4161570"/>
              <a:ext cx="124658" cy="138456"/>
            </a:xfrm>
            <a:custGeom>
              <a:avLst/>
              <a:gdLst/>
              <a:ahLst/>
              <a:cxnLst/>
              <a:rect l="l" t="t" r="r" b="b"/>
              <a:pathLst>
                <a:path w="6323" h="7022" extrusionOk="0">
                  <a:moveTo>
                    <a:pt x="5441" y="0"/>
                  </a:moveTo>
                  <a:cubicBezTo>
                    <a:pt x="3618" y="31"/>
                    <a:pt x="1824" y="61"/>
                    <a:pt x="1" y="122"/>
                  </a:cubicBezTo>
                  <a:cubicBezTo>
                    <a:pt x="700" y="3861"/>
                    <a:pt x="1247" y="7022"/>
                    <a:pt x="1247" y="7022"/>
                  </a:cubicBezTo>
                  <a:lnTo>
                    <a:pt x="6323" y="7022"/>
                  </a:lnTo>
                  <a:cubicBezTo>
                    <a:pt x="6171" y="5502"/>
                    <a:pt x="5837" y="2918"/>
                    <a:pt x="5441"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5" name="Google Shape;1963;p54"/>
            <p:cNvSpPr/>
            <p:nvPr/>
          </p:nvSpPr>
          <p:spPr>
            <a:xfrm flipH="1">
              <a:off x="3469577" y="4166361"/>
              <a:ext cx="115076" cy="133665"/>
            </a:xfrm>
            <a:custGeom>
              <a:avLst/>
              <a:gdLst/>
              <a:ahLst/>
              <a:cxnLst/>
              <a:rect l="l" t="t" r="r" b="b"/>
              <a:pathLst>
                <a:path w="5837" h="6779" extrusionOk="0">
                  <a:moveTo>
                    <a:pt x="5654" y="1"/>
                  </a:moveTo>
                  <a:cubicBezTo>
                    <a:pt x="4591" y="31"/>
                    <a:pt x="3527" y="61"/>
                    <a:pt x="2433" y="61"/>
                  </a:cubicBezTo>
                  <a:lnTo>
                    <a:pt x="1" y="61"/>
                  </a:lnTo>
                  <a:cubicBezTo>
                    <a:pt x="396" y="3587"/>
                    <a:pt x="730" y="6779"/>
                    <a:pt x="730" y="6779"/>
                  </a:cubicBezTo>
                  <a:lnTo>
                    <a:pt x="5837" y="6779"/>
                  </a:lnTo>
                  <a:cubicBezTo>
                    <a:pt x="5837" y="5441"/>
                    <a:pt x="5746" y="2858"/>
                    <a:pt x="565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6" name="Google Shape;1964;p54"/>
            <p:cNvSpPr/>
            <p:nvPr/>
          </p:nvSpPr>
          <p:spPr>
            <a:xfrm flipH="1">
              <a:off x="3304783" y="3501102"/>
              <a:ext cx="322419" cy="360258"/>
            </a:xfrm>
            <a:custGeom>
              <a:avLst/>
              <a:gdLst/>
              <a:ahLst/>
              <a:cxnLst/>
              <a:rect l="l" t="t" r="r" b="b"/>
              <a:pathLst>
                <a:path w="16354" h="18271" extrusionOk="0">
                  <a:moveTo>
                    <a:pt x="10153" y="0"/>
                  </a:moveTo>
                  <a:cubicBezTo>
                    <a:pt x="7752" y="0"/>
                    <a:pt x="5411" y="456"/>
                    <a:pt x="3162" y="1277"/>
                  </a:cubicBezTo>
                  <a:cubicBezTo>
                    <a:pt x="2828" y="1368"/>
                    <a:pt x="2524" y="1551"/>
                    <a:pt x="2280" y="1763"/>
                  </a:cubicBezTo>
                  <a:cubicBezTo>
                    <a:pt x="1946" y="2341"/>
                    <a:pt x="1733" y="2918"/>
                    <a:pt x="1581" y="3557"/>
                  </a:cubicBezTo>
                  <a:cubicBezTo>
                    <a:pt x="1429" y="4165"/>
                    <a:pt x="1277" y="4925"/>
                    <a:pt x="1125" y="5684"/>
                  </a:cubicBezTo>
                  <a:cubicBezTo>
                    <a:pt x="973" y="6414"/>
                    <a:pt x="852" y="7265"/>
                    <a:pt x="730" y="8116"/>
                  </a:cubicBezTo>
                  <a:cubicBezTo>
                    <a:pt x="609" y="8937"/>
                    <a:pt x="487" y="9818"/>
                    <a:pt x="396" y="10730"/>
                  </a:cubicBezTo>
                  <a:cubicBezTo>
                    <a:pt x="305" y="11520"/>
                    <a:pt x="244" y="12341"/>
                    <a:pt x="183" y="13162"/>
                  </a:cubicBezTo>
                  <a:cubicBezTo>
                    <a:pt x="122" y="13891"/>
                    <a:pt x="92" y="14651"/>
                    <a:pt x="62" y="15350"/>
                  </a:cubicBezTo>
                  <a:cubicBezTo>
                    <a:pt x="31" y="16080"/>
                    <a:pt x="1" y="16748"/>
                    <a:pt x="1" y="17417"/>
                  </a:cubicBezTo>
                  <a:cubicBezTo>
                    <a:pt x="3098" y="18073"/>
                    <a:pt x="6348" y="18271"/>
                    <a:pt x="9138" y="18271"/>
                  </a:cubicBezTo>
                  <a:cubicBezTo>
                    <a:pt x="12808" y="18271"/>
                    <a:pt x="15680" y="17929"/>
                    <a:pt x="16354" y="17843"/>
                  </a:cubicBezTo>
                  <a:cubicBezTo>
                    <a:pt x="16354" y="17265"/>
                    <a:pt x="16354" y="16505"/>
                    <a:pt x="16323" y="15624"/>
                  </a:cubicBezTo>
                  <a:cubicBezTo>
                    <a:pt x="16323" y="15016"/>
                    <a:pt x="16293" y="14347"/>
                    <a:pt x="16293" y="13618"/>
                  </a:cubicBezTo>
                  <a:cubicBezTo>
                    <a:pt x="16262" y="12767"/>
                    <a:pt x="16202" y="11885"/>
                    <a:pt x="16171" y="10973"/>
                  </a:cubicBezTo>
                  <a:cubicBezTo>
                    <a:pt x="16141" y="10122"/>
                    <a:pt x="16110" y="9302"/>
                    <a:pt x="16050" y="8481"/>
                  </a:cubicBezTo>
                  <a:cubicBezTo>
                    <a:pt x="16019" y="7569"/>
                    <a:pt x="15959" y="6657"/>
                    <a:pt x="15928" y="5836"/>
                  </a:cubicBezTo>
                  <a:cubicBezTo>
                    <a:pt x="15867" y="5107"/>
                    <a:pt x="15837" y="4408"/>
                    <a:pt x="15776" y="3830"/>
                  </a:cubicBezTo>
                  <a:cubicBezTo>
                    <a:pt x="15746" y="3040"/>
                    <a:pt x="15685" y="2250"/>
                    <a:pt x="15563" y="1459"/>
                  </a:cubicBezTo>
                  <a:cubicBezTo>
                    <a:pt x="15533" y="1368"/>
                    <a:pt x="15472" y="1277"/>
                    <a:pt x="15381" y="1216"/>
                  </a:cubicBezTo>
                  <a:cubicBezTo>
                    <a:pt x="14773" y="578"/>
                    <a:pt x="12858" y="61"/>
                    <a:pt x="10153"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7" name="Google Shape;1965;p54"/>
            <p:cNvSpPr/>
            <p:nvPr/>
          </p:nvSpPr>
          <p:spPr>
            <a:xfrm flipH="1">
              <a:off x="3304783" y="3803770"/>
              <a:ext cx="322419" cy="57595"/>
            </a:xfrm>
            <a:custGeom>
              <a:avLst/>
              <a:gdLst/>
              <a:ahLst/>
              <a:cxnLst/>
              <a:rect l="l" t="t" r="r" b="b"/>
              <a:pathLst>
                <a:path w="16354" h="2921" extrusionOk="0">
                  <a:moveTo>
                    <a:pt x="62" y="0"/>
                  </a:moveTo>
                  <a:cubicBezTo>
                    <a:pt x="31" y="730"/>
                    <a:pt x="1" y="1398"/>
                    <a:pt x="1" y="2067"/>
                  </a:cubicBezTo>
                  <a:cubicBezTo>
                    <a:pt x="3098" y="2723"/>
                    <a:pt x="6348" y="2921"/>
                    <a:pt x="9138" y="2921"/>
                  </a:cubicBezTo>
                  <a:cubicBezTo>
                    <a:pt x="12808" y="2921"/>
                    <a:pt x="15680" y="2579"/>
                    <a:pt x="16354" y="2493"/>
                  </a:cubicBezTo>
                  <a:cubicBezTo>
                    <a:pt x="16354" y="1915"/>
                    <a:pt x="16354" y="1155"/>
                    <a:pt x="16354" y="304"/>
                  </a:cubicBezTo>
                  <a:cubicBezTo>
                    <a:pt x="15715" y="426"/>
                    <a:pt x="15047" y="517"/>
                    <a:pt x="14408" y="578"/>
                  </a:cubicBezTo>
                  <a:cubicBezTo>
                    <a:pt x="12554" y="791"/>
                    <a:pt x="10700" y="882"/>
                    <a:pt x="8846" y="882"/>
                  </a:cubicBezTo>
                  <a:cubicBezTo>
                    <a:pt x="5898" y="851"/>
                    <a:pt x="2949" y="578"/>
                    <a:pt x="62"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8" name="Google Shape;1966;p54"/>
            <p:cNvSpPr/>
            <p:nvPr/>
          </p:nvSpPr>
          <p:spPr>
            <a:xfrm flipH="1">
              <a:off x="3305986" y="3712674"/>
              <a:ext cx="318220" cy="67158"/>
            </a:xfrm>
            <a:custGeom>
              <a:avLst/>
              <a:gdLst/>
              <a:ahLst/>
              <a:cxnLst/>
              <a:rect l="l" t="t" r="r" b="b"/>
              <a:pathLst>
                <a:path w="16141" h="3406" extrusionOk="0">
                  <a:moveTo>
                    <a:pt x="244" y="0"/>
                  </a:moveTo>
                  <a:cubicBezTo>
                    <a:pt x="153" y="790"/>
                    <a:pt x="62" y="1611"/>
                    <a:pt x="1" y="2432"/>
                  </a:cubicBezTo>
                  <a:cubicBezTo>
                    <a:pt x="761" y="2584"/>
                    <a:pt x="1490" y="2736"/>
                    <a:pt x="2250" y="2857"/>
                  </a:cubicBezTo>
                  <a:cubicBezTo>
                    <a:pt x="4618" y="3223"/>
                    <a:pt x="7010" y="3406"/>
                    <a:pt x="9411" y="3406"/>
                  </a:cubicBezTo>
                  <a:cubicBezTo>
                    <a:pt x="10801" y="3406"/>
                    <a:pt x="12194" y="3345"/>
                    <a:pt x="13588" y="3222"/>
                  </a:cubicBezTo>
                  <a:cubicBezTo>
                    <a:pt x="14439" y="3161"/>
                    <a:pt x="15290" y="3070"/>
                    <a:pt x="16141" y="2948"/>
                  </a:cubicBezTo>
                  <a:cubicBezTo>
                    <a:pt x="16110" y="2067"/>
                    <a:pt x="16080" y="1155"/>
                    <a:pt x="16019" y="274"/>
                  </a:cubicBezTo>
                  <a:cubicBezTo>
                    <a:pt x="15442" y="365"/>
                    <a:pt x="14834" y="426"/>
                    <a:pt x="14256" y="486"/>
                  </a:cubicBezTo>
                  <a:cubicBezTo>
                    <a:pt x="12591" y="677"/>
                    <a:pt x="10927" y="795"/>
                    <a:pt x="9240" y="795"/>
                  </a:cubicBezTo>
                  <a:cubicBezTo>
                    <a:pt x="9048" y="795"/>
                    <a:pt x="8856" y="793"/>
                    <a:pt x="8664" y="790"/>
                  </a:cubicBezTo>
                  <a:cubicBezTo>
                    <a:pt x="5837" y="790"/>
                    <a:pt x="3010" y="517"/>
                    <a:pt x="24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9" name="Google Shape;1967;p54"/>
            <p:cNvSpPr/>
            <p:nvPr/>
          </p:nvSpPr>
          <p:spPr>
            <a:xfrm flipH="1">
              <a:off x="3310164" y="3613178"/>
              <a:ext cx="303256" cy="64595"/>
            </a:xfrm>
            <a:custGeom>
              <a:avLst/>
              <a:gdLst/>
              <a:ahLst/>
              <a:cxnLst/>
              <a:rect l="l" t="t" r="r" b="b"/>
              <a:pathLst>
                <a:path w="15382" h="3276" extrusionOk="0">
                  <a:moveTo>
                    <a:pt x="396" y="0"/>
                  </a:moveTo>
                  <a:cubicBezTo>
                    <a:pt x="274" y="730"/>
                    <a:pt x="122" y="1551"/>
                    <a:pt x="1" y="2402"/>
                  </a:cubicBezTo>
                  <a:cubicBezTo>
                    <a:pt x="578" y="2523"/>
                    <a:pt x="1156" y="2614"/>
                    <a:pt x="1703" y="2706"/>
                  </a:cubicBezTo>
                  <a:cubicBezTo>
                    <a:pt x="4128" y="3080"/>
                    <a:pt x="6578" y="3276"/>
                    <a:pt x="9037" y="3276"/>
                  </a:cubicBezTo>
                  <a:cubicBezTo>
                    <a:pt x="10370" y="3276"/>
                    <a:pt x="11705" y="3218"/>
                    <a:pt x="13041" y="3101"/>
                  </a:cubicBezTo>
                  <a:cubicBezTo>
                    <a:pt x="13801" y="3010"/>
                    <a:pt x="14591" y="2949"/>
                    <a:pt x="15381" y="2827"/>
                  </a:cubicBezTo>
                  <a:cubicBezTo>
                    <a:pt x="15320" y="1915"/>
                    <a:pt x="15260" y="1003"/>
                    <a:pt x="15229" y="152"/>
                  </a:cubicBezTo>
                  <a:cubicBezTo>
                    <a:pt x="14712" y="244"/>
                    <a:pt x="14196" y="304"/>
                    <a:pt x="13709" y="365"/>
                  </a:cubicBezTo>
                  <a:cubicBezTo>
                    <a:pt x="11855" y="578"/>
                    <a:pt x="10001" y="669"/>
                    <a:pt x="8117" y="669"/>
                  </a:cubicBezTo>
                  <a:cubicBezTo>
                    <a:pt x="5533" y="639"/>
                    <a:pt x="2949" y="426"/>
                    <a:pt x="39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0" name="Google Shape;1968;p54"/>
            <p:cNvSpPr/>
            <p:nvPr/>
          </p:nvSpPr>
          <p:spPr>
            <a:xfrm flipH="1">
              <a:off x="3315565" y="3525078"/>
              <a:ext cx="280466" cy="59941"/>
            </a:xfrm>
            <a:custGeom>
              <a:avLst/>
              <a:gdLst/>
              <a:ahLst/>
              <a:cxnLst/>
              <a:rect l="l" t="t" r="r" b="b"/>
              <a:pathLst>
                <a:path w="14226" h="3040" extrusionOk="0">
                  <a:moveTo>
                    <a:pt x="13800" y="0"/>
                  </a:moveTo>
                  <a:lnTo>
                    <a:pt x="12827" y="122"/>
                  </a:lnTo>
                  <a:cubicBezTo>
                    <a:pt x="11055" y="324"/>
                    <a:pt x="9268" y="423"/>
                    <a:pt x="7484" y="423"/>
                  </a:cubicBezTo>
                  <a:cubicBezTo>
                    <a:pt x="5506" y="423"/>
                    <a:pt x="3531" y="301"/>
                    <a:pt x="1581" y="61"/>
                  </a:cubicBezTo>
                  <a:cubicBezTo>
                    <a:pt x="1247" y="152"/>
                    <a:pt x="943" y="335"/>
                    <a:pt x="669" y="547"/>
                  </a:cubicBezTo>
                  <a:cubicBezTo>
                    <a:pt x="365" y="1125"/>
                    <a:pt x="122" y="1702"/>
                    <a:pt x="0" y="2341"/>
                  </a:cubicBezTo>
                  <a:cubicBezTo>
                    <a:pt x="274" y="2402"/>
                    <a:pt x="547" y="2432"/>
                    <a:pt x="821" y="2462"/>
                  </a:cubicBezTo>
                  <a:cubicBezTo>
                    <a:pt x="3205" y="2850"/>
                    <a:pt x="5614" y="3040"/>
                    <a:pt x="8032" y="3040"/>
                  </a:cubicBezTo>
                  <a:cubicBezTo>
                    <a:pt x="9406" y="3040"/>
                    <a:pt x="10782" y="2979"/>
                    <a:pt x="12159" y="2857"/>
                  </a:cubicBezTo>
                  <a:cubicBezTo>
                    <a:pt x="12827" y="2797"/>
                    <a:pt x="13526" y="2705"/>
                    <a:pt x="14226" y="2614"/>
                  </a:cubicBezTo>
                  <a:cubicBezTo>
                    <a:pt x="14165" y="1824"/>
                    <a:pt x="14104" y="1034"/>
                    <a:pt x="13982" y="274"/>
                  </a:cubicBezTo>
                  <a:cubicBezTo>
                    <a:pt x="13952" y="152"/>
                    <a:pt x="13891" y="61"/>
                    <a:pt x="13800"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1" name="Google Shape;1969;p54"/>
            <p:cNvSpPr/>
            <p:nvPr/>
          </p:nvSpPr>
          <p:spPr>
            <a:xfrm flipH="1">
              <a:off x="3400367" y="3451325"/>
              <a:ext cx="131256" cy="84629"/>
            </a:xfrm>
            <a:custGeom>
              <a:avLst/>
              <a:gdLst/>
              <a:ahLst/>
              <a:cxnLst/>
              <a:rect l="l" t="t" r="r" b="b"/>
              <a:pathLst>
                <a:path w="6293" h="4057" extrusionOk="0">
                  <a:moveTo>
                    <a:pt x="5472" y="1"/>
                  </a:moveTo>
                  <a:lnTo>
                    <a:pt x="1" y="1156"/>
                  </a:lnTo>
                  <a:lnTo>
                    <a:pt x="669" y="3618"/>
                  </a:lnTo>
                  <a:cubicBezTo>
                    <a:pt x="669" y="3618"/>
                    <a:pt x="951" y="4057"/>
                    <a:pt x="2066" y="4057"/>
                  </a:cubicBezTo>
                  <a:cubicBezTo>
                    <a:pt x="2505" y="4057"/>
                    <a:pt x="3071" y="3989"/>
                    <a:pt x="3800" y="3800"/>
                  </a:cubicBezTo>
                  <a:cubicBezTo>
                    <a:pt x="6292" y="3132"/>
                    <a:pt x="6049" y="1916"/>
                    <a:pt x="6049" y="1916"/>
                  </a:cubicBezTo>
                  <a:lnTo>
                    <a:pt x="5472" y="1"/>
                  </a:lnTo>
                  <a:close/>
                </a:path>
              </a:pathLst>
            </a:custGeom>
            <a:solidFill>
              <a:srgbClr val="FCB18C"/>
            </a:solidFill>
            <a:ln>
              <a:noFill/>
            </a:ln>
          </p:spPr>
          <p:txBody>
            <a:bodyPr spcFirstLastPara="1" wrap="square" lIns="274275" tIns="274275" rIns="274275" bIns="274275" anchor="ctr" anchorCtr="0">
              <a:noAutofit/>
            </a:bodyPr>
            <a:lstStyle/>
            <a:p>
              <a:endParaRPr sz="4200"/>
            </a:p>
          </p:txBody>
        </p:sp>
        <p:sp>
          <p:nvSpPr>
            <p:cNvPr id="32" name="Google Shape;1970;p54"/>
            <p:cNvSpPr/>
            <p:nvPr/>
          </p:nvSpPr>
          <p:spPr>
            <a:xfrm flipH="1">
              <a:off x="3454598" y="4295040"/>
              <a:ext cx="181595" cy="57398"/>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5" y="2855"/>
                    <a:pt x="8968" y="2684"/>
                  </a:cubicBezTo>
                  <a:cubicBezTo>
                    <a:pt x="9211" y="2228"/>
                    <a:pt x="8724" y="131"/>
                    <a:pt x="8481" y="70"/>
                  </a:cubicBezTo>
                  <a:cubicBezTo>
                    <a:pt x="8336" y="50"/>
                    <a:pt x="6035" y="1"/>
                    <a:pt x="4533"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3" name="Google Shape;1971;p54"/>
            <p:cNvSpPr/>
            <p:nvPr/>
          </p:nvSpPr>
          <p:spPr>
            <a:xfrm flipH="1">
              <a:off x="3572041" y="4308409"/>
              <a:ext cx="64153" cy="42570"/>
            </a:xfrm>
            <a:custGeom>
              <a:avLst/>
              <a:gdLst/>
              <a:ahLst/>
              <a:cxnLst/>
              <a:rect l="l" t="t" r="r" b="b"/>
              <a:pathLst>
                <a:path w="3254" h="2159" extrusionOk="0">
                  <a:moveTo>
                    <a:pt x="1916" y="0"/>
                  </a:moveTo>
                  <a:cubicBezTo>
                    <a:pt x="1764" y="61"/>
                    <a:pt x="1642" y="152"/>
                    <a:pt x="1490" y="243"/>
                  </a:cubicBezTo>
                  <a:cubicBezTo>
                    <a:pt x="913" y="578"/>
                    <a:pt x="426" y="1064"/>
                    <a:pt x="62" y="1642"/>
                  </a:cubicBezTo>
                  <a:cubicBezTo>
                    <a:pt x="1" y="1824"/>
                    <a:pt x="122" y="2006"/>
                    <a:pt x="305" y="2037"/>
                  </a:cubicBezTo>
                  <a:cubicBezTo>
                    <a:pt x="852" y="2037"/>
                    <a:pt x="2007" y="2098"/>
                    <a:pt x="3253" y="2158"/>
                  </a:cubicBezTo>
                  <a:cubicBezTo>
                    <a:pt x="3223" y="2098"/>
                    <a:pt x="3223" y="2037"/>
                    <a:pt x="3192" y="1976"/>
                  </a:cubicBezTo>
                  <a:cubicBezTo>
                    <a:pt x="2919" y="1216"/>
                    <a:pt x="2493" y="547"/>
                    <a:pt x="1916" y="0"/>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4" name="Google Shape;1972;p54"/>
            <p:cNvSpPr/>
            <p:nvPr/>
          </p:nvSpPr>
          <p:spPr>
            <a:xfrm flipH="1">
              <a:off x="3249623" y="4295040"/>
              <a:ext cx="182206" cy="57398"/>
            </a:xfrm>
            <a:custGeom>
              <a:avLst/>
              <a:gdLst/>
              <a:ahLst/>
              <a:cxnLst/>
              <a:rect l="l" t="t" r="r" b="b"/>
              <a:pathLst>
                <a:path w="9242" h="2911" extrusionOk="0">
                  <a:moveTo>
                    <a:pt x="4544" y="1"/>
                  </a:moveTo>
                  <a:cubicBezTo>
                    <a:pt x="3850" y="1"/>
                    <a:pt x="3332" y="11"/>
                    <a:pt x="3283" y="40"/>
                  </a:cubicBezTo>
                  <a:cubicBezTo>
                    <a:pt x="3283" y="40"/>
                    <a:pt x="2828" y="70"/>
                    <a:pt x="1521" y="952"/>
                  </a:cubicBezTo>
                  <a:cubicBezTo>
                    <a:pt x="913" y="1286"/>
                    <a:pt x="426" y="1742"/>
                    <a:pt x="92" y="2320"/>
                  </a:cubicBezTo>
                  <a:cubicBezTo>
                    <a:pt x="1" y="2502"/>
                    <a:pt x="122" y="2684"/>
                    <a:pt x="335" y="2715"/>
                  </a:cubicBezTo>
                  <a:cubicBezTo>
                    <a:pt x="1383" y="2753"/>
                    <a:pt x="4413" y="2910"/>
                    <a:pt x="6589" y="2910"/>
                  </a:cubicBezTo>
                  <a:cubicBezTo>
                    <a:pt x="7884" y="2910"/>
                    <a:pt x="8877" y="2855"/>
                    <a:pt x="8967" y="2684"/>
                  </a:cubicBezTo>
                  <a:cubicBezTo>
                    <a:pt x="9241" y="2228"/>
                    <a:pt x="8755" y="131"/>
                    <a:pt x="8512" y="70"/>
                  </a:cubicBezTo>
                  <a:cubicBezTo>
                    <a:pt x="8345" y="50"/>
                    <a:pt x="6038" y="1"/>
                    <a:pt x="4544"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5" name="Google Shape;1973;p54"/>
            <p:cNvSpPr/>
            <p:nvPr/>
          </p:nvSpPr>
          <p:spPr>
            <a:xfrm flipH="1">
              <a:off x="3359889" y="4304800"/>
              <a:ext cx="71940" cy="46178"/>
            </a:xfrm>
            <a:custGeom>
              <a:avLst/>
              <a:gdLst/>
              <a:ahLst/>
              <a:cxnLst/>
              <a:rect l="l" t="t" r="r" b="b"/>
              <a:pathLst>
                <a:path w="3649" h="2342" extrusionOk="0">
                  <a:moveTo>
                    <a:pt x="2220" y="1"/>
                  </a:moveTo>
                  <a:cubicBezTo>
                    <a:pt x="2007" y="123"/>
                    <a:pt x="1764" y="244"/>
                    <a:pt x="1490" y="426"/>
                  </a:cubicBezTo>
                  <a:cubicBezTo>
                    <a:pt x="913" y="761"/>
                    <a:pt x="426" y="1247"/>
                    <a:pt x="92" y="1825"/>
                  </a:cubicBezTo>
                  <a:cubicBezTo>
                    <a:pt x="1" y="2007"/>
                    <a:pt x="122" y="2189"/>
                    <a:pt x="305" y="2189"/>
                  </a:cubicBezTo>
                  <a:cubicBezTo>
                    <a:pt x="943" y="2220"/>
                    <a:pt x="2220" y="2281"/>
                    <a:pt x="3648" y="2341"/>
                  </a:cubicBezTo>
                  <a:cubicBezTo>
                    <a:pt x="3557" y="2037"/>
                    <a:pt x="3435" y="1733"/>
                    <a:pt x="3283" y="1430"/>
                  </a:cubicBezTo>
                  <a:cubicBezTo>
                    <a:pt x="3040" y="882"/>
                    <a:pt x="2645" y="396"/>
                    <a:pt x="2220"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6" name="Google Shape;1974;p54"/>
            <p:cNvSpPr/>
            <p:nvPr/>
          </p:nvSpPr>
          <p:spPr>
            <a:xfrm flipH="1">
              <a:off x="3177127" y="3509876"/>
              <a:ext cx="204366" cy="238562"/>
            </a:xfrm>
            <a:custGeom>
              <a:avLst/>
              <a:gdLst/>
              <a:ahLst/>
              <a:cxnLst/>
              <a:rect l="l" t="t" r="r" b="b"/>
              <a:pathLst>
                <a:path w="10366" h="12099" extrusionOk="0">
                  <a:moveTo>
                    <a:pt x="1292" y="1"/>
                  </a:moveTo>
                  <a:cubicBezTo>
                    <a:pt x="987" y="1"/>
                    <a:pt x="693" y="77"/>
                    <a:pt x="427" y="255"/>
                  </a:cubicBezTo>
                  <a:cubicBezTo>
                    <a:pt x="31" y="528"/>
                    <a:pt x="1" y="1136"/>
                    <a:pt x="31" y="1562"/>
                  </a:cubicBezTo>
                  <a:cubicBezTo>
                    <a:pt x="153" y="2595"/>
                    <a:pt x="487" y="3628"/>
                    <a:pt x="1034" y="4540"/>
                  </a:cubicBezTo>
                  <a:cubicBezTo>
                    <a:pt x="1794" y="5939"/>
                    <a:pt x="2706" y="7276"/>
                    <a:pt x="3800" y="8461"/>
                  </a:cubicBezTo>
                  <a:cubicBezTo>
                    <a:pt x="4834" y="9616"/>
                    <a:pt x="6050" y="10893"/>
                    <a:pt x="7387" y="11683"/>
                  </a:cubicBezTo>
                  <a:cubicBezTo>
                    <a:pt x="7478" y="11744"/>
                    <a:pt x="7570" y="11774"/>
                    <a:pt x="7691" y="11835"/>
                  </a:cubicBezTo>
                  <a:cubicBezTo>
                    <a:pt x="7996" y="11979"/>
                    <a:pt x="8418" y="12098"/>
                    <a:pt x="8826" y="12098"/>
                  </a:cubicBezTo>
                  <a:cubicBezTo>
                    <a:pt x="9191" y="12098"/>
                    <a:pt x="9544" y="12003"/>
                    <a:pt x="9788" y="11744"/>
                  </a:cubicBezTo>
                  <a:cubicBezTo>
                    <a:pt x="10366" y="11136"/>
                    <a:pt x="10092" y="10164"/>
                    <a:pt x="9788" y="9464"/>
                  </a:cubicBezTo>
                  <a:cubicBezTo>
                    <a:pt x="8846" y="7337"/>
                    <a:pt x="7387" y="5361"/>
                    <a:pt x="5928" y="3568"/>
                  </a:cubicBezTo>
                  <a:cubicBezTo>
                    <a:pt x="5442" y="2960"/>
                    <a:pt x="4925" y="2382"/>
                    <a:pt x="4408" y="1805"/>
                  </a:cubicBezTo>
                  <a:cubicBezTo>
                    <a:pt x="3759" y="1084"/>
                    <a:pt x="2445" y="1"/>
                    <a:pt x="1292"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37" name="Google Shape;1975;p54"/>
            <p:cNvSpPr/>
            <p:nvPr/>
          </p:nvSpPr>
          <p:spPr>
            <a:xfrm flipH="1">
              <a:off x="3287988" y="3498696"/>
              <a:ext cx="136053" cy="309170"/>
            </a:xfrm>
            <a:custGeom>
              <a:avLst/>
              <a:gdLst/>
              <a:ahLst/>
              <a:cxnLst/>
              <a:rect l="l" t="t" r="r" b="b"/>
              <a:pathLst>
                <a:path w="6901" h="15680" extrusionOk="0">
                  <a:moveTo>
                    <a:pt x="1369" y="1"/>
                  </a:moveTo>
                  <a:cubicBezTo>
                    <a:pt x="1308" y="1"/>
                    <a:pt x="1247" y="31"/>
                    <a:pt x="1247" y="62"/>
                  </a:cubicBezTo>
                  <a:cubicBezTo>
                    <a:pt x="1" y="2493"/>
                    <a:pt x="1" y="5685"/>
                    <a:pt x="791" y="8512"/>
                  </a:cubicBezTo>
                  <a:cubicBezTo>
                    <a:pt x="1581" y="11399"/>
                    <a:pt x="3436" y="13922"/>
                    <a:pt x="5928" y="15563"/>
                  </a:cubicBezTo>
                  <a:cubicBezTo>
                    <a:pt x="6029" y="15642"/>
                    <a:pt x="6148" y="15679"/>
                    <a:pt x="6264" y="15679"/>
                  </a:cubicBezTo>
                  <a:cubicBezTo>
                    <a:pt x="6461" y="15679"/>
                    <a:pt x="6653" y="15572"/>
                    <a:pt x="6749" y="15381"/>
                  </a:cubicBezTo>
                  <a:cubicBezTo>
                    <a:pt x="6901" y="14986"/>
                    <a:pt x="6627" y="14530"/>
                    <a:pt x="6354" y="14196"/>
                  </a:cubicBezTo>
                  <a:cubicBezTo>
                    <a:pt x="5655" y="13253"/>
                    <a:pt x="3770" y="10761"/>
                    <a:pt x="2980" y="7721"/>
                  </a:cubicBezTo>
                  <a:cubicBezTo>
                    <a:pt x="2372" y="5381"/>
                    <a:pt x="2554" y="2919"/>
                    <a:pt x="3496" y="730"/>
                  </a:cubicBezTo>
                  <a:cubicBezTo>
                    <a:pt x="3557" y="639"/>
                    <a:pt x="3527" y="548"/>
                    <a:pt x="3436" y="518"/>
                  </a:cubicBezTo>
                  <a:cubicBezTo>
                    <a:pt x="2767" y="244"/>
                    <a:pt x="2068" y="92"/>
                    <a:pt x="136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38" name="Google Shape;1976;p54"/>
            <p:cNvSpPr/>
            <p:nvPr/>
          </p:nvSpPr>
          <p:spPr>
            <a:xfrm flipH="1">
              <a:off x="3301769" y="3547714"/>
              <a:ext cx="131262" cy="129012"/>
            </a:xfrm>
            <a:custGeom>
              <a:avLst/>
              <a:gdLst/>
              <a:ahLst/>
              <a:cxnLst/>
              <a:rect l="l" t="t" r="r" b="b"/>
              <a:pathLst>
                <a:path w="6658" h="6543" extrusionOk="0">
                  <a:moveTo>
                    <a:pt x="1049" y="1"/>
                  </a:moveTo>
                  <a:cubicBezTo>
                    <a:pt x="753" y="1"/>
                    <a:pt x="495" y="109"/>
                    <a:pt x="335" y="402"/>
                  </a:cubicBezTo>
                  <a:cubicBezTo>
                    <a:pt x="244" y="524"/>
                    <a:pt x="183" y="676"/>
                    <a:pt x="153" y="798"/>
                  </a:cubicBezTo>
                  <a:cubicBezTo>
                    <a:pt x="123" y="980"/>
                    <a:pt x="123" y="1162"/>
                    <a:pt x="123" y="1345"/>
                  </a:cubicBezTo>
                  <a:cubicBezTo>
                    <a:pt x="183" y="1588"/>
                    <a:pt x="183" y="1861"/>
                    <a:pt x="153" y="2105"/>
                  </a:cubicBezTo>
                  <a:cubicBezTo>
                    <a:pt x="92" y="2317"/>
                    <a:pt x="1" y="2469"/>
                    <a:pt x="92" y="2713"/>
                  </a:cubicBezTo>
                  <a:cubicBezTo>
                    <a:pt x="183" y="2895"/>
                    <a:pt x="244" y="3077"/>
                    <a:pt x="275" y="3290"/>
                  </a:cubicBezTo>
                  <a:cubicBezTo>
                    <a:pt x="275" y="3564"/>
                    <a:pt x="153" y="3776"/>
                    <a:pt x="214" y="4050"/>
                  </a:cubicBezTo>
                  <a:cubicBezTo>
                    <a:pt x="214" y="4080"/>
                    <a:pt x="244" y="4141"/>
                    <a:pt x="275" y="4172"/>
                  </a:cubicBezTo>
                  <a:lnTo>
                    <a:pt x="275" y="4202"/>
                  </a:lnTo>
                  <a:lnTo>
                    <a:pt x="457" y="4323"/>
                  </a:lnTo>
                  <a:cubicBezTo>
                    <a:pt x="1004" y="4688"/>
                    <a:pt x="1703" y="4810"/>
                    <a:pt x="2311" y="5083"/>
                  </a:cubicBezTo>
                  <a:cubicBezTo>
                    <a:pt x="3223" y="5479"/>
                    <a:pt x="4104" y="5965"/>
                    <a:pt x="4925" y="6542"/>
                  </a:cubicBezTo>
                  <a:lnTo>
                    <a:pt x="6658" y="3320"/>
                  </a:lnTo>
                  <a:cubicBezTo>
                    <a:pt x="4712" y="2500"/>
                    <a:pt x="4712" y="250"/>
                    <a:pt x="3344" y="250"/>
                  </a:cubicBezTo>
                  <a:cubicBezTo>
                    <a:pt x="3221" y="785"/>
                    <a:pt x="3223" y="944"/>
                    <a:pt x="3162" y="944"/>
                  </a:cubicBezTo>
                  <a:cubicBezTo>
                    <a:pt x="3133" y="944"/>
                    <a:pt x="3089" y="908"/>
                    <a:pt x="3010" y="858"/>
                  </a:cubicBezTo>
                  <a:cubicBezTo>
                    <a:pt x="2856" y="748"/>
                    <a:pt x="1825" y="1"/>
                    <a:pt x="1049"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39" name="Google Shape;1977;p54"/>
            <p:cNvSpPr/>
            <p:nvPr/>
          </p:nvSpPr>
          <p:spPr>
            <a:xfrm flipH="1">
              <a:off x="3302356" y="3590995"/>
              <a:ext cx="77933" cy="85732"/>
            </a:xfrm>
            <a:custGeom>
              <a:avLst/>
              <a:gdLst/>
              <a:ahLst/>
              <a:cxnLst/>
              <a:rect l="l" t="t" r="r" b="b"/>
              <a:pathLst>
                <a:path w="3953" h="4348" extrusionOk="0">
                  <a:moveTo>
                    <a:pt x="2584" y="1"/>
                  </a:moveTo>
                  <a:cubicBezTo>
                    <a:pt x="2280" y="335"/>
                    <a:pt x="1946" y="700"/>
                    <a:pt x="1642" y="1065"/>
                  </a:cubicBezTo>
                  <a:cubicBezTo>
                    <a:pt x="1338" y="1429"/>
                    <a:pt x="973" y="1916"/>
                    <a:pt x="609" y="2341"/>
                  </a:cubicBezTo>
                  <a:cubicBezTo>
                    <a:pt x="426" y="2584"/>
                    <a:pt x="214" y="2828"/>
                    <a:pt x="1" y="3071"/>
                  </a:cubicBezTo>
                  <a:cubicBezTo>
                    <a:pt x="791" y="3435"/>
                    <a:pt x="1551" y="3861"/>
                    <a:pt x="2250" y="4347"/>
                  </a:cubicBezTo>
                  <a:lnTo>
                    <a:pt x="3952" y="1125"/>
                  </a:lnTo>
                  <a:cubicBezTo>
                    <a:pt x="3405" y="852"/>
                    <a:pt x="2949" y="487"/>
                    <a:pt x="2584" y="1"/>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40" name="Google Shape;1978;p54"/>
            <p:cNvSpPr/>
            <p:nvPr/>
          </p:nvSpPr>
          <p:spPr>
            <a:xfrm flipH="1">
              <a:off x="3172315" y="3583207"/>
              <a:ext cx="201369" cy="170221"/>
            </a:xfrm>
            <a:custGeom>
              <a:avLst/>
              <a:gdLst/>
              <a:ahLst/>
              <a:cxnLst/>
              <a:rect l="l" t="t" r="r" b="b"/>
              <a:pathLst>
                <a:path w="10214" h="8633" extrusionOk="0">
                  <a:moveTo>
                    <a:pt x="2371" y="1"/>
                  </a:moveTo>
                  <a:cubicBezTo>
                    <a:pt x="2280" y="335"/>
                    <a:pt x="152" y="3709"/>
                    <a:pt x="0" y="3982"/>
                  </a:cubicBezTo>
                  <a:cubicBezTo>
                    <a:pt x="638" y="4560"/>
                    <a:pt x="2736" y="6232"/>
                    <a:pt x="3435" y="6688"/>
                  </a:cubicBezTo>
                  <a:cubicBezTo>
                    <a:pt x="3830" y="6961"/>
                    <a:pt x="4225" y="7204"/>
                    <a:pt x="4620" y="7448"/>
                  </a:cubicBezTo>
                  <a:cubicBezTo>
                    <a:pt x="5464" y="7901"/>
                    <a:pt x="7034" y="8632"/>
                    <a:pt x="8280" y="8632"/>
                  </a:cubicBezTo>
                  <a:cubicBezTo>
                    <a:pt x="8873" y="8632"/>
                    <a:pt x="9393" y="8466"/>
                    <a:pt x="9727" y="8025"/>
                  </a:cubicBezTo>
                  <a:cubicBezTo>
                    <a:pt x="10213" y="7387"/>
                    <a:pt x="9696" y="5441"/>
                    <a:pt x="5806" y="2615"/>
                  </a:cubicBezTo>
                  <a:cubicBezTo>
                    <a:pt x="5046" y="2037"/>
                    <a:pt x="3252" y="396"/>
                    <a:pt x="237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41" name="Google Shape;1979;p54"/>
            <p:cNvSpPr/>
            <p:nvPr/>
          </p:nvSpPr>
          <p:spPr>
            <a:xfrm flipH="1">
              <a:off x="3308349" y="3661723"/>
              <a:ext cx="65947" cy="52153"/>
            </a:xfrm>
            <a:custGeom>
              <a:avLst/>
              <a:gdLst/>
              <a:ahLst/>
              <a:cxnLst/>
              <a:rect l="l" t="t" r="r" b="b"/>
              <a:pathLst>
                <a:path w="3345" h="2645" extrusionOk="0">
                  <a:moveTo>
                    <a:pt x="1" y="0"/>
                  </a:moveTo>
                  <a:lnTo>
                    <a:pt x="1" y="0"/>
                  </a:lnTo>
                  <a:cubicBezTo>
                    <a:pt x="244" y="244"/>
                    <a:pt x="517" y="517"/>
                    <a:pt x="791" y="730"/>
                  </a:cubicBezTo>
                  <a:cubicBezTo>
                    <a:pt x="1034" y="973"/>
                    <a:pt x="1308" y="1186"/>
                    <a:pt x="1612" y="1429"/>
                  </a:cubicBezTo>
                  <a:cubicBezTo>
                    <a:pt x="1885" y="1642"/>
                    <a:pt x="2159" y="1855"/>
                    <a:pt x="2463" y="2067"/>
                  </a:cubicBezTo>
                  <a:cubicBezTo>
                    <a:pt x="2736" y="2280"/>
                    <a:pt x="3040" y="2463"/>
                    <a:pt x="3344" y="2645"/>
                  </a:cubicBezTo>
                  <a:cubicBezTo>
                    <a:pt x="3071" y="2402"/>
                    <a:pt x="2797" y="2189"/>
                    <a:pt x="2524" y="1946"/>
                  </a:cubicBezTo>
                  <a:cubicBezTo>
                    <a:pt x="2250" y="1733"/>
                    <a:pt x="1976" y="1520"/>
                    <a:pt x="1703" y="1277"/>
                  </a:cubicBezTo>
                  <a:cubicBezTo>
                    <a:pt x="1429" y="1064"/>
                    <a:pt x="1156" y="852"/>
                    <a:pt x="852" y="639"/>
                  </a:cubicBezTo>
                  <a:lnTo>
                    <a:pt x="1" y="0"/>
                  </a:ln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2" name="Google Shape;1980;p54"/>
            <p:cNvSpPr/>
            <p:nvPr/>
          </p:nvSpPr>
          <p:spPr>
            <a:xfrm flipH="1">
              <a:off x="3214876" y="3583207"/>
              <a:ext cx="115057" cy="87526"/>
            </a:xfrm>
            <a:custGeom>
              <a:avLst/>
              <a:gdLst/>
              <a:ahLst/>
              <a:cxnLst/>
              <a:rect l="l" t="t" r="r" b="b"/>
              <a:pathLst>
                <a:path w="5836" h="4439" extrusionOk="0">
                  <a:moveTo>
                    <a:pt x="152" y="1"/>
                  </a:moveTo>
                  <a:lnTo>
                    <a:pt x="0" y="305"/>
                  </a:lnTo>
                  <a:lnTo>
                    <a:pt x="182" y="31"/>
                  </a:lnTo>
                  <a:cubicBezTo>
                    <a:pt x="699" y="335"/>
                    <a:pt x="1155" y="669"/>
                    <a:pt x="1611" y="1064"/>
                  </a:cubicBezTo>
                  <a:cubicBezTo>
                    <a:pt x="2067" y="1460"/>
                    <a:pt x="2523" y="1824"/>
                    <a:pt x="3009" y="2220"/>
                  </a:cubicBezTo>
                  <a:cubicBezTo>
                    <a:pt x="3222" y="2402"/>
                    <a:pt x="3465" y="2584"/>
                    <a:pt x="3708" y="2767"/>
                  </a:cubicBezTo>
                  <a:lnTo>
                    <a:pt x="4438" y="3283"/>
                  </a:lnTo>
                  <a:cubicBezTo>
                    <a:pt x="4924" y="3648"/>
                    <a:pt x="5380" y="4043"/>
                    <a:pt x="5836" y="4438"/>
                  </a:cubicBezTo>
                  <a:cubicBezTo>
                    <a:pt x="5410" y="3982"/>
                    <a:pt x="4955" y="3587"/>
                    <a:pt x="4499" y="3223"/>
                  </a:cubicBezTo>
                  <a:cubicBezTo>
                    <a:pt x="4377" y="3131"/>
                    <a:pt x="4255" y="3010"/>
                    <a:pt x="4134" y="2919"/>
                  </a:cubicBezTo>
                  <a:lnTo>
                    <a:pt x="4134" y="2919"/>
                  </a:lnTo>
                  <a:lnTo>
                    <a:pt x="4377" y="3010"/>
                  </a:lnTo>
                  <a:cubicBezTo>
                    <a:pt x="4620" y="3101"/>
                    <a:pt x="4833" y="3223"/>
                    <a:pt x="5046" y="3344"/>
                  </a:cubicBezTo>
                  <a:cubicBezTo>
                    <a:pt x="5076" y="3344"/>
                    <a:pt x="5107" y="3314"/>
                    <a:pt x="5076" y="3283"/>
                  </a:cubicBezTo>
                  <a:cubicBezTo>
                    <a:pt x="4863" y="3131"/>
                    <a:pt x="4651" y="3010"/>
                    <a:pt x="4438" y="2919"/>
                  </a:cubicBezTo>
                  <a:cubicBezTo>
                    <a:pt x="4316" y="2888"/>
                    <a:pt x="4195" y="2858"/>
                    <a:pt x="4073" y="2797"/>
                  </a:cubicBezTo>
                  <a:lnTo>
                    <a:pt x="3891" y="2736"/>
                  </a:lnTo>
                  <a:cubicBezTo>
                    <a:pt x="3617" y="2554"/>
                    <a:pt x="3344" y="2341"/>
                    <a:pt x="3070" y="2098"/>
                  </a:cubicBezTo>
                  <a:cubicBezTo>
                    <a:pt x="2614" y="1733"/>
                    <a:pt x="2128" y="1338"/>
                    <a:pt x="1672" y="973"/>
                  </a:cubicBezTo>
                  <a:cubicBezTo>
                    <a:pt x="1216" y="578"/>
                    <a:pt x="699" y="274"/>
                    <a:pt x="152"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3" name="Google Shape;1981;p54"/>
            <p:cNvSpPr/>
            <p:nvPr/>
          </p:nvSpPr>
          <p:spPr>
            <a:xfrm rot="462857" flipH="1">
              <a:off x="3039304" y="2732682"/>
              <a:ext cx="850607" cy="754587"/>
            </a:xfrm>
            <a:custGeom>
              <a:avLst/>
              <a:gdLst/>
              <a:ahLst/>
              <a:cxnLst/>
              <a:rect l="l" t="t" r="r" b="b"/>
              <a:pathLst>
                <a:path w="18634" h="20928" extrusionOk="0">
                  <a:moveTo>
                    <a:pt x="8064" y="0"/>
                  </a:moveTo>
                  <a:cubicBezTo>
                    <a:pt x="3232" y="0"/>
                    <a:pt x="576" y="3775"/>
                    <a:pt x="122" y="9936"/>
                  </a:cubicBezTo>
                  <a:cubicBezTo>
                    <a:pt x="31" y="10939"/>
                    <a:pt x="1" y="11942"/>
                    <a:pt x="1" y="12884"/>
                  </a:cubicBezTo>
                  <a:cubicBezTo>
                    <a:pt x="31" y="15073"/>
                    <a:pt x="426" y="16957"/>
                    <a:pt x="1672" y="18355"/>
                  </a:cubicBezTo>
                  <a:cubicBezTo>
                    <a:pt x="2736" y="19571"/>
                    <a:pt x="4469" y="20422"/>
                    <a:pt x="7144" y="20787"/>
                  </a:cubicBezTo>
                  <a:cubicBezTo>
                    <a:pt x="7387" y="20818"/>
                    <a:pt x="7630" y="20848"/>
                    <a:pt x="7903" y="20878"/>
                  </a:cubicBezTo>
                  <a:cubicBezTo>
                    <a:pt x="8216" y="20912"/>
                    <a:pt x="8528" y="20928"/>
                    <a:pt x="8839" y="20928"/>
                  </a:cubicBezTo>
                  <a:cubicBezTo>
                    <a:pt x="11935" y="20928"/>
                    <a:pt x="14851" y="19303"/>
                    <a:pt x="16536" y="16623"/>
                  </a:cubicBezTo>
                  <a:cubicBezTo>
                    <a:pt x="17417" y="15194"/>
                    <a:pt x="17964" y="13553"/>
                    <a:pt x="18116" y="11881"/>
                  </a:cubicBezTo>
                  <a:cubicBezTo>
                    <a:pt x="18633" y="6015"/>
                    <a:pt x="14590" y="635"/>
                    <a:pt x="9119" y="57"/>
                  </a:cubicBezTo>
                  <a:cubicBezTo>
                    <a:pt x="8757" y="19"/>
                    <a:pt x="8405" y="0"/>
                    <a:pt x="8064"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4" name="Google Shape;1982;p54"/>
            <p:cNvSpPr/>
            <p:nvPr/>
          </p:nvSpPr>
          <p:spPr>
            <a:xfrm rot="462857" flipH="1">
              <a:off x="3486037" y="2966461"/>
              <a:ext cx="46" cy="1118"/>
            </a:xfrm>
            <a:custGeom>
              <a:avLst/>
              <a:gdLst/>
              <a:ahLst/>
              <a:cxnLst/>
              <a:rect l="l" t="t" r="r" b="b"/>
              <a:pathLst>
                <a:path w="1" h="31" extrusionOk="0">
                  <a:moveTo>
                    <a:pt x="0" y="31"/>
                  </a:moveTo>
                  <a:lnTo>
                    <a:pt x="0" y="31"/>
                  </a:lnTo>
                  <a:cubicBezTo>
                    <a:pt x="0" y="0"/>
                    <a:pt x="0" y="0"/>
                    <a:pt x="0" y="31"/>
                  </a:cubicBezTo>
                  <a:close/>
                </a:path>
              </a:pathLst>
            </a:custGeom>
            <a:solidFill>
              <a:srgbClr val="FF5560"/>
            </a:solidFill>
            <a:ln>
              <a:noFill/>
            </a:ln>
          </p:spPr>
          <p:txBody>
            <a:bodyPr spcFirstLastPara="1" wrap="square" lIns="274275" tIns="274275" rIns="274275" bIns="274275" anchor="ctr" anchorCtr="0">
              <a:noAutofit/>
            </a:bodyPr>
            <a:lstStyle/>
            <a:p>
              <a:endParaRPr sz="4200"/>
            </a:p>
          </p:txBody>
        </p:sp>
        <p:sp>
          <p:nvSpPr>
            <p:cNvPr id="45" name="Google Shape;1983;p54"/>
            <p:cNvSpPr/>
            <p:nvPr/>
          </p:nvSpPr>
          <p:spPr>
            <a:xfrm rot="462857" flipH="1">
              <a:off x="2864276" y="2609087"/>
              <a:ext cx="1055932" cy="582057"/>
            </a:xfrm>
            <a:custGeom>
              <a:avLst/>
              <a:gdLst/>
              <a:ahLst/>
              <a:cxnLst/>
              <a:rect l="l" t="t" r="r" b="b"/>
              <a:pathLst>
                <a:path w="23132" h="16143" extrusionOk="0">
                  <a:moveTo>
                    <a:pt x="11065" y="0"/>
                  </a:moveTo>
                  <a:cubicBezTo>
                    <a:pt x="10164" y="0"/>
                    <a:pt x="9257" y="91"/>
                    <a:pt x="8360" y="276"/>
                  </a:cubicBezTo>
                  <a:cubicBezTo>
                    <a:pt x="6961" y="549"/>
                    <a:pt x="5624" y="1036"/>
                    <a:pt x="4408" y="1765"/>
                  </a:cubicBezTo>
                  <a:cubicBezTo>
                    <a:pt x="3952" y="2008"/>
                    <a:pt x="3496" y="2282"/>
                    <a:pt x="3101" y="2616"/>
                  </a:cubicBezTo>
                  <a:cubicBezTo>
                    <a:pt x="2645" y="2951"/>
                    <a:pt x="2220" y="3315"/>
                    <a:pt x="1825" y="3741"/>
                  </a:cubicBezTo>
                  <a:cubicBezTo>
                    <a:pt x="1065" y="4440"/>
                    <a:pt x="517" y="5321"/>
                    <a:pt x="214" y="6294"/>
                  </a:cubicBezTo>
                  <a:cubicBezTo>
                    <a:pt x="1" y="7084"/>
                    <a:pt x="62" y="7966"/>
                    <a:pt x="457" y="8695"/>
                  </a:cubicBezTo>
                  <a:cubicBezTo>
                    <a:pt x="1151" y="8641"/>
                    <a:pt x="1846" y="8614"/>
                    <a:pt x="2541" y="8614"/>
                  </a:cubicBezTo>
                  <a:cubicBezTo>
                    <a:pt x="3792" y="8614"/>
                    <a:pt x="5042" y="8702"/>
                    <a:pt x="6293" y="8878"/>
                  </a:cubicBezTo>
                  <a:cubicBezTo>
                    <a:pt x="6566" y="8908"/>
                    <a:pt x="6840" y="8938"/>
                    <a:pt x="7113" y="8999"/>
                  </a:cubicBezTo>
                  <a:cubicBezTo>
                    <a:pt x="7113" y="8817"/>
                    <a:pt x="7113" y="8635"/>
                    <a:pt x="7083" y="8483"/>
                  </a:cubicBezTo>
                  <a:cubicBezTo>
                    <a:pt x="7053" y="7814"/>
                    <a:pt x="7113" y="7145"/>
                    <a:pt x="7326" y="6507"/>
                  </a:cubicBezTo>
                  <a:lnTo>
                    <a:pt x="7326" y="6507"/>
                  </a:lnTo>
                  <a:cubicBezTo>
                    <a:pt x="7235" y="6932"/>
                    <a:pt x="7235" y="7388"/>
                    <a:pt x="7296" y="7814"/>
                  </a:cubicBezTo>
                  <a:cubicBezTo>
                    <a:pt x="7326" y="8209"/>
                    <a:pt x="7448" y="8635"/>
                    <a:pt x="7600" y="8999"/>
                  </a:cubicBezTo>
                  <a:cubicBezTo>
                    <a:pt x="7600" y="9012"/>
                    <a:pt x="7610" y="9019"/>
                    <a:pt x="7622" y="9019"/>
                  </a:cubicBezTo>
                  <a:cubicBezTo>
                    <a:pt x="7640" y="9019"/>
                    <a:pt x="7660" y="9004"/>
                    <a:pt x="7660" y="8969"/>
                  </a:cubicBezTo>
                  <a:cubicBezTo>
                    <a:pt x="7296" y="7875"/>
                    <a:pt x="7296" y="6720"/>
                    <a:pt x="7660" y="5625"/>
                  </a:cubicBezTo>
                  <a:cubicBezTo>
                    <a:pt x="7691" y="5504"/>
                    <a:pt x="7752" y="5413"/>
                    <a:pt x="7812" y="5321"/>
                  </a:cubicBezTo>
                  <a:lnTo>
                    <a:pt x="7812" y="5321"/>
                  </a:lnTo>
                  <a:cubicBezTo>
                    <a:pt x="7569" y="6081"/>
                    <a:pt x="7387" y="8087"/>
                    <a:pt x="7934" y="9151"/>
                  </a:cubicBezTo>
                  <a:cubicBezTo>
                    <a:pt x="8390" y="9242"/>
                    <a:pt x="8876" y="9394"/>
                    <a:pt x="9332" y="9516"/>
                  </a:cubicBezTo>
                  <a:cubicBezTo>
                    <a:pt x="9484" y="9242"/>
                    <a:pt x="9484" y="8878"/>
                    <a:pt x="9332" y="8604"/>
                  </a:cubicBezTo>
                  <a:cubicBezTo>
                    <a:pt x="9028" y="7753"/>
                    <a:pt x="8907" y="6811"/>
                    <a:pt x="9059" y="5929"/>
                  </a:cubicBezTo>
                  <a:cubicBezTo>
                    <a:pt x="9119" y="5473"/>
                    <a:pt x="9241" y="5017"/>
                    <a:pt x="9423" y="4622"/>
                  </a:cubicBezTo>
                  <a:lnTo>
                    <a:pt x="9484" y="4501"/>
                  </a:lnTo>
                  <a:lnTo>
                    <a:pt x="9484" y="4501"/>
                  </a:lnTo>
                  <a:cubicBezTo>
                    <a:pt x="9454" y="4774"/>
                    <a:pt x="9393" y="5078"/>
                    <a:pt x="9332" y="5352"/>
                  </a:cubicBezTo>
                  <a:cubicBezTo>
                    <a:pt x="9302" y="5747"/>
                    <a:pt x="9271" y="6112"/>
                    <a:pt x="9271" y="6507"/>
                  </a:cubicBezTo>
                  <a:cubicBezTo>
                    <a:pt x="9271" y="7236"/>
                    <a:pt x="9393" y="7966"/>
                    <a:pt x="9697" y="8635"/>
                  </a:cubicBezTo>
                  <a:cubicBezTo>
                    <a:pt x="9971" y="9334"/>
                    <a:pt x="10518" y="9911"/>
                    <a:pt x="11217" y="10215"/>
                  </a:cubicBezTo>
                  <a:lnTo>
                    <a:pt x="11673" y="10428"/>
                  </a:lnTo>
                  <a:cubicBezTo>
                    <a:pt x="11885" y="10519"/>
                    <a:pt x="12129" y="10610"/>
                    <a:pt x="12402" y="10701"/>
                  </a:cubicBezTo>
                  <a:cubicBezTo>
                    <a:pt x="13557" y="11066"/>
                    <a:pt x="14469" y="11948"/>
                    <a:pt x="14925" y="13072"/>
                  </a:cubicBezTo>
                  <a:cubicBezTo>
                    <a:pt x="15138" y="13680"/>
                    <a:pt x="14925" y="14349"/>
                    <a:pt x="14895" y="14987"/>
                  </a:cubicBezTo>
                  <a:cubicBezTo>
                    <a:pt x="14864" y="15595"/>
                    <a:pt x="14773" y="16112"/>
                    <a:pt x="15411" y="16142"/>
                  </a:cubicBezTo>
                  <a:cubicBezTo>
                    <a:pt x="15419" y="16143"/>
                    <a:pt x="15427" y="16143"/>
                    <a:pt x="15435" y="16143"/>
                  </a:cubicBezTo>
                  <a:cubicBezTo>
                    <a:pt x="16081" y="16143"/>
                    <a:pt x="16449" y="14926"/>
                    <a:pt x="17530" y="14926"/>
                  </a:cubicBezTo>
                  <a:cubicBezTo>
                    <a:pt x="17543" y="14926"/>
                    <a:pt x="17556" y="14926"/>
                    <a:pt x="17569" y="14926"/>
                  </a:cubicBezTo>
                  <a:cubicBezTo>
                    <a:pt x="18578" y="14981"/>
                    <a:pt x="18731" y="15940"/>
                    <a:pt x="19256" y="15940"/>
                  </a:cubicBezTo>
                  <a:cubicBezTo>
                    <a:pt x="19317" y="15940"/>
                    <a:pt x="19382" y="15927"/>
                    <a:pt x="19454" y="15899"/>
                  </a:cubicBezTo>
                  <a:cubicBezTo>
                    <a:pt x="19880" y="15747"/>
                    <a:pt x="20214" y="15230"/>
                    <a:pt x="20487" y="14896"/>
                  </a:cubicBezTo>
                  <a:cubicBezTo>
                    <a:pt x="22524" y="12647"/>
                    <a:pt x="23132" y="9394"/>
                    <a:pt x="22068" y="6537"/>
                  </a:cubicBezTo>
                  <a:cubicBezTo>
                    <a:pt x="21946" y="6233"/>
                    <a:pt x="21794" y="5929"/>
                    <a:pt x="21643" y="5656"/>
                  </a:cubicBezTo>
                  <a:cubicBezTo>
                    <a:pt x="21065" y="4653"/>
                    <a:pt x="20305" y="3741"/>
                    <a:pt x="19424" y="2981"/>
                  </a:cubicBezTo>
                  <a:cubicBezTo>
                    <a:pt x="19028" y="2677"/>
                    <a:pt x="18633" y="2373"/>
                    <a:pt x="18208" y="2099"/>
                  </a:cubicBezTo>
                  <a:cubicBezTo>
                    <a:pt x="16059" y="712"/>
                    <a:pt x="13581" y="0"/>
                    <a:pt x="11065"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46" name="Google Shape;1984;p54"/>
            <p:cNvSpPr/>
            <p:nvPr/>
          </p:nvSpPr>
          <p:spPr>
            <a:xfrm rot="462857" flipH="1">
              <a:off x="2950684" y="2615849"/>
              <a:ext cx="854761" cy="291840"/>
            </a:xfrm>
            <a:custGeom>
              <a:avLst/>
              <a:gdLst/>
              <a:ahLst/>
              <a:cxnLst/>
              <a:rect l="l" t="t" r="r" b="b"/>
              <a:pathLst>
                <a:path w="18725" h="8094" extrusionOk="0">
                  <a:moveTo>
                    <a:pt x="5442" y="1"/>
                  </a:moveTo>
                  <a:cubicBezTo>
                    <a:pt x="4043" y="274"/>
                    <a:pt x="2706" y="791"/>
                    <a:pt x="1490" y="1490"/>
                  </a:cubicBezTo>
                  <a:cubicBezTo>
                    <a:pt x="973" y="1976"/>
                    <a:pt x="517" y="2524"/>
                    <a:pt x="183" y="3131"/>
                  </a:cubicBezTo>
                  <a:cubicBezTo>
                    <a:pt x="62" y="3283"/>
                    <a:pt x="1" y="3496"/>
                    <a:pt x="1" y="3709"/>
                  </a:cubicBezTo>
                  <a:cubicBezTo>
                    <a:pt x="69" y="4051"/>
                    <a:pt x="428" y="4171"/>
                    <a:pt x="796" y="4171"/>
                  </a:cubicBezTo>
                  <a:cubicBezTo>
                    <a:pt x="918" y="4171"/>
                    <a:pt x="1042" y="4157"/>
                    <a:pt x="1156" y="4135"/>
                  </a:cubicBezTo>
                  <a:cubicBezTo>
                    <a:pt x="2615" y="3770"/>
                    <a:pt x="3922" y="2888"/>
                    <a:pt x="5381" y="2584"/>
                  </a:cubicBezTo>
                  <a:cubicBezTo>
                    <a:pt x="5587" y="2512"/>
                    <a:pt x="5800" y="2479"/>
                    <a:pt x="6013" y="2479"/>
                  </a:cubicBezTo>
                  <a:cubicBezTo>
                    <a:pt x="6428" y="2479"/>
                    <a:pt x="6843" y="2607"/>
                    <a:pt x="7205" y="2828"/>
                  </a:cubicBezTo>
                  <a:cubicBezTo>
                    <a:pt x="7702" y="3237"/>
                    <a:pt x="8031" y="3986"/>
                    <a:pt x="8625" y="3986"/>
                  </a:cubicBezTo>
                  <a:cubicBezTo>
                    <a:pt x="8648" y="3986"/>
                    <a:pt x="8671" y="3985"/>
                    <a:pt x="8694" y="3983"/>
                  </a:cubicBezTo>
                  <a:cubicBezTo>
                    <a:pt x="8907" y="3952"/>
                    <a:pt x="9119" y="3800"/>
                    <a:pt x="9332" y="3770"/>
                  </a:cubicBezTo>
                  <a:cubicBezTo>
                    <a:pt x="9364" y="3766"/>
                    <a:pt x="9395" y="3764"/>
                    <a:pt x="9425" y="3764"/>
                  </a:cubicBezTo>
                  <a:cubicBezTo>
                    <a:pt x="9868" y="3764"/>
                    <a:pt x="10224" y="4164"/>
                    <a:pt x="10366" y="4590"/>
                  </a:cubicBezTo>
                  <a:cubicBezTo>
                    <a:pt x="10487" y="5046"/>
                    <a:pt x="10609" y="5533"/>
                    <a:pt x="10670" y="6019"/>
                  </a:cubicBezTo>
                  <a:cubicBezTo>
                    <a:pt x="10882" y="6870"/>
                    <a:pt x="11490" y="7569"/>
                    <a:pt x="12311" y="7934"/>
                  </a:cubicBezTo>
                  <a:cubicBezTo>
                    <a:pt x="12515" y="8042"/>
                    <a:pt x="12738" y="8093"/>
                    <a:pt x="12962" y="8093"/>
                  </a:cubicBezTo>
                  <a:cubicBezTo>
                    <a:pt x="13308" y="8093"/>
                    <a:pt x="13658" y="7972"/>
                    <a:pt x="13952" y="7752"/>
                  </a:cubicBezTo>
                  <a:cubicBezTo>
                    <a:pt x="14560" y="7144"/>
                    <a:pt x="14317" y="5958"/>
                    <a:pt x="14925" y="5320"/>
                  </a:cubicBezTo>
                  <a:cubicBezTo>
                    <a:pt x="15165" y="5080"/>
                    <a:pt x="15478" y="4984"/>
                    <a:pt x="15808" y="4984"/>
                  </a:cubicBezTo>
                  <a:cubicBezTo>
                    <a:pt x="16187" y="4984"/>
                    <a:pt x="16590" y="5111"/>
                    <a:pt x="16931" y="5290"/>
                  </a:cubicBezTo>
                  <a:cubicBezTo>
                    <a:pt x="17285" y="5478"/>
                    <a:pt x="17694" y="5722"/>
                    <a:pt x="18087" y="5722"/>
                  </a:cubicBezTo>
                  <a:cubicBezTo>
                    <a:pt x="18200" y="5722"/>
                    <a:pt x="18312" y="5702"/>
                    <a:pt x="18421" y="5654"/>
                  </a:cubicBezTo>
                  <a:cubicBezTo>
                    <a:pt x="18542" y="5594"/>
                    <a:pt x="18633" y="5502"/>
                    <a:pt x="18725" y="5381"/>
                  </a:cubicBezTo>
                  <a:cubicBezTo>
                    <a:pt x="18147" y="4378"/>
                    <a:pt x="17387" y="3466"/>
                    <a:pt x="16506" y="2706"/>
                  </a:cubicBezTo>
                  <a:cubicBezTo>
                    <a:pt x="16110" y="2402"/>
                    <a:pt x="15715" y="2098"/>
                    <a:pt x="15290" y="1824"/>
                  </a:cubicBezTo>
                  <a:cubicBezTo>
                    <a:pt x="15259" y="1824"/>
                    <a:pt x="15229" y="1855"/>
                    <a:pt x="15199" y="1885"/>
                  </a:cubicBezTo>
                  <a:cubicBezTo>
                    <a:pt x="14712" y="2220"/>
                    <a:pt x="14408" y="2919"/>
                    <a:pt x="13800" y="3010"/>
                  </a:cubicBezTo>
                  <a:cubicBezTo>
                    <a:pt x="13772" y="3012"/>
                    <a:pt x="13743" y="3013"/>
                    <a:pt x="13715" y="3013"/>
                  </a:cubicBezTo>
                  <a:cubicBezTo>
                    <a:pt x="13353" y="3013"/>
                    <a:pt x="13021" y="2836"/>
                    <a:pt x="12767" y="2554"/>
                  </a:cubicBezTo>
                  <a:cubicBezTo>
                    <a:pt x="12524" y="2250"/>
                    <a:pt x="12220" y="1976"/>
                    <a:pt x="11916" y="1733"/>
                  </a:cubicBezTo>
                  <a:cubicBezTo>
                    <a:pt x="11640" y="1583"/>
                    <a:pt x="11337" y="1520"/>
                    <a:pt x="11028" y="1520"/>
                  </a:cubicBezTo>
                  <a:cubicBezTo>
                    <a:pt x="10590" y="1520"/>
                    <a:pt x="10138" y="1646"/>
                    <a:pt x="9727" y="1824"/>
                  </a:cubicBezTo>
                  <a:cubicBezTo>
                    <a:pt x="9467" y="1936"/>
                    <a:pt x="9172" y="2048"/>
                    <a:pt x="8906" y="2048"/>
                  </a:cubicBezTo>
                  <a:cubicBezTo>
                    <a:pt x="8737" y="2048"/>
                    <a:pt x="8580" y="2003"/>
                    <a:pt x="8451" y="1885"/>
                  </a:cubicBezTo>
                  <a:cubicBezTo>
                    <a:pt x="8360" y="1733"/>
                    <a:pt x="8268" y="1612"/>
                    <a:pt x="8208" y="1460"/>
                  </a:cubicBezTo>
                  <a:cubicBezTo>
                    <a:pt x="7972" y="1068"/>
                    <a:pt x="7580" y="833"/>
                    <a:pt x="7146" y="833"/>
                  </a:cubicBezTo>
                  <a:cubicBezTo>
                    <a:pt x="7075" y="833"/>
                    <a:pt x="7003" y="839"/>
                    <a:pt x="6931" y="852"/>
                  </a:cubicBezTo>
                  <a:cubicBezTo>
                    <a:pt x="6657" y="913"/>
                    <a:pt x="6384" y="1065"/>
                    <a:pt x="6080" y="1095"/>
                  </a:cubicBezTo>
                  <a:cubicBezTo>
                    <a:pt x="6045" y="1097"/>
                    <a:pt x="6012" y="1099"/>
                    <a:pt x="5981" y="1099"/>
                  </a:cubicBezTo>
                  <a:cubicBezTo>
                    <a:pt x="5258" y="1099"/>
                    <a:pt x="5587" y="438"/>
                    <a:pt x="5442" y="1"/>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47" name="Google Shape;1985;p54"/>
            <p:cNvSpPr/>
            <p:nvPr/>
          </p:nvSpPr>
          <p:spPr>
            <a:xfrm rot="462857" flipH="1">
              <a:off x="2890188" y="3077742"/>
              <a:ext cx="249787" cy="199932"/>
            </a:xfrm>
            <a:custGeom>
              <a:avLst/>
              <a:gdLst/>
              <a:ahLst/>
              <a:cxnLst/>
              <a:rect l="l" t="t" r="r" b="b"/>
              <a:pathLst>
                <a:path w="5472" h="5545" extrusionOk="0">
                  <a:moveTo>
                    <a:pt x="3402" y="1"/>
                  </a:moveTo>
                  <a:cubicBezTo>
                    <a:pt x="2660" y="1"/>
                    <a:pt x="1880" y="259"/>
                    <a:pt x="1368" y="593"/>
                  </a:cubicBezTo>
                  <a:cubicBezTo>
                    <a:pt x="487" y="1171"/>
                    <a:pt x="183" y="2448"/>
                    <a:pt x="92" y="3511"/>
                  </a:cubicBezTo>
                  <a:cubicBezTo>
                    <a:pt x="1" y="3998"/>
                    <a:pt x="122" y="4514"/>
                    <a:pt x="396" y="4940"/>
                  </a:cubicBezTo>
                  <a:cubicBezTo>
                    <a:pt x="780" y="5386"/>
                    <a:pt x="1313" y="5544"/>
                    <a:pt x="1852" y="5544"/>
                  </a:cubicBezTo>
                  <a:cubicBezTo>
                    <a:pt x="2377" y="5544"/>
                    <a:pt x="2908" y="5394"/>
                    <a:pt x="3314" y="5214"/>
                  </a:cubicBezTo>
                  <a:cubicBezTo>
                    <a:pt x="4286" y="4758"/>
                    <a:pt x="5016" y="3876"/>
                    <a:pt x="5320" y="2843"/>
                  </a:cubicBezTo>
                  <a:cubicBezTo>
                    <a:pt x="5472" y="2326"/>
                    <a:pt x="5472" y="1779"/>
                    <a:pt x="5320" y="1262"/>
                  </a:cubicBezTo>
                  <a:cubicBezTo>
                    <a:pt x="5168" y="837"/>
                    <a:pt x="4894" y="502"/>
                    <a:pt x="4530" y="259"/>
                  </a:cubicBezTo>
                  <a:cubicBezTo>
                    <a:pt x="4198" y="77"/>
                    <a:pt x="3805" y="1"/>
                    <a:pt x="3402"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8" name="Google Shape;1986;p54"/>
            <p:cNvSpPr/>
            <p:nvPr/>
          </p:nvSpPr>
          <p:spPr>
            <a:xfrm rot="462857" flipH="1">
              <a:off x="2918473" y="3126570"/>
              <a:ext cx="153606" cy="70598"/>
            </a:xfrm>
            <a:custGeom>
              <a:avLst/>
              <a:gdLst/>
              <a:ahLst/>
              <a:cxnLst/>
              <a:rect l="l" t="t" r="r" b="b"/>
              <a:pathLst>
                <a:path w="3365" h="1958" extrusionOk="0">
                  <a:moveTo>
                    <a:pt x="2147" y="0"/>
                  </a:moveTo>
                  <a:cubicBezTo>
                    <a:pt x="1914" y="0"/>
                    <a:pt x="1680" y="55"/>
                    <a:pt x="1480" y="164"/>
                  </a:cubicBezTo>
                  <a:cubicBezTo>
                    <a:pt x="1115" y="316"/>
                    <a:pt x="811" y="529"/>
                    <a:pt x="568" y="803"/>
                  </a:cubicBezTo>
                  <a:cubicBezTo>
                    <a:pt x="325" y="1076"/>
                    <a:pt x="142" y="1380"/>
                    <a:pt x="21" y="1715"/>
                  </a:cubicBezTo>
                  <a:cubicBezTo>
                    <a:pt x="0" y="1818"/>
                    <a:pt x="77" y="1893"/>
                    <a:pt x="139" y="1893"/>
                  </a:cubicBezTo>
                  <a:cubicBezTo>
                    <a:pt x="168" y="1893"/>
                    <a:pt x="193" y="1875"/>
                    <a:pt x="203" y="1836"/>
                  </a:cubicBezTo>
                  <a:cubicBezTo>
                    <a:pt x="477" y="1289"/>
                    <a:pt x="933" y="864"/>
                    <a:pt x="1480" y="620"/>
                  </a:cubicBezTo>
                  <a:cubicBezTo>
                    <a:pt x="1601" y="529"/>
                    <a:pt x="1753" y="499"/>
                    <a:pt x="1905" y="468"/>
                  </a:cubicBezTo>
                  <a:cubicBezTo>
                    <a:pt x="1997" y="651"/>
                    <a:pt x="2057" y="894"/>
                    <a:pt x="2027" y="1107"/>
                  </a:cubicBezTo>
                  <a:cubicBezTo>
                    <a:pt x="1997" y="1228"/>
                    <a:pt x="1966" y="1350"/>
                    <a:pt x="1905" y="1471"/>
                  </a:cubicBezTo>
                  <a:cubicBezTo>
                    <a:pt x="1875" y="1502"/>
                    <a:pt x="1845" y="1563"/>
                    <a:pt x="1814" y="1593"/>
                  </a:cubicBezTo>
                  <a:lnTo>
                    <a:pt x="1753" y="1684"/>
                  </a:lnTo>
                  <a:cubicBezTo>
                    <a:pt x="1723" y="1715"/>
                    <a:pt x="1693" y="1745"/>
                    <a:pt x="1693" y="1806"/>
                  </a:cubicBezTo>
                  <a:cubicBezTo>
                    <a:pt x="1693" y="1897"/>
                    <a:pt x="1753" y="1958"/>
                    <a:pt x="1845" y="1958"/>
                  </a:cubicBezTo>
                  <a:cubicBezTo>
                    <a:pt x="1905" y="1958"/>
                    <a:pt x="1966" y="1927"/>
                    <a:pt x="1997" y="1897"/>
                  </a:cubicBezTo>
                  <a:lnTo>
                    <a:pt x="2088" y="1806"/>
                  </a:lnTo>
                  <a:cubicBezTo>
                    <a:pt x="2149" y="1745"/>
                    <a:pt x="2179" y="1684"/>
                    <a:pt x="2240" y="1623"/>
                  </a:cubicBezTo>
                  <a:cubicBezTo>
                    <a:pt x="2301" y="1471"/>
                    <a:pt x="2331" y="1289"/>
                    <a:pt x="2361" y="1137"/>
                  </a:cubicBezTo>
                  <a:cubicBezTo>
                    <a:pt x="2392" y="894"/>
                    <a:pt x="2331" y="651"/>
                    <a:pt x="2209" y="408"/>
                  </a:cubicBezTo>
                  <a:cubicBezTo>
                    <a:pt x="2301" y="408"/>
                    <a:pt x="2361" y="438"/>
                    <a:pt x="2453" y="468"/>
                  </a:cubicBezTo>
                  <a:cubicBezTo>
                    <a:pt x="2574" y="499"/>
                    <a:pt x="2696" y="560"/>
                    <a:pt x="2787" y="651"/>
                  </a:cubicBezTo>
                  <a:cubicBezTo>
                    <a:pt x="2908" y="742"/>
                    <a:pt x="2969" y="864"/>
                    <a:pt x="3091" y="924"/>
                  </a:cubicBezTo>
                  <a:cubicBezTo>
                    <a:pt x="3107" y="930"/>
                    <a:pt x="3123" y="932"/>
                    <a:pt x="3139" y="932"/>
                  </a:cubicBezTo>
                  <a:cubicBezTo>
                    <a:pt x="3212" y="932"/>
                    <a:pt x="3279" y="878"/>
                    <a:pt x="3304" y="803"/>
                  </a:cubicBezTo>
                  <a:cubicBezTo>
                    <a:pt x="3364" y="620"/>
                    <a:pt x="3182" y="438"/>
                    <a:pt x="3060" y="316"/>
                  </a:cubicBezTo>
                  <a:cubicBezTo>
                    <a:pt x="2939" y="195"/>
                    <a:pt x="2787" y="104"/>
                    <a:pt x="2604" y="73"/>
                  </a:cubicBezTo>
                  <a:cubicBezTo>
                    <a:pt x="2459" y="25"/>
                    <a:pt x="2303" y="0"/>
                    <a:pt x="214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9" name="Google Shape;1987;p54"/>
            <p:cNvSpPr/>
            <p:nvPr/>
          </p:nvSpPr>
          <p:spPr>
            <a:xfrm rot="462857" flipH="1">
              <a:off x="3527335" y="3240946"/>
              <a:ext cx="229017" cy="77557"/>
            </a:xfrm>
            <a:custGeom>
              <a:avLst/>
              <a:gdLst/>
              <a:ahLst/>
              <a:cxnLst/>
              <a:rect l="l" t="t" r="r" b="b"/>
              <a:pathLst>
                <a:path w="5017" h="2151" extrusionOk="0">
                  <a:moveTo>
                    <a:pt x="544" y="0"/>
                  </a:moveTo>
                  <a:cubicBezTo>
                    <a:pt x="459" y="0"/>
                    <a:pt x="399" y="19"/>
                    <a:pt x="365" y="67"/>
                  </a:cubicBezTo>
                  <a:cubicBezTo>
                    <a:pt x="1" y="553"/>
                    <a:pt x="821" y="1951"/>
                    <a:pt x="2311" y="2134"/>
                  </a:cubicBezTo>
                  <a:cubicBezTo>
                    <a:pt x="2394" y="2145"/>
                    <a:pt x="2477" y="2151"/>
                    <a:pt x="2558" y="2151"/>
                  </a:cubicBezTo>
                  <a:cubicBezTo>
                    <a:pt x="3959" y="2151"/>
                    <a:pt x="5016" y="506"/>
                    <a:pt x="4499" y="219"/>
                  </a:cubicBezTo>
                  <a:cubicBezTo>
                    <a:pt x="4327" y="128"/>
                    <a:pt x="4158" y="97"/>
                    <a:pt x="3976" y="97"/>
                  </a:cubicBezTo>
                  <a:cubicBezTo>
                    <a:pt x="3572" y="97"/>
                    <a:pt x="3106" y="251"/>
                    <a:pt x="2411" y="251"/>
                  </a:cubicBezTo>
                  <a:cubicBezTo>
                    <a:pt x="2368" y="251"/>
                    <a:pt x="2325" y="250"/>
                    <a:pt x="2280" y="249"/>
                  </a:cubicBezTo>
                  <a:cubicBezTo>
                    <a:pt x="1431" y="226"/>
                    <a:pt x="838" y="0"/>
                    <a:pt x="544" y="0"/>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50" name="Google Shape;1988;p54"/>
            <p:cNvSpPr/>
            <p:nvPr/>
          </p:nvSpPr>
          <p:spPr>
            <a:xfrm rot="462857" flipH="1">
              <a:off x="3544310" y="3256610"/>
              <a:ext cx="140185" cy="58916"/>
            </a:xfrm>
            <a:custGeom>
              <a:avLst/>
              <a:gdLst/>
              <a:ahLst/>
              <a:cxnLst/>
              <a:rect l="l" t="t" r="r" b="b"/>
              <a:pathLst>
                <a:path w="3071" h="1634" extrusionOk="0">
                  <a:moveTo>
                    <a:pt x="2686" y="1"/>
                  </a:moveTo>
                  <a:cubicBezTo>
                    <a:pt x="2287" y="1"/>
                    <a:pt x="1812" y="179"/>
                    <a:pt x="1521" y="292"/>
                  </a:cubicBezTo>
                  <a:cubicBezTo>
                    <a:pt x="913" y="535"/>
                    <a:pt x="396" y="930"/>
                    <a:pt x="1" y="1386"/>
                  </a:cubicBezTo>
                  <a:cubicBezTo>
                    <a:pt x="214" y="1507"/>
                    <a:pt x="487" y="1568"/>
                    <a:pt x="761" y="1629"/>
                  </a:cubicBezTo>
                  <a:cubicBezTo>
                    <a:pt x="805" y="1632"/>
                    <a:pt x="849" y="1633"/>
                    <a:pt x="893" y="1633"/>
                  </a:cubicBezTo>
                  <a:cubicBezTo>
                    <a:pt x="1848" y="1633"/>
                    <a:pt x="2751" y="1009"/>
                    <a:pt x="3071" y="79"/>
                  </a:cubicBezTo>
                  <a:cubicBezTo>
                    <a:pt x="2959" y="23"/>
                    <a:pt x="2827" y="1"/>
                    <a:pt x="2686" y="1"/>
                  </a:cubicBezTo>
                  <a:close/>
                </a:path>
              </a:pathLst>
            </a:custGeom>
            <a:solidFill>
              <a:srgbClr val="FF582C"/>
            </a:solidFill>
            <a:ln>
              <a:noFill/>
            </a:ln>
          </p:spPr>
          <p:txBody>
            <a:bodyPr spcFirstLastPara="1" wrap="square" lIns="274275" tIns="274275" rIns="274275" bIns="274275" anchor="ctr" anchorCtr="0">
              <a:noAutofit/>
            </a:bodyPr>
            <a:lstStyle/>
            <a:p>
              <a:endParaRPr sz="4200"/>
            </a:p>
          </p:txBody>
        </p:sp>
        <p:sp>
          <p:nvSpPr>
            <p:cNvPr id="51" name="Google Shape;1989;p54"/>
            <p:cNvSpPr/>
            <p:nvPr/>
          </p:nvSpPr>
          <p:spPr>
            <a:xfrm rot="462857" flipH="1">
              <a:off x="3659327" y="3117873"/>
              <a:ext cx="88877" cy="122844"/>
            </a:xfrm>
            <a:custGeom>
              <a:avLst/>
              <a:gdLst/>
              <a:ahLst/>
              <a:cxnLst/>
              <a:rect l="l" t="t" r="r" b="b"/>
              <a:pathLst>
                <a:path w="1947" h="3407" extrusionOk="0">
                  <a:moveTo>
                    <a:pt x="1612" y="0"/>
                  </a:moveTo>
                  <a:cubicBezTo>
                    <a:pt x="1566" y="0"/>
                    <a:pt x="1521" y="23"/>
                    <a:pt x="1490" y="69"/>
                  </a:cubicBezTo>
                  <a:cubicBezTo>
                    <a:pt x="1399" y="281"/>
                    <a:pt x="1338" y="525"/>
                    <a:pt x="1399" y="768"/>
                  </a:cubicBezTo>
                  <a:lnTo>
                    <a:pt x="1399" y="1467"/>
                  </a:lnTo>
                  <a:lnTo>
                    <a:pt x="1399" y="1832"/>
                  </a:lnTo>
                  <a:cubicBezTo>
                    <a:pt x="1399" y="1953"/>
                    <a:pt x="1399" y="2044"/>
                    <a:pt x="1369" y="2105"/>
                  </a:cubicBezTo>
                  <a:cubicBezTo>
                    <a:pt x="1350" y="2124"/>
                    <a:pt x="1316" y="2131"/>
                    <a:pt x="1277" y="2131"/>
                  </a:cubicBezTo>
                  <a:cubicBezTo>
                    <a:pt x="1188" y="2131"/>
                    <a:pt x="1067" y="2096"/>
                    <a:pt x="1004" y="2075"/>
                  </a:cubicBezTo>
                  <a:cubicBezTo>
                    <a:pt x="822" y="1984"/>
                    <a:pt x="639" y="1923"/>
                    <a:pt x="426" y="1923"/>
                  </a:cubicBezTo>
                  <a:cubicBezTo>
                    <a:pt x="244" y="1953"/>
                    <a:pt x="92" y="2075"/>
                    <a:pt x="62" y="2227"/>
                  </a:cubicBezTo>
                  <a:cubicBezTo>
                    <a:pt x="1" y="2440"/>
                    <a:pt x="62" y="2652"/>
                    <a:pt x="153" y="2835"/>
                  </a:cubicBezTo>
                  <a:cubicBezTo>
                    <a:pt x="244" y="3017"/>
                    <a:pt x="366" y="3230"/>
                    <a:pt x="548" y="3382"/>
                  </a:cubicBezTo>
                  <a:cubicBezTo>
                    <a:pt x="565" y="3399"/>
                    <a:pt x="582" y="3406"/>
                    <a:pt x="597" y="3406"/>
                  </a:cubicBezTo>
                  <a:cubicBezTo>
                    <a:pt x="636" y="3406"/>
                    <a:pt x="661" y="3356"/>
                    <a:pt x="639" y="3291"/>
                  </a:cubicBezTo>
                  <a:cubicBezTo>
                    <a:pt x="578" y="3078"/>
                    <a:pt x="518" y="2865"/>
                    <a:pt x="426" y="2652"/>
                  </a:cubicBezTo>
                  <a:cubicBezTo>
                    <a:pt x="426" y="2592"/>
                    <a:pt x="366" y="2440"/>
                    <a:pt x="396" y="2379"/>
                  </a:cubicBezTo>
                  <a:cubicBezTo>
                    <a:pt x="426" y="2364"/>
                    <a:pt x="457" y="2356"/>
                    <a:pt x="487" y="2356"/>
                  </a:cubicBezTo>
                  <a:cubicBezTo>
                    <a:pt x="518" y="2356"/>
                    <a:pt x="548" y="2364"/>
                    <a:pt x="578" y="2379"/>
                  </a:cubicBezTo>
                  <a:cubicBezTo>
                    <a:pt x="761" y="2379"/>
                    <a:pt x="913" y="2500"/>
                    <a:pt x="1095" y="2561"/>
                  </a:cubicBezTo>
                  <a:cubicBezTo>
                    <a:pt x="1162" y="2572"/>
                    <a:pt x="1225" y="2579"/>
                    <a:pt x="1285" y="2579"/>
                  </a:cubicBezTo>
                  <a:cubicBezTo>
                    <a:pt x="1389" y="2579"/>
                    <a:pt x="1485" y="2558"/>
                    <a:pt x="1582" y="2500"/>
                  </a:cubicBezTo>
                  <a:cubicBezTo>
                    <a:pt x="1946" y="2318"/>
                    <a:pt x="1825" y="1771"/>
                    <a:pt x="1825" y="1406"/>
                  </a:cubicBezTo>
                  <a:lnTo>
                    <a:pt x="1825" y="737"/>
                  </a:lnTo>
                  <a:cubicBezTo>
                    <a:pt x="1855" y="494"/>
                    <a:pt x="1825" y="281"/>
                    <a:pt x="1733" y="69"/>
                  </a:cubicBezTo>
                  <a:cubicBezTo>
                    <a:pt x="1703" y="23"/>
                    <a:pt x="1658" y="0"/>
                    <a:pt x="161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2" name="Google Shape;1990;p54"/>
            <p:cNvSpPr/>
            <p:nvPr/>
          </p:nvSpPr>
          <p:spPr>
            <a:xfrm rot="462857" flipH="1">
              <a:off x="3493611" y="3106550"/>
              <a:ext cx="56923" cy="68038"/>
            </a:xfrm>
            <a:custGeom>
              <a:avLst/>
              <a:gdLst/>
              <a:ahLst/>
              <a:cxnLst/>
              <a:rect l="l" t="t" r="r" b="b"/>
              <a:pathLst>
                <a:path w="1247" h="1887" extrusionOk="0">
                  <a:moveTo>
                    <a:pt x="639" y="1"/>
                  </a:moveTo>
                  <a:cubicBezTo>
                    <a:pt x="304" y="1"/>
                    <a:pt x="0" y="426"/>
                    <a:pt x="0" y="943"/>
                  </a:cubicBezTo>
                  <a:cubicBezTo>
                    <a:pt x="0" y="1460"/>
                    <a:pt x="243" y="1885"/>
                    <a:pt x="578" y="1885"/>
                  </a:cubicBezTo>
                  <a:cubicBezTo>
                    <a:pt x="589" y="1886"/>
                    <a:pt x="600" y="1887"/>
                    <a:pt x="612" y="1887"/>
                  </a:cubicBezTo>
                  <a:cubicBezTo>
                    <a:pt x="932" y="1887"/>
                    <a:pt x="1216" y="1473"/>
                    <a:pt x="1216" y="973"/>
                  </a:cubicBezTo>
                  <a:cubicBezTo>
                    <a:pt x="1247" y="457"/>
                    <a:pt x="973" y="31"/>
                    <a:pt x="639"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3" name="Google Shape;1991;p54"/>
            <p:cNvSpPr/>
            <p:nvPr/>
          </p:nvSpPr>
          <p:spPr>
            <a:xfrm rot="462857" flipH="1">
              <a:off x="3763105" y="3137845"/>
              <a:ext cx="45831" cy="57005"/>
            </a:xfrm>
            <a:custGeom>
              <a:avLst/>
              <a:gdLst/>
              <a:ahLst/>
              <a:cxnLst/>
              <a:rect l="l" t="t" r="r" b="b"/>
              <a:pathLst>
                <a:path w="1004" h="1581" extrusionOk="0">
                  <a:moveTo>
                    <a:pt x="517" y="0"/>
                  </a:moveTo>
                  <a:cubicBezTo>
                    <a:pt x="243" y="0"/>
                    <a:pt x="31" y="334"/>
                    <a:pt x="0" y="760"/>
                  </a:cubicBezTo>
                  <a:cubicBezTo>
                    <a:pt x="0" y="1186"/>
                    <a:pt x="213" y="1550"/>
                    <a:pt x="456" y="1581"/>
                  </a:cubicBezTo>
                  <a:cubicBezTo>
                    <a:pt x="730" y="1581"/>
                    <a:pt x="973" y="1216"/>
                    <a:pt x="973" y="821"/>
                  </a:cubicBezTo>
                  <a:cubicBezTo>
                    <a:pt x="1003" y="395"/>
                    <a:pt x="791" y="0"/>
                    <a:pt x="51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4" name="Google Shape;1992;p54"/>
            <p:cNvSpPr/>
            <p:nvPr/>
          </p:nvSpPr>
          <p:spPr>
            <a:xfrm rot="462857" flipH="1">
              <a:off x="3504539" y="3011897"/>
              <a:ext cx="113846" cy="58339"/>
            </a:xfrm>
            <a:custGeom>
              <a:avLst/>
              <a:gdLst/>
              <a:ahLst/>
              <a:cxnLst/>
              <a:rect l="l" t="t" r="r" b="b"/>
              <a:pathLst>
                <a:path w="2494" h="1618" extrusionOk="0">
                  <a:moveTo>
                    <a:pt x="474" y="0"/>
                  </a:moveTo>
                  <a:cubicBezTo>
                    <a:pt x="357" y="0"/>
                    <a:pt x="240" y="23"/>
                    <a:pt x="122" y="73"/>
                  </a:cubicBezTo>
                  <a:cubicBezTo>
                    <a:pt x="1" y="164"/>
                    <a:pt x="31" y="346"/>
                    <a:pt x="183" y="407"/>
                  </a:cubicBezTo>
                  <a:cubicBezTo>
                    <a:pt x="366" y="468"/>
                    <a:pt x="548" y="498"/>
                    <a:pt x="730" y="498"/>
                  </a:cubicBezTo>
                  <a:cubicBezTo>
                    <a:pt x="882" y="498"/>
                    <a:pt x="1065" y="529"/>
                    <a:pt x="1217" y="590"/>
                  </a:cubicBezTo>
                  <a:cubicBezTo>
                    <a:pt x="1703" y="711"/>
                    <a:pt x="2098" y="1046"/>
                    <a:pt x="2341" y="1501"/>
                  </a:cubicBezTo>
                  <a:cubicBezTo>
                    <a:pt x="2341" y="1532"/>
                    <a:pt x="2372" y="1562"/>
                    <a:pt x="2402" y="1593"/>
                  </a:cubicBezTo>
                  <a:cubicBezTo>
                    <a:pt x="2419" y="1610"/>
                    <a:pt x="2434" y="1617"/>
                    <a:pt x="2446" y="1617"/>
                  </a:cubicBezTo>
                  <a:cubicBezTo>
                    <a:pt x="2478" y="1617"/>
                    <a:pt x="2493" y="1567"/>
                    <a:pt x="2493" y="1501"/>
                  </a:cubicBezTo>
                  <a:lnTo>
                    <a:pt x="2493" y="1410"/>
                  </a:lnTo>
                  <a:cubicBezTo>
                    <a:pt x="2402" y="1076"/>
                    <a:pt x="2220" y="772"/>
                    <a:pt x="1946" y="559"/>
                  </a:cubicBezTo>
                  <a:cubicBezTo>
                    <a:pt x="1764" y="377"/>
                    <a:pt x="1521" y="225"/>
                    <a:pt x="1278" y="164"/>
                  </a:cubicBezTo>
                  <a:cubicBezTo>
                    <a:pt x="1095" y="103"/>
                    <a:pt x="943" y="42"/>
                    <a:pt x="761" y="42"/>
                  </a:cubicBezTo>
                  <a:cubicBezTo>
                    <a:pt x="665" y="15"/>
                    <a:pt x="569" y="0"/>
                    <a:pt x="474"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5" name="Google Shape;1993;p54"/>
            <p:cNvSpPr/>
            <p:nvPr/>
          </p:nvSpPr>
          <p:spPr>
            <a:xfrm rot="462857" flipH="1">
              <a:off x="3731537" y="3035424"/>
              <a:ext cx="87462" cy="48532"/>
            </a:xfrm>
            <a:custGeom>
              <a:avLst/>
              <a:gdLst/>
              <a:ahLst/>
              <a:cxnLst/>
              <a:rect l="l" t="t" r="r" b="b"/>
              <a:pathLst>
                <a:path w="1916" h="1346" extrusionOk="0">
                  <a:moveTo>
                    <a:pt x="1462" y="0"/>
                  </a:moveTo>
                  <a:cubicBezTo>
                    <a:pt x="1432" y="0"/>
                    <a:pt x="1401" y="3"/>
                    <a:pt x="1368" y="8"/>
                  </a:cubicBezTo>
                  <a:cubicBezTo>
                    <a:pt x="1247" y="8"/>
                    <a:pt x="1125" y="8"/>
                    <a:pt x="1004" y="38"/>
                  </a:cubicBezTo>
                  <a:cubicBezTo>
                    <a:pt x="791" y="99"/>
                    <a:pt x="608" y="221"/>
                    <a:pt x="456" y="342"/>
                  </a:cubicBezTo>
                  <a:cubicBezTo>
                    <a:pt x="244" y="555"/>
                    <a:pt x="92" y="829"/>
                    <a:pt x="31" y="1102"/>
                  </a:cubicBezTo>
                  <a:lnTo>
                    <a:pt x="31" y="1224"/>
                  </a:lnTo>
                  <a:cubicBezTo>
                    <a:pt x="1" y="1285"/>
                    <a:pt x="31" y="1345"/>
                    <a:pt x="61" y="1345"/>
                  </a:cubicBezTo>
                  <a:cubicBezTo>
                    <a:pt x="61" y="1315"/>
                    <a:pt x="92" y="1285"/>
                    <a:pt x="92" y="1254"/>
                  </a:cubicBezTo>
                  <a:cubicBezTo>
                    <a:pt x="274" y="859"/>
                    <a:pt x="608" y="586"/>
                    <a:pt x="1004" y="494"/>
                  </a:cubicBezTo>
                  <a:cubicBezTo>
                    <a:pt x="1125" y="464"/>
                    <a:pt x="1247" y="464"/>
                    <a:pt x="1338" y="464"/>
                  </a:cubicBezTo>
                  <a:cubicBezTo>
                    <a:pt x="1382" y="473"/>
                    <a:pt x="1427" y="477"/>
                    <a:pt x="1471" y="477"/>
                  </a:cubicBezTo>
                  <a:cubicBezTo>
                    <a:pt x="1576" y="477"/>
                    <a:pt x="1677" y="455"/>
                    <a:pt x="1763" y="434"/>
                  </a:cubicBezTo>
                  <a:cubicBezTo>
                    <a:pt x="1885" y="373"/>
                    <a:pt x="1915" y="221"/>
                    <a:pt x="1824" y="130"/>
                  </a:cubicBezTo>
                  <a:cubicBezTo>
                    <a:pt x="1724" y="55"/>
                    <a:pt x="1604" y="0"/>
                    <a:pt x="146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6" name="Google Shape;1994;p54"/>
            <p:cNvSpPr/>
            <p:nvPr/>
          </p:nvSpPr>
          <p:spPr>
            <a:xfrm rot="462857" flipH="1">
              <a:off x="3289973" y="3174134"/>
              <a:ext cx="206786" cy="137951"/>
            </a:xfrm>
            <a:custGeom>
              <a:avLst/>
              <a:gdLst/>
              <a:ahLst/>
              <a:cxnLst/>
              <a:rect l="l" t="t" r="r" b="b"/>
              <a:pathLst>
                <a:path w="4530" h="3826" extrusionOk="0">
                  <a:moveTo>
                    <a:pt x="2213" y="0"/>
                  </a:moveTo>
                  <a:cubicBezTo>
                    <a:pt x="1131" y="0"/>
                    <a:pt x="205" y="724"/>
                    <a:pt x="92" y="1685"/>
                  </a:cubicBezTo>
                  <a:cubicBezTo>
                    <a:pt x="0" y="2749"/>
                    <a:pt x="882" y="3691"/>
                    <a:pt x="2067" y="3813"/>
                  </a:cubicBezTo>
                  <a:cubicBezTo>
                    <a:pt x="2151" y="3821"/>
                    <a:pt x="2234" y="3825"/>
                    <a:pt x="2317" y="3825"/>
                  </a:cubicBezTo>
                  <a:cubicBezTo>
                    <a:pt x="3398" y="3825"/>
                    <a:pt x="4323" y="3101"/>
                    <a:pt x="4408" y="2141"/>
                  </a:cubicBezTo>
                  <a:cubicBezTo>
                    <a:pt x="4529" y="1077"/>
                    <a:pt x="3648" y="135"/>
                    <a:pt x="2462" y="13"/>
                  </a:cubicBezTo>
                  <a:cubicBezTo>
                    <a:pt x="2379" y="5"/>
                    <a:pt x="2295" y="0"/>
                    <a:pt x="2213" y="0"/>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7" name="Google Shape;1995;p54"/>
            <p:cNvSpPr/>
            <p:nvPr/>
          </p:nvSpPr>
          <p:spPr>
            <a:xfrm rot="462857" flipH="1">
              <a:off x="3775803" y="3209134"/>
              <a:ext cx="174878" cy="128865"/>
            </a:xfrm>
            <a:custGeom>
              <a:avLst/>
              <a:gdLst/>
              <a:ahLst/>
              <a:cxnLst/>
              <a:rect l="l" t="t" r="r" b="b"/>
              <a:pathLst>
                <a:path w="3831" h="3574" extrusionOk="0">
                  <a:moveTo>
                    <a:pt x="1700" y="1"/>
                  </a:moveTo>
                  <a:cubicBezTo>
                    <a:pt x="1331" y="1"/>
                    <a:pt x="977" y="122"/>
                    <a:pt x="700" y="374"/>
                  </a:cubicBezTo>
                  <a:cubicBezTo>
                    <a:pt x="1" y="951"/>
                    <a:pt x="1" y="2076"/>
                    <a:pt x="670" y="2866"/>
                  </a:cubicBezTo>
                  <a:cubicBezTo>
                    <a:pt x="1062" y="3329"/>
                    <a:pt x="1600" y="3573"/>
                    <a:pt x="2119" y="3573"/>
                  </a:cubicBezTo>
                  <a:cubicBezTo>
                    <a:pt x="2486" y="3573"/>
                    <a:pt x="2843" y="3452"/>
                    <a:pt x="3132" y="3200"/>
                  </a:cubicBezTo>
                  <a:cubicBezTo>
                    <a:pt x="3831" y="2623"/>
                    <a:pt x="3831" y="1498"/>
                    <a:pt x="3162" y="708"/>
                  </a:cubicBezTo>
                  <a:cubicBezTo>
                    <a:pt x="2770" y="245"/>
                    <a:pt x="2221" y="1"/>
                    <a:pt x="1700" y="1"/>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8" name="Google Shape;1996;p54"/>
            <p:cNvSpPr/>
            <p:nvPr/>
          </p:nvSpPr>
          <p:spPr>
            <a:xfrm flipH="1">
              <a:off x="3603801" y="3605981"/>
              <a:ext cx="23402" cy="238562"/>
            </a:xfrm>
            <a:custGeom>
              <a:avLst/>
              <a:gdLst/>
              <a:ahLst/>
              <a:cxnLst/>
              <a:rect l="l" t="t" r="r" b="b"/>
              <a:pathLst>
                <a:path w="1187" h="12099" extrusionOk="0">
                  <a:moveTo>
                    <a:pt x="1186" y="1"/>
                  </a:moveTo>
                  <a:lnTo>
                    <a:pt x="1186" y="1"/>
                  </a:lnTo>
                  <a:cubicBezTo>
                    <a:pt x="973" y="973"/>
                    <a:pt x="791" y="1976"/>
                    <a:pt x="609" y="2979"/>
                  </a:cubicBezTo>
                  <a:cubicBezTo>
                    <a:pt x="548" y="3496"/>
                    <a:pt x="487" y="3983"/>
                    <a:pt x="426" y="4499"/>
                  </a:cubicBezTo>
                  <a:cubicBezTo>
                    <a:pt x="366" y="5016"/>
                    <a:pt x="274" y="5533"/>
                    <a:pt x="244" y="6019"/>
                  </a:cubicBezTo>
                  <a:lnTo>
                    <a:pt x="122" y="7539"/>
                  </a:lnTo>
                  <a:cubicBezTo>
                    <a:pt x="62" y="8056"/>
                    <a:pt x="62" y="8572"/>
                    <a:pt x="31" y="9059"/>
                  </a:cubicBezTo>
                  <a:cubicBezTo>
                    <a:pt x="1" y="10062"/>
                    <a:pt x="1" y="11095"/>
                    <a:pt x="1" y="12098"/>
                  </a:cubicBezTo>
                  <a:cubicBezTo>
                    <a:pt x="62" y="11095"/>
                    <a:pt x="62" y="10092"/>
                    <a:pt x="153" y="9119"/>
                  </a:cubicBezTo>
                  <a:cubicBezTo>
                    <a:pt x="183" y="8603"/>
                    <a:pt x="214" y="8086"/>
                    <a:pt x="274" y="7600"/>
                  </a:cubicBezTo>
                  <a:lnTo>
                    <a:pt x="396" y="6080"/>
                  </a:lnTo>
                  <a:cubicBezTo>
                    <a:pt x="457" y="5563"/>
                    <a:pt x="517" y="5077"/>
                    <a:pt x="578" y="4560"/>
                  </a:cubicBezTo>
                  <a:cubicBezTo>
                    <a:pt x="639" y="4043"/>
                    <a:pt x="700" y="3557"/>
                    <a:pt x="761" y="3040"/>
                  </a:cubicBezTo>
                  <a:cubicBezTo>
                    <a:pt x="791" y="2524"/>
                    <a:pt x="882" y="2037"/>
                    <a:pt x="973" y="1520"/>
                  </a:cubicBezTo>
                  <a:cubicBezTo>
                    <a:pt x="1034" y="1004"/>
                    <a:pt x="1095" y="487"/>
                    <a:pt x="118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pic>
        <p:nvPicPr>
          <p:cNvPr id="59" name="Picture 58"/>
          <p:cNvPicPr>
            <a:picLocks noChangeAspect="1"/>
          </p:cNvPicPr>
          <p:nvPr/>
        </p:nvPicPr>
        <p:blipFill>
          <a:blip r:embed="rId5"/>
          <a:stretch>
            <a:fillRect/>
          </a:stretch>
        </p:blipFill>
        <p:spPr>
          <a:xfrm>
            <a:off x="630665" y="2267779"/>
            <a:ext cx="7899359" cy="6157295"/>
          </a:xfrm>
          <a:prstGeom prst="rect">
            <a:avLst/>
          </a:prstGeom>
        </p:spPr>
      </p:pic>
      <p:pic>
        <p:nvPicPr>
          <p:cNvPr id="60" name="图片 3">
            <a:extLst>
              <a:ext uri="{FF2B5EF4-FFF2-40B4-BE49-F238E27FC236}">
                <a16:creationId xmlns:a16="http://schemas.microsoft.com/office/drawing/2014/main" id="{034E2CC6-B679-4837-9A8C-1D88ED32BB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235" y="1192893"/>
            <a:ext cx="5554139" cy="1721342"/>
          </a:xfrm>
          <a:prstGeom prst="rect">
            <a:avLst/>
          </a:prstGeom>
        </p:spPr>
      </p:pic>
      <p:sp>
        <p:nvSpPr>
          <p:cNvPr id="61" name="矩形 4">
            <a:extLst>
              <a:ext uri="{FF2B5EF4-FFF2-40B4-BE49-F238E27FC236}">
                <a16:creationId xmlns:a16="http://schemas.microsoft.com/office/drawing/2014/main" id="{3007239F-B2E6-4F55-B367-6BA58826308E}"/>
              </a:ext>
            </a:extLst>
          </p:cNvPr>
          <p:cNvSpPr/>
          <p:nvPr/>
        </p:nvSpPr>
        <p:spPr>
          <a:xfrm>
            <a:off x="1113190" y="1411756"/>
            <a:ext cx="4554228" cy="1107996"/>
          </a:xfrm>
          <a:prstGeom prst="rect">
            <a:avLst/>
          </a:prstGeom>
        </p:spPr>
        <p:txBody>
          <a:bodyPr wrap="square">
            <a:spAutoFit/>
            <a:scene3d>
              <a:camera prst="orthographicFront"/>
              <a:lightRig rig="threePt" dir="t"/>
            </a:scene3d>
            <a:sp3d contourW="12700"/>
          </a:bodyPr>
          <a:lstStyle/>
          <a:p>
            <a:pPr algn="ctr"/>
            <a:r>
              <a:rPr lang="en-US" altLang="zh-CN" sz="6600" b="1" dirty="0" err="1">
                <a:solidFill>
                  <a:srgbClr val="F48B14"/>
                </a:solidFill>
                <a:latin typeface="Times New Roman" panose="02020603050405020304" pitchFamily="18" charset="0"/>
                <a:ea typeface="inpin heiti" charset="-122"/>
                <a:cs typeface="Times New Roman" panose="02020603050405020304" pitchFamily="18" charset="0"/>
              </a:rPr>
              <a:t>Kết</a:t>
            </a:r>
            <a:r>
              <a:rPr lang="en-US" altLang="zh-CN" sz="6600" b="1" dirty="0">
                <a:solidFill>
                  <a:srgbClr val="F48B14"/>
                </a:solidFill>
                <a:latin typeface="Times New Roman" panose="02020603050405020304" pitchFamily="18" charset="0"/>
                <a:ea typeface="inpin heiti" charset="-122"/>
                <a:cs typeface="Times New Roman" panose="02020603050405020304" pitchFamily="18" charset="0"/>
              </a:rPr>
              <a:t> </a:t>
            </a:r>
            <a:r>
              <a:rPr lang="en-US" altLang="zh-CN" sz="6600" b="1" dirty="0" err="1">
                <a:solidFill>
                  <a:srgbClr val="F48B14"/>
                </a:solidFill>
                <a:latin typeface="Times New Roman" panose="02020603050405020304" pitchFamily="18" charset="0"/>
                <a:ea typeface="inpin heiti" charset="-122"/>
                <a:cs typeface="Times New Roman" panose="02020603050405020304" pitchFamily="18" charset="0"/>
              </a:rPr>
              <a:t>luận</a:t>
            </a:r>
            <a:endParaRPr lang="zh-CN" altLang="en-US" sz="66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62"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6278"/>
          <a:stretch/>
        </p:blipFill>
        <p:spPr>
          <a:xfrm flipH="1">
            <a:off x="-1823715" y="8375070"/>
            <a:ext cx="7995917" cy="2353236"/>
          </a:xfrm>
          <a:prstGeom prst="rect">
            <a:avLst/>
          </a:prstGeom>
        </p:spPr>
      </p:pic>
      <p:sp>
        <p:nvSpPr>
          <p:cNvPr id="63" name="Text Box 4"/>
          <p:cNvSpPr txBox="1">
            <a:spLocks noChangeArrowheads="1"/>
          </p:cNvSpPr>
          <p:nvPr/>
        </p:nvSpPr>
        <p:spPr bwMode="auto">
          <a:xfrm>
            <a:off x="2457857" y="-106766"/>
            <a:ext cx="1295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vi-VN" sz="3600" b="1" dirty="0" err="1">
                <a:solidFill>
                  <a:srgbClr val="002060"/>
                </a:solidFill>
                <a:latin typeface="Times New Roman" pitchFamily="18" charset="0"/>
              </a:rPr>
              <a:t>Thứ</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Năm</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ngày</a:t>
            </a:r>
            <a:r>
              <a:rPr lang="en-US" altLang="vi-VN" sz="3600" b="1" dirty="0">
                <a:solidFill>
                  <a:srgbClr val="002060"/>
                </a:solidFill>
                <a:latin typeface="Times New Roman" pitchFamily="18" charset="0"/>
              </a:rPr>
              <a:t> 02 </a:t>
            </a:r>
            <a:r>
              <a:rPr lang="en-US" altLang="vi-VN" sz="3600" b="1" dirty="0" err="1">
                <a:solidFill>
                  <a:srgbClr val="002060"/>
                </a:solidFill>
                <a:latin typeface="Times New Roman" pitchFamily="18" charset="0"/>
              </a:rPr>
              <a:t>tháng</a:t>
            </a:r>
            <a:r>
              <a:rPr lang="en-US" altLang="vi-VN" sz="3600" b="1" dirty="0">
                <a:solidFill>
                  <a:srgbClr val="002060"/>
                </a:solidFill>
                <a:latin typeface="Times New Roman" pitchFamily="18" charset="0"/>
              </a:rPr>
              <a:t> 11 </a:t>
            </a:r>
            <a:r>
              <a:rPr lang="en-US" altLang="vi-VN" sz="3600" b="1" dirty="0" err="1">
                <a:solidFill>
                  <a:srgbClr val="002060"/>
                </a:solidFill>
                <a:latin typeface="Times New Roman" pitchFamily="18" charset="0"/>
              </a:rPr>
              <a:t>năm</a:t>
            </a:r>
            <a:r>
              <a:rPr lang="en-US" altLang="vi-VN" sz="3600" b="1" dirty="0">
                <a:solidFill>
                  <a:srgbClr val="002060"/>
                </a:solidFill>
                <a:latin typeface="Times New Roman" pitchFamily="18" charset="0"/>
              </a:rPr>
              <a:t> 2023 </a:t>
            </a:r>
          </a:p>
          <a:p>
            <a:pPr algn="ctr"/>
            <a:r>
              <a:rPr lang="en-US" altLang="vi-VN" sz="3600" b="1" dirty="0" err="1">
                <a:solidFill>
                  <a:srgbClr val="002060"/>
                </a:solidFill>
                <a:latin typeface="Times New Roman" pitchFamily="18" charset="0"/>
              </a:rPr>
              <a:t>Môn</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Khoa</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học</a:t>
            </a:r>
            <a:endParaRPr lang="en-US" altLang="vi-VN" sz="3600" b="1" dirty="0">
              <a:solidFill>
                <a:srgbClr val="002060"/>
              </a:solidFill>
              <a:latin typeface="Times New Roman" pitchFamily="18" charset="0"/>
            </a:endParaRPr>
          </a:p>
          <a:p>
            <a:pPr algn="ctr"/>
            <a:r>
              <a:rPr lang="en-US" altLang="vi-VN" b="1" dirty="0" err="1">
                <a:solidFill>
                  <a:srgbClr val="002060"/>
                </a:solidFill>
                <a:latin typeface="Times New Roman" pitchFamily="18" charset="0"/>
              </a:rPr>
              <a:t>Bài</a:t>
            </a:r>
            <a:r>
              <a:rPr lang="en-US" altLang="vi-VN" b="1" dirty="0">
                <a:solidFill>
                  <a:srgbClr val="002060"/>
                </a:solidFill>
                <a:latin typeface="Times New Roman" pitchFamily="18" charset="0"/>
              </a:rPr>
              <a:t>: </a:t>
            </a:r>
            <a:r>
              <a:rPr lang="en-US" altLang="vi-VN" sz="4800" b="1" dirty="0" err="1">
                <a:solidFill>
                  <a:srgbClr val="FF0000"/>
                </a:solidFill>
                <a:latin typeface="Times New Roman" pitchFamily="18" charset="0"/>
              </a:rPr>
              <a:t>Phòng</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tránh</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bị</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xâm</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hại</a:t>
            </a:r>
            <a:endParaRPr lang="en-US" altLang="vi-VN" sz="4800" b="1" dirty="0">
              <a:solidFill>
                <a:srgbClr val="FF0000"/>
              </a:solidFill>
              <a:latin typeface="Times New Roman" pitchFamily="18" charset="0"/>
            </a:endParaRPr>
          </a:p>
        </p:txBody>
      </p:sp>
    </p:spTree>
    <p:extLst>
      <p:ext uri="{BB962C8B-B14F-4D97-AF65-F5344CB8AC3E}">
        <p14:creationId xmlns:p14="http://schemas.microsoft.com/office/powerpoint/2010/main" val="58630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linds(horizontal)">
                                      <p:cBhvr>
                                        <p:cTn id="23" dur="500"/>
                                        <p:tgtEl>
                                          <p:spTgt spid="59"/>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 Rịa - Vũng Tàu: Tuyên truyền phòng chống xâm hại trẻ em cho người lao  động">
            <a:extLst>
              <a:ext uri="{FF2B5EF4-FFF2-40B4-BE49-F238E27FC236}">
                <a16:creationId xmlns:a16="http://schemas.microsoft.com/office/drawing/2014/main" id="{03C376C5-0053-125F-040F-D9C191260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499"/>
            <a:ext cx="15240000" cy="77724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DE8AD3-0A98-DBBD-BBF8-A29A89079727}"/>
              </a:ext>
            </a:extLst>
          </p:cNvPr>
          <p:cNvSpPr txBox="1"/>
          <p:nvPr/>
        </p:nvSpPr>
        <p:spPr>
          <a:xfrm>
            <a:off x="1295400" y="7810500"/>
            <a:ext cx="15697200" cy="1754326"/>
          </a:xfrm>
          <a:prstGeom prst="rect">
            <a:avLst/>
          </a:prstGeom>
          <a:noFill/>
        </p:spPr>
        <p:txBody>
          <a:bodyPr wrap="square">
            <a:spAutoFit/>
          </a:bodyPr>
          <a:lstStyle/>
          <a:p>
            <a:pPr algn="l" fontAlgn="base"/>
            <a:r>
              <a:rPr lang="vi-VN" sz="3600" b="0" dirty="0">
                <a:solidFill>
                  <a:srgbClr val="000000"/>
                </a:solidFill>
                <a:effectLst/>
                <a:latin typeface="NotoSans-Regular"/>
              </a:rPr>
              <a:t>Tổng đài quốc gia bảo vệ trẻ em 111 là nơi tư vấn pháp luật, kiến thức để bảo vệ trẻ, đồng thời kết nối các cơ quan chuyên trách để giải cứu và hỗ trợ điều trị nếu trẻ có nguy cơ hoặc bị xâm hại tình dục, bị bạo hành, buôn bán, bóc lột.</a:t>
            </a:r>
          </a:p>
        </p:txBody>
      </p:sp>
    </p:spTree>
    <p:extLst>
      <p:ext uri="{BB962C8B-B14F-4D97-AF65-F5344CB8AC3E}">
        <p14:creationId xmlns:p14="http://schemas.microsoft.com/office/powerpoint/2010/main" val="2552997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44DF84-05A8-CC7F-DA5C-F25B10582712}"/>
              </a:ext>
            </a:extLst>
          </p:cNvPr>
          <p:cNvSpPr>
            <a:spLocks noChangeArrowheads="1"/>
          </p:cNvSpPr>
          <p:nvPr/>
        </p:nvSpPr>
        <p:spPr bwMode="auto">
          <a:xfrm>
            <a:off x="762000" y="1371204"/>
            <a:ext cx="16764000" cy="25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875" b="1" dirty="0">
                <a:solidFill>
                  <a:srgbClr val="0000FF"/>
                </a:solidFill>
                <a:latin typeface="Times New Roman" panose="02020603050405020304" pitchFamily="18" charset="0"/>
                <a:cs typeface="Times New Roman" panose="02020603050405020304" pitchFamily="18" charset="0"/>
              </a:rPr>
              <a:t>Khi </a:t>
            </a:r>
            <a:r>
              <a:rPr lang="en-US" altLang="en-US" sz="7875" b="1" dirty="0" err="1">
                <a:solidFill>
                  <a:srgbClr val="0000FF"/>
                </a:solidFill>
                <a:latin typeface="Times New Roman" panose="02020603050405020304" pitchFamily="18" charset="0"/>
                <a:cs typeface="Times New Roman" panose="02020603050405020304" pitchFamily="18" charset="0"/>
              </a:rPr>
              <a:t>bị</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người</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khác</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lôi</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kéo</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xâm</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hại</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em</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cần</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làm</a:t>
            </a:r>
            <a:r>
              <a:rPr lang="en-US" altLang="en-US" sz="7875" b="1" dirty="0">
                <a:solidFill>
                  <a:srgbClr val="0000FF"/>
                </a:solidFill>
                <a:latin typeface="Times New Roman" panose="02020603050405020304" pitchFamily="18" charset="0"/>
                <a:cs typeface="Times New Roman" panose="02020603050405020304" pitchFamily="18" charset="0"/>
              </a:rPr>
              <a:t> </a:t>
            </a:r>
            <a:r>
              <a:rPr lang="en-US" altLang="en-US" sz="7875" b="1" dirty="0" err="1">
                <a:solidFill>
                  <a:srgbClr val="0000FF"/>
                </a:solidFill>
                <a:latin typeface="Times New Roman" panose="02020603050405020304" pitchFamily="18" charset="0"/>
                <a:cs typeface="Times New Roman" panose="02020603050405020304" pitchFamily="18" charset="0"/>
              </a:rPr>
              <a:t>gì</a:t>
            </a:r>
            <a:r>
              <a:rPr lang="en-US" altLang="en-US" sz="7875" b="1" dirty="0">
                <a:solidFill>
                  <a:srgbClr val="0000FF"/>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69C83AD3-F036-A52B-51DC-A82812E19315}"/>
              </a:ext>
            </a:extLst>
          </p:cNvPr>
          <p:cNvSpPr/>
          <p:nvPr/>
        </p:nvSpPr>
        <p:spPr bwMode="auto">
          <a:xfrm>
            <a:off x="914798" y="4115594"/>
            <a:ext cx="7772796" cy="3607594"/>
          </a:xfrm>
          <a:prstGeom prst="rect">
            <a:avLst/>
          </a:prstGeom>
          <a:solidFill>
            <a:srgbClr val="FFCCFF"/>
          </a:solidFill>
          <a:ln w="9525" cap="flat" cmpd="sng" algn="ctr">
            <a:solidFill>
              <a:srgbClr val="EAEAEA"/>
            </a:solidFill>
            <a:prstDash val="solid"/>
            <a:round/>
            <a:headEnd type="none" w="med" len="med"/>
            <a:tailEnd type="none" w="med" len="med"/>
          </a:ln>
          <a:effectLst/>
        </p:spPr>
        <p:txBody>
          <a:bodyPr lIns="163278" tIns="81639" rIns="163278" bIns="81639"/>
          <a:lstStyle/>
          <a:p>
            <a:pPr>
              <a:defRPr/>
            </a:pPr>
            <a:r>
              <a:rPr lang="en-US" sz="11750" b="1" kern="0" dirty="0">
                <a:solidFill>
                  <a:srgbClr val="FFFF00"/>
                </a:solidFill>
                <a:latin typeface="Times New Roman" pitchFamily="18" charset="0"/>
              </a:rPr>
              <a:t>   </a:t>
            </a:r>
            <a:r>
              <a:rPr lang="en-US" sz="1750" b="1" kern="0" dirty="0">
                <a:solidFill>
                  <a:srgbClr val="FFFF00"/>
                </a:solidFill>
                <a:latin typeface="Times New Roman" pitchFamily="18" charset="0"/>
              </a:rPr>
              <a:t>        </a:t>
            </a:r>
            <a:r>
              <a:rPr lang="en-US" sz="11750" b="1" kern="0" dirty="0">
                <a:solidFill>
                  <a:srgbClr val="FFFF00"/>
                </a:solidFill>
                <a:latin typeface="Times New Roman" pitchFamily="18" charset="0"/>
              </a:rPr>
              <a:t>  </a:t>
            </a:r>
            <a:r>
              <a:rPr lang="en-US" sz="12875" b="1" kern="0" dirty="0">
                <a:latin typeface="Times New Roman" pitchFamily="18" charset="0"/>
              </a:rPr>
              <a:t>\</a:t>
            </a:r>
          </a:p>
          <a:p>
            <a:pPr>
              <a:defRPr/>
            </a:pPr>
            <a:r>
              <a:rPr lang="en-US" sz="12875" b="1" kern="0" dirty="0">
                <a:solidFill>
                  <a:srgbClr val="FF0000"/>
                </a:solidFill>
                <a:latin typeface="Times New Roman" pitchFamily="18" charset="0"/>
              </a:rPr>
              <a:t>     </a:t>
            </a:r>
            <a:r>
              <a:rPr lang="en-US" sz="17125" b="1" kern="0" dirty="0">
                <a:solidFill>
                  <a:srgbClr val="FF0000"/>
                </a:solidFill>
                <a:latin typeface="Times New Roman" pitchFamily="18" charset="0"/>
              </a:rPr>
              <a:t>4</a:t>
            </a:r>
          </a:p>
        </p:txBody>
      </p:sp>
      <p:sp>
        <p:nvSpPr>
          <p:cNvPr id="6" name="Rectangle 5">
            <a:extLst>
              <a:ext uri="{FF2B5EF4-FFF2-40B4-BE49-F238E27FC236}">
                <a16:creationId xmlns:a16="http://schemas.microsoft.com/office/drawing/2014/main" id="{679A56AB-3ADE-FFF3-A107-9B4FC3AB8FAF}"/>
              </a:ext>
            </a:extLst>
          </p:cNvPr>
          <p:cNvSpPr>
            <a:spLocks noChangeArrowheads="1"/>
          </p:cNvSpPr>
          <p:nvPr/>
        </p:nvSpPr>
        <p:spPr bwMode="auto">
          <a:xfrm>
            <a:off x="9982200" y="3827859"/>
            <a:ext cx="7923609" cy="4183063"/>
          </a:xfrm>
          <a:prstGeom prst="rect">
            <a:avLst/>
          </a:prstGeom>
          <a:solidFill>
            <a:schemeClr val="accent1"/>
          </a:solidFill>
          <a:ln w="9525" algn="ctr">
            <a:solidFill>
              <a:schemeClr val="tx1"/>
            </a:solidFill>
            <a:round/>
            <a:headEnd/>
            <a:tailEnd/>
          </a:ln>
        </p:spPr>
        <p:txBody>
          <a:bodyPr lIns="163278" tIns="81639" rIns="163278" bIns="81639"/>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750" dirty="0">
                <a:solidFill>
                  <a:srgbClr val="FF0000"/>
                </a:solidFill>
                <a:latin typeface="Times New Roman" panose="02020603050405020304" pitchFamily="18" charset="0"/>
              </a:rPr>
              <a:t>         </a:t>
            </a:r>
            <a:r>
              <a:rPr lang="en-US" altLang="en-US" sz="12875" b="1" dirty="0">
                <a:latin typeface="Times New Roman" panose="02020603050405020304" pitchFamily="18" charset="0"/>
              </a:rPr>
              <a:t>/</a:t>
            </a:r>
          </a:p>
        </p:txBody>
      </p:sp>
      <p:pic>
        <p:nvPicPr>
          <p:cNvPr id="7" name="Picture 6">
            <a:extLst>
              <a:ext uri="{FF2B5EF4-FFF2-40B4-BE49-F238E27FC236}">
                <a16:creationId xmlns:a16="http://schemas.microsoft.com/office/drawing/2014/main" id="{A75C1858-5A58-91B0-2B59-1A6A182674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6327" y="5562600"/>
            <a:ext cx="6746875" cy="244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49E3ED-DC5E-3A02-043F-8271980BACA8}"/>
              </a:ext>
            </a:extLst>
          </p:cNvPr>
          <p:cNvSpPr txBox="1">
            <a:spLocks noChangeArrowheads="1"/>
          </p:cNvSpPr>
          <p:nvPr/>
        </p:nvSpPr>
        <p:spPr bwMode="auto">
          <a:xfrm>
            <a:off x="5639594" y="8558610"/>
            <a:ext cx="7467204" cy="164604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9625" b="1">
                <a:solidFill>
                  <a:srgbClr val="FF0000"/>
                </a:solidFill>
                <a:latin typeface="Times New Roman" panose="02020603050405020304" pitchFamily="18" charset="0"/>
                <a:cs typeface="Times New Roman" panose="02020603050405020304" pitchFamily="18" charset="0"/>
              </a:rPr>
              <a:t>TỪ CHỐI</a:t>
            </a:r>
          </a:p>
        </p:txBody>
      </p:sp>
      <p:sp>
        <p:nvSpPr>
          <p:cNvPr id="27655" name="TextBox 7">
            <a:extLst>
              <a:ext uri="{FF2B5EF4-FFF2-40B4-BE49-F238E27FC236}">
                <a16:creationId xmlns:a16="http://schemas.microsoft.com/office/drawing/2014/main" id="{BB1EF297-3BE8-F8D7-A4A4-2EF52FCE9C1A}"/>
              </a:ext>
            </a:extLst>
          </p:cNvPr>
          <p:cNvSpPr txBox="1">
            <a:spLocks noChangeArrowheads="1"/>
          </p:cNvSpPr>
          <p:nvPr/>
        </p:nvSpPr>
        <p:spPr bwMode="auto">
          <a:xfrm>
            <a:off x="1067594" y="115094"/>
            <a:ext cx="16232188" cy="10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ĐUỔI HÌNH BẮT CHỮ</a:t>
            </a:r>
            <a:endParaRPr lang="en-US"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54108"/>
            <a:ext cx="36576000" cy="14791989"/>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2338" y="3338991"/>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904766" y="7128590"/>
            <a:ext cx="5286288" cy="2448971"/>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29568381" y="7556225"/>
            <a:ext cx="1538100" cy="1593696"/>
          </a:xfrm>
          <a:prstGeom prst="rect">
            <a:avLst/>
          </a:prstGeom>
        </p:spPr>
      </p:pic>
    </p:spTree>
    <p:extLst>
      <p:ext uri="{BB962C8B-B14F-4D97-AF65-F5344CB8AC3E}">
        <p14:creationId xmlns:p14="http://schemas.microsoft.com/office/powerpoint/2010/main" val="4239838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C1368E-E17D-41B1-F219-1C4C25970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06" y="3456781"/>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a:extLst>
              <a:ext uri="{FF2B5EF4-FFF2-40B4-BE49-F238E27FC236}">
                <a16:creationId xmlns:a16="http://schemas.microsoft.com/office/drawing/2014/main" id="{2BE8BE47-BCC3-6414-4BEE-40A8A65AF0E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229204" y="3502423"/>
            <a:ext cx="9753203" cy="5143500"/>
          </a:xfrm>
          <a:noFill/>
        </p:spPr>
      </p:pic>
      <p:sp>
        <p:nvSpPr>
          <p:cNvPr id="28676" name="TextBox 7">
            <a:extLst>
              <a:ext uri="{FF2B5EF4-FFF2-40B4-BE49-F238E27FC236}">
                <a16:creationId xmlns:a16="http://schemas.microsoft.com/office/drawing/2014/main" id="{55A5A7ED-9E8F-E0CF-00DA-5A296831E576}"/>
              </a:ext>
            </a:extLst>
          </p:cNvPr>
          <p:cNvSpPr txBox="1">
            <a:spLocks noChangeArrowheads="1"/>
          </p:cNvSpPr>
          <p:nvPr/>
        </p:nvSpPr>
        <p:spPr bwMode="auto">
          <a:xfrm>
            <a:off x="1139031" y="115094"/>
            <a:ext cx="16160750" cy="10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ĐUỔI HÌNH BẮT CHỮ</a:t>
            </a:r>
            <a:endParaRPr lang="en-US"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123B57A-85B3-A65B-5EDC-B4069F9D22BC}"/>
              </a:ext>
            </a:extLst>
          </p:cNvPr>
          <p:cNvSpPr txBox="1">
            <a:spLocks noChangeArrowheads="1"/>
          </p:cNvSpPr>
          <p:nvPr/>
        </p:nvSpPr>
        <p:spPr bwMode="auto">
          <a:xfrm>
            <a:off x="5639594" y="8800704"/>
            <a:ext cx="7467204" cy="14921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8625" b="1">
                <a:solidFill>
                  <a:srgbClr val="FF0000"/>
                </a:solidFill>
                <a:latin typeface="Times New Roman" panose="02020603050405020304" pitchFamily="18" charset="0"/>
                <a:cs typeface="Times New Roman" panose="02020603050405020304" pitchFamily="18" charset="0"/>
              </a:rPr>
              <a:t>KÊU CỨU</a:t>
            </a:r>
          </a:p>
        </p:txBody>
      </p:sp>
      <p:sp>
        <p:nvSpPr>
          <p:cNvPr id="10" name="Rectangle 9">
            <a:extLst>
              <a:ext uri="{FF2B5EF4-FFF2-40B4-BE49-F238E27FC236}">
                <a16:creationId xmlns:a16="http://schemas.microsoft.com/office/drawing/2014/main" id="{56685AED-7355-EAD2-A935-A2577D77BCEA}"/>
              </a:ext>
            </a:extLst>
          </p:cNvPr>
          <p:cNvSpPr>
            <a:spLocks noChangeArrowheads="1"/>
          </p:cNvSpPr>
          <p:nvPr/>
        </p:nvSpPr>
        <p:spPr bwMode="auto">
          <a:xfrm>
            <a:off x="305594" y="1143000"/>
            <a:ext cx="17676813" cy="25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875" b="1">
                <a:solidFill>
                  <a:srgbClr val="0000FF"/>
                </a:solidFill>
                <a:latin typeface="Times New Roman" panose="02020603050405020304" pitchFamily="18" charset="0"/>
                <a:cs typeface="Times New Roman" panose="02020603050405020304" pitchFamily="18" charset="0"/>
              </a:rPr>
              <a:t>Trong trường hợp có nguy cơ bị xâm hại em cần làm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nodeType="afterGroup">
                            <p:stCondLst>
                              <p:cond delay="10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393047-0409-3590-47F5-8DAD2122AE52}"/>
              </a:ext>
            </a:extLst>
          </p:cNvPr>
          <p:cNvSpPr>
            <a:spLocks noChangeArrowheads="1"/>
          </p:cNvSpPr>
          <p:nvPr/>
        </p:nvSpPr>
        <p:spPr bwMode="auto">
          <a:xfrm>
            <a:off x="1" y="1258094"/>
            <a:ext cx="16455954" cy="137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7875" b="1">
                <a:solidFill>
                  <a:srgbClr val="0000FF"/>
                </a:solidFill>
                <a:latin typeface="Times New Roman" panose="02020603050405020304" pitchFamily="18" charset="0"/>
                <a:cs typeface="Times New Roman" panose="02020603050405020304" pitchFamily="18" charset="0"/>
              </a:rPr>
              <a:t>Sau khi kêu cứu em cần phải làm gì ?</a:t>
            </a:r>
          </a:p>
        </p:txBody>
      </p:sp>
      <p:sp>
        <p:nvSpPr>
          <p:cNvPr id="29699" name="TextBox 4">
            <a:extLst>
              <a:ext uri="{FF2B5EF4-FFF2-40B4-BE49-F238E27FC236}">
                <a16:creationId xmlns:a16="http://schemas.microsoft.com/office/drawing/2014/main" id="{0992F419-38EC-100E-9F57-2AE741154389}"/>
              </a:ext>
            </a:extLst>
          </p:cNvPr>
          <p:cNvSpPr txBox="1">
            <a:spLocks noChangeArrowheads="1"/>
          </p:cNvSpPr>
          <p:nvPr/>
        </p:nvSpPr>
        <p:spPr bwMode="auto">
          <a:xfrm>
            <a:off x="1067594" y="128986"/>
            <a:ext cx="16232188" cy="10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ĐUỔI HÌNH BẮT CHỮ</a:t>
            </a:r>
            <a:endParaRPr lang="en-US"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BBD853D-1D84-6200-AFD9-AF2966A698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594" y="2857501"/>
            <a:ext cx="8532813" cy="554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B02CA2B-2D30-D1A5-1CCA-1684D25244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1" y="2857501"/>
            <a:ext cx="8838406" cy="554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6DD8F63-F96F-8C65-A45E-4D66775031CB}"/>
              </a:ext>
            </a:extLst>
          </p:cNvPr>
          <p:cNvSpPr txBox="1">
            <a:spLocks noChangeArrowheads="1"/>
          </p:cNvSpPr>
          <p:nvPr/>
        </p:nvSpPr>
        <p:spPr bwMode="auto">
          <a:xfrm>
            <a:off x="5334000" y="8794750"/>
            <a:ext cx="8001000" cy="13767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7875" b="1">
                <a:solidFill>
                  <a:srgbClr val="FF0000"/>
                </a:solidFill>
                <a:latin typeface="Times New Roman" panose="02020603050405020304" pitchFamily="18" charset="0"/>
                <a:cs typeface="Times New Roman" panose="02020603050405020304" pitchFamily="18" charset="0"/>
              </a:rPr>
              <a:t>CHẠY TRỐN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6"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par>
                          <p:cTn id="13" fill="hold" nodeType="afterGroup">
                            <p:stCondLst>
                              <p:cond delay="15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1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CED51F-6BAD-123F-5729-BE1344F8176A}"/>
              </a:ext>
            </a:extLst>
          </p:cNvPr>
          <p:cNvSpPr>
            <a:spLocks noChangeArrowheads="1"/>
          </p:cNvSpPr>
          <p:nvPr/>
        </p:nvSpPr>
        <p:spPr bwMode="auto">
          <a:xfrm>
            <a:off x="1469336" y="1371204"/>
            <a:ext cx="15210422" cy="14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8625" b="1">
                <a:solidFill>
                  <a:srgbClr val="0000FF"/>
                </a:solidFill>
                <a:latin typeface="Times New Roman" panose="02020603050405020304" pitchFamily="18" charset="0"/>
                <a:cs typeface="Times New Roman" panose="02020603050405020304" pitchFamily="18" charset="0"/>
              </a:rPr>
              <a:t>Nếu bị xâm hại em nên làm gì ?</a:t>
            </a:r>
          </a:p>
        </p:txBody>
      </p:sp>
      <p:sp>
        <p:nvSpPr>
          <p:cNvPr id="30723" name="TextBox 4">
            <a:extLst>
              <a:ext uri="{FF2B5EF4-FFF2-40B4-BE49-F238E27FC236}">
                <a16:creationId xmlns:a16="http://schemas.microsoft.com/office/drawing/2014/main" id="{446CD3C6-B23C-C317-D513-7AE4045296A3}"/>
              </a:ext>
            </a:extLst>
          </p:cNvPr>
          <p:cNvSpPr txBox="1">
            <a:spLocks noChangeArrowheads="1"/>
          </p:cNvSpPr>
          <p:nvPr/>
        </p:nvSpPr>
        <p:spPr bwMode="auto">
          <a:xfrm>
            <a:off x="1067594" y="115094"/>
            <a:ext cx="16232188" cy="10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ĐUỔI HÌNH BẮT CHỮ</a:t>
            </a:r>
            <a:endParaRPr lang="en-US" altLang="en-US" sz="575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AFFFE05-26AA-8F67-EFAD-BEA8FF96BB27}"/>
              </a:ext>
            </a:extLst>
          </p:cNvPr>
          <p:cNvSpPr>
            <a:spLocks noChangeArrowheads="1"/>
          </p:cNvSpPr>
          <p:nvPr/>
        </p:nvSpPr>
        <p:spPr bwMode="auto">
          <a:xfrm>
            <a:off x="305594" y="2845594"/>
            <a:ext cx="8175625" cy="5498704"/>
          </a:xfrm>
          <a:prstGeom prst="rect">
            <a:avLst/>
          </a:prstGeom>
          <a:solidFill>
            <a:srgbClr val="FF9900"/>
          </a:solidFill>
          <a:ln w="9525" algn="ctr">
            <a:solidFill>
              <a:schemeClr val="tx1"/>
            </a:solidFill>
            <a:round/>
            <a:headEnd/>
            <a:tailEnd/>
          </a:ln>
        </p:spPr>
        <p:txBody>
          <a:bodyPr lIns="163278" tIns="81639" rIns="163278" bIns="81639"/>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7125" b="1">
                <a:latin typeface="Times New Roman" panose="02020603050405020304" pitchFamily="18" charset="0"/>
              </a:rPr>
              <a:t>     </a:t>
            </a:r>
            <a:r>
              <a:rPr lang="en-US" altLang="en-US" sz="26750" b="1">
                <a:latin typeface="Times New Roman" panose="02020603050405020304" pitchFamily="18" charset="0"/>
              </a:rPr>
              <a:t>:</a:t>
            </a:r>
          </a:p>
        </p:txBody>
      </p:sp>
      <p:pic>
        <p:nvPicPr>
          <p:cNvPr id="2050" name="Picture 2">
            <a:extLst>
              <a:ext uri="{FF2B5EF4-FFF2-40B4-BE49-F238E27FC236}">
                <a16:creationId xmlns:a16="http://schemas.microsoft.com/office/drawing/2014/main" id="{D15297B1-935E-618E-CA18-4AF0F82F9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09" t="10901" r="5965" b="9444"/>
          <a:stretch>
            <a:fillRect/>
          </a:stretch>
        </p:blipFill>
        <p:spPr bwMode="auto">
          <a:xfrm>
            <a:off x="8838406" y="2845594"/>
            <a:ext cx="8993188" cy="549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487036C3-EF47-C48B-571D-2B2E9578DBE5}"/>
              </a:ext>
            </a:extLst>
          </p:cNvPr>
          <p:cNvSpPr txBox="1">
            <a:spLocks noChangeArrowheads="1"/>
          </p:cNvSpPr>
          <p:nvPr/>
        </p:nvSpPr>
        <p:spPr bwMode="auto">
          <a:xfrm>
            <a:off x="5661423" y="8724900"/>
            <a:ext cx="5637609" cy="13767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78" tIns="81639" rIns="163278" bIns="816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7875" b="1" dirty="0">
                <a:solidFill>
                  <a:srgbClr val="FF0000"/>
                </a:solidFill>
                <a:latin typeface="Times New Roman" panose="02020603050405020304" pitchFamily="18" charset="0"/>
                <a:cs typeface="Times New Roman" panose="02020603050405020304" pitchFamily="18" charset="0"/>
              </a:rPr>
              <a:t>CHIA SẺ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2DDA4345-175B-4CB6-AC62-DBB95D790F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7132622"/>
            <a:ext cx="4800600" cy="3624535"/>
          </a:xfrm>
          <a:prstGeom prst="rect">
            <a:avLst/>
          </a:prstGeom>
        </p:spPr>
      </p:pic>
      <p:pic>
        <p:nvPicPr>
          <p:cNvPr id="19" name="图片 18">
            <a:extLst>
              <a:ext uri="{FF2B5EF4-FFF2-40B4-BE49-F238E27FC236}">
                <a16:creationId xmlns:a16="http://schemas.microsoft.com/office/drawing/2014/main" id="{FEB348EE-C0CD-4F75-8E98-6E992DC24C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893057" y="6261501"/>
            <a:ext cx="3394943" cy="4457556"/>
          </a:xfrm>
          <a:prstGeom prst="rect">
            <a:avLst/>
          </a:prstGeom>
        </p:spPr>
      </p:pic>
      <p:pic>
        <p:nvPicPr>
          <p:cNvPr id="21" name="图片 20">
            <a:extLst>
              <a:ext uri="{FF2B5EF4-FFF2-40B4-BE49-F238E27FC236}">
                <a16:creationId xmlns:a16="http://schemas.microsoft.com/office/drawing/2014/main" id="{1EE56187-476B-4901-8275-912C53B15A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6233" y="14006"/>
            <a:ext cx="2218764" cy="1900886"/>
          </a:xfrm>
          <a:prstGeom prst="rect">
            <a:avLst/>
          </a:prstGeom>
        </p:spPr>
      </p:pic>
      <p:pic>
        <p:nvPicPr>
          <p:cNvPr id="23" name="图片 22">
            <a:extLst>
              <a:ext uri="{FF2B5EF4-FFF2-40B4-BE49-F238E27FC236}">
                <a16:creationId xmlns:a16="http://schemas.microsoft.com/office/drawing/2014/main" id="{ACA00DE7-FB73-42EF-AF1B-17D86C2B8A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436066" y="-201021"/>
            <a:ext cx="4851497" cy="1763122"/>
          </a:xfrm>
          <a:prstGeom prst="rect">
            <a:avLst/>
          </a:prstGeom>
        </p:spPr>
      </p:pic>
      <p:sp>
        <p:nvSpPr>
          <p:cNvPr id="3" name="TextBox 2">
            <a:extLst>
              <a:ext uri="{FF2B5EF4-FFF2-40B4-BE49-F238E27FC236}">
                <a16:creationId xmlns:a16="http://schemas.microsoft.com/office/drawing/2014/main" id="{02D38981-6278-391B-53FE-6CD5F99B7ABB}"/>
              </a:ext>
            </a:extLst>
          </p:cNvPr>
          <p:cNvSpPr txBox="1"/>
          <p:nvPr/>
        </p:nvSpPr>
        <p:spPr>
          <a:xfrm>
            <a:off x="2834517" y="964449"/>
            <a:ext cx="11719560" cy="8710077"/>
          </a:xfrm>
          <a:prstGeom prst="rect">
            <a:avLst/>
          </a:prstGeom>
          <a:noFill/>
        </p:spPr>
        <p:txBody>
          <a:bodyPr wrap="square">
            <a:spAutoFit/>
          </a:bodyPr>
          <a:lstStyle/>
          <a:p>
            <a:pPr algn="ctr">
              <a:spcBef>
                <a:spcPct val="50000"/>
              </a:spcBef>
              <a:defRPr/>
            </a:pPr>
            <a:r>
              <a:rPr lang="en-US" sz="8000" b="1" dirty="0">
                <a:solidFill>
                  <a:srgbClr val="FF0000"/>
                </a:solidFill>
                <a:effectLst>
                  <a:outerShdw blurRad="38100" dist="38100" dir="2700000" algn="tl">
                    <a:srgbClr val="000000"/>
                  </a:outerShdw>
                </a:effectLst>
                <a:latin typeface="Times New Roman" panose="02020603050405020304" pitchFamily="18" charset="0"/>
                <a:cs typeface="Times New Roman" pitchFamily="18" charset="0"/>
              </a:rPr>
              <a:t> </a:t>
            </a:r>
            <a:r>
              <a:rPr lang="vi-VN" sz="8000" b="1" dirty="0">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latin typeface="Times New Roman" panose="02020603050405020304" pitchFamily="18" charset="0"/>
                <a:cs typeface="Times New Roman" pitchFamily="18" charset="0"/>
              </a:rPr>
              <a:t>Phòng tránh</a:t>
            </a:r>
            <a:r>
              <a:rPr lang="en-US" sz="8000" b="1" dirty="0">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latin typeface="Times New Roman" panose="02020603050405020304" pitchFamily="18" charset="0"/>
                <a:cs typeface="Times New Roman" pitchFamily="18" charset="0"/>
              </a:rPr>
              <a:t> </a:t>
            </a:r>
            <a:r>
              <a:rPr lang="en-US" sz="8000" b="1" dirty="0" err="1">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latin typeface="Times New Roman" panose="02020603050405020304" pitchFamily="18" charset="0"/>
                <a:cs typeface="Times New Roman" pitchFamily="18" charset="0"/>
              </a:rPr>
              <a:t>bị</a:t>
            </a:r>
            <a:r>
              <a:rPr lang="vi-VN" sz="8000" b="1" dirty="0">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latin typeface="Times New Roman" panose="02020603050405020304" pitchFamily="18" charset="0"/>
                <a:cs typeface="Times New Roman" pitchFamily="18" charset="0"/>
              </a:rPr>
              <a:t> xâm hại</a:t>
            </a:r>
            <a:endParaRPr lang="en-US" sz="8000" b="1" dirty="0">
              <a:solidFill>
                <a:schemeClr val="accent6">
                  <a:lumMod val="75000"/>
                </a:schemeClr>
              </a:solidFill>
              <a:latin typeface="Times New Roman" panose="02020603050405020304" pitchFamily="18" charset="0"/>
              <a:cs typeface="Times New Roman" pitchFamily="18" charset="0"/>
            </a:endParaRPr>
          </a:p>
          <a:p>
            <a:pPr algn="ctr">
              <a:spcBef>
                <a:spcPct val="50000"/>
              </a:spcBef>
              <a:defRPr/>
            </a:pPr>
            <a:r>
              <a:rPr lang="en-US" sz="8000" b="1" dirty="0">
                <a:solidFill>
                  <a:srgbClr val="0000FF"/>
                </a:solidFill>
                <a:effectLst>
                  <a:outerShdw blurRad="38100" dist="38100" dir="2700000" algn="tl">
                    <a:srgbClr val="000000"/>
                  </a:outerShdw>
                </a:effectLst>
                <a:latin typeface="Times New Roman" panose="02020603050405020304" pitchFamily="18" charset="0"/>
                <a:cs typeface="Times New Roman" pitchFamily="18" charset="0"/>
              </a:rPr>
              <a:t> </a:t>
            </a:r>
            <a:r>
              <a:rPr lang="en-US" sz="8000" b="1" dirty="0">
                <a:latin typeface="Times New Roman" panose="02020603050405020304" pitchFamily="18" charset="0"/>
                <a:cs typeface="Times New Roman" pitchFamily="18" charset="0"/>
              </a:rPr>
              <a:t>TỪ CHỐI</a:t>
            </a:r>
          </a:p>
          <a:p>
            <a:pPr algn="ctr">
              <a:spcBef>
                <a:spcPct val="50000"/>
              </a:spcBef>
              <a:defRPr/>
            </a:pPr>
            <a:r>
              <a:rPr lang="en-US" sz="8000" b="1" dirty="0">
                <a:latin typeface="Times New Roman" panose="02020603050405020304" pitchFamily="18" charset="0"/>
                <a:cs typeface="Times New Roman" pitchFamily="18" charset="0"/>
              </a:rPr>
              <a:t> KÊU CỨU</a:t>
            </a:r>
          </a:p>
          <a:p>
            <a:pPr algn="ctr">
              <a:spcBef>
                <a:spcPct val="50000"/>
              </a:spcBef>
              <a:defRPr/>
            </a:pPr>
            <a:r>
              <a:rPr lang="en-US" sz="8000" b="1" dirty="0">
                <a:latin typeface="Times New Roman" panose="02020603050405020304" pitchFamily="18" charset="0"/>
                <a:cs typeface="Times New Roman" pitchFamily="18" charset="0"/>
              </a:rPr>
              <a:t>CHẠY TRỐN</a:t>
            </a:r>
          </a:p>
          <a:p>
            <a:pPr algn="ctr">
              <a:spcBef>
                <a:spcPct val="50000"/>
              </a:spcBef>
              <a:defRPr/>
            </a:pPr>
            <a:r>
              <a:rPr lang="en-US" sz="8000" b="1" dirty="0">
                <a:latin typeface="Times New Roman" panose="02020603050405020304" pitchFamily="18" charset="0"/>
                <a:cs typeface="Times New Roman" pitchFamily="18" charset="0"/>
              </a:rPr>
              <a:t>CHIA SẺ</a:t>
            </a:r>
            <a:endParaRPr lang="en-US" sz="8000" dirty="0"/>
          </a:p>
        </p:txBody>
      </p:sp>
    </p:spTree>
    <p:extLst>
      <p:ext uri="{BB962C8B-B14F-4D97-AF65-F5344CB8AC3E}">
        <p14:creationId xmlns:p14="http://schemas.microsoft.com/office/powerpoint/2010/main" val="28171451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1394" y="0"/>
            <a:ext cx="10929938" cy="1857375"/>
          </a:xfrm>
          <a:prstGeom prst="rect">
            <a:avLst/>
          </a:prstGeom>
        </p:spPr>
      </p:pic>
      <p:pic>
        <p:nvPicPr>
          <p:cNvPr id="3" name="Picture 289"/>
          <p:cNvPicPr>
            <a:picLocks noChangeAspect="1"/>
          </p:cNvPicPr>
          <p:nvPr/>
        </p:nvPicPr>
        <p:blipFill>
          <a:blip r:embed="rId3" cstate="print">
            <a:extLst>
              <a:ext uri="{28A0092B-C50C-407E-A947-70E740481C1C}">
                <a14:useLocalDpi xmlns:a14="http://schemas.microsoft.com/office/drawing/2010/main" val="0"/>
              </a:ext>
            </a:extLst>
          </a:blip>
          <a:srcRect l="6378" t="5357" r="6886" b="6250"/>
          <a:stretch>
            <a:fillRect/>
          </a:stretch>
        </p:blipFill>
        <p:spPr>
          <a:xfrm>
            <a:off x="388752" y="2557848"/>
            <a:ext cx="5353875" cy="72472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290">
            <a:extLst>
              <a:ext uri="{FF2B5EF4-FFF2-40B4-BE49-F238E27FC236}">
                <a16:creationId xmlns:a16="http://schemas.microsoft.com/office/drawing/2014/main" id="{B887359E-755A-339E-0F96-120ECED2068D}"/>
              </a:ext>
            </a:extLst>
          </p:cNvPr>
          <p:cNvPicPr>
            <a:picLocks noChangeAspect="1"/>
          </p:cNvPicPr>
          <p:nvPr/>
        </p:nvPicPr>
        <p:blipFill>
          <a:blip r:embed="rId4">
            <a:extLst>
              <a:ext uri="{28A0092B-C50C-407E-A947-70E740481C1C}">
                <a14:useLocalDpi xmlns:a14="http://schemas.microsoft.com/office/drawing/2010/main" val="0"/>
              </a:ext>
            </a:extLst>
          </a:blip>
          <a:srcRect l="2650" t="12319" r="44701" b="11101"/>
          <a:stretch>
            <a:fillRect/>
          </a:stretch>
        </p:blipFill>
        <p:spPr>
          <a:xfrm>
            <a:off x="12827041" y="2557848"/>
            <a:ext cx="5579423" cy="73206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293">
            <a:extLst>
              <a:ext uri="{FF2B5EF4-FFF2-40B4-BE49-F238E27FC236}">
                <a16:creationId xmlns:a16="http://schemas.microsoft.com/office/drawing/2014/main" id="{9B0265CA-DC3A-0B5A-6AB0-3494A7B09453}"/>
              </a:ext>
            </a:extLst>
          </p:cNvPr>
          <p:cNvPicPr>
            <a:picLocks noChangeAspect="1"/>
          </p:cNvPicPr>
          <p:nvPr/>
        </p:nvPicPr>
        <p:blipFill>
          <a:blip r:embed="rId5" cstate="print">
            <a:extLst>
              <a:ext uri="{28A0092B-C50C-407E-A947-70E740481C1C}">
                <a14:useLocalDpi xmlns:a14="http://schemas.microsoft.com/office/drawing/2010/main" val="0"/>
              </a:ext>
            </a:extLst>
          </a:blip>
          <a:srcRect l="4671" t="6369" r="50743" b="3822"/>
          <a:stretch>
            <a:fillRect/>
          </a:stretch>
        </p:blipFill>
        <p:spPr>
          <a:xfrm>
            <a:off x="6858000" y="2578363"/>
            <a:ext cx="5290436" cy="732428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3301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1F90DC6-7726-0EC7-25A5-379013AD324E}"/>
              </a:ext>
            </a:extLst>
          </p:cNvPr>
          <p:cNvSpPr>
            <a:spLocks noGrp="1"/>
          </p:cNvSpPr>
          <p:nvPr>
            <p:ph type="title"/>
          </p:nvPr>
        </p:nvSpPr>
        <p:spPr/>
        <p:txBody>
          <a:bodyPr/>
          <a:lstStyle/>
          <a:p>
            <a:pPr marL="571471" indent="-571471">
              <a:buClr>
                <a:schemeClr val="accent6">
                  <a:lumMod val="75000"/>
                </a:schemeClr>
              </a:buClr>
              <a:defRPr/>
            </a:pPr>
            <a:endParaRPr lang="en-US"/>
          </a:p>
        </p:txBody>
      </p:sp>
      <p:sp>
        <p:nvSpPr>
          <p:cNvPr id="25603" name="Content Placeholder 2">
            <a:extLst>
              <a:ext uri="{FF2B5EF4-FFF2-40B4-BE49-F238E27FC236}">
                <a16:creationId xmlns:a16="http://schemas.microsoft.com/office/drawing/2014/main" id="{C9DB47FC-F7AC-104D-872D-903F7D659D3F}"/>
              </a:ext>
            </a:extLst>
          </p:cNvPr>
          <p:cNvSpPr>
            <a:spLocks noGrp="1"/>
          </p:cNvSpPr>
          <p:nvPr>
            <p:ph sz="quarter" idx="13"/>
          </p:nvPr>
        </p:nvSpPr>
        <p:spPr>
          <a:xfrm>
            <a:off x="2286001" y="1097360"/>
            <a:ext cx="12801204" cy="5212953"/>
          </a:xfrm>
        </p:spPr>
        <p:txBody>
          <a:bodyPr/>
          <a:lstStyle/>
          <a:p>
            <a:pPr eaLnBrk="1" hangingPunct="1"/>
            <a:endParaRPr lang="en-US" altLang="en-US"/>
          </a:p>
        </p:txBody>
      </p:sp>
      <p:pic>
        <p:nvPicPr>
          <p:cNvPr id="25604" name="Picture 2">
            <a:extLst>
              <a:ext uri="{FF2B5EF4-FFF2-40B4-BE49-F238E27FC236}">
                <a16:creationId xmlns:a16="http://schemas.microsoft.com/office/drawing/2014/main" id="{EE76BA93-D3B9-2850-520B-94B190C34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49611"/>
            <a:ext cx="18097500" cy="1018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sp>
        <p:nvSpPr>
          <p:cNvPr id="3287" name="Google Shape;3287;p67"/>
          <p:cNvSpPr txBox="1">
            <a:spLocks noGrp="1"/>
          </p:cNvSpPr>
          <p:nvPr>
            <p:ph type="title"/>
          </p:nvPr>
        </p:nvSpPr>
        <p:spPr>
          <a:xfrm>
            <a:off x="152400" y="4533900"/>
            <a:ext cx="11711305" cy="107823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endParaRPr lang="en-GB" sz="13800" dirty="0">
              <a:latin typeface="SVN-Hole Hearted" panose="020B0A06020104020203" charset="0"/>
              <a:cs typeface="SVN-Hole Hearted" panose="020B0A06020104020203" charset="0"/>
            </a:endParaRPr>
          </a:p>
        </p:txBody>
      </p:sp>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591800" y="4305300"/>
            <a:ext cx="7331710" cy="5652135"/>
          </a:xfrm>
          <a:prstGeom prst="rect">
            <a:avLst/>
          </a:prstGeom>
        </p:spPr>
      </p:pic>
    </p:spTree>
    <p:extLst>
      <p:ext uri="{BB962C8B-B14F-4D97-AF65-F5344CB8AC3E}">
        <p14:creationId xmlns:p14="http://schemas.microsoft.com/office/powerpoint/2010/main" val="3465485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nodePh="1">
                                  <p:stCondLst>
                                    <p:cond delay="0"/>
                                  </p:stCondLst>
                                  <p:endCondLst>
                                    <p:cond evt="begin" delay="0">
                                      <p:tn val="5"/>
                                    </p:cond>
                                  </p:endCondLst>
                                  <p:iterate type="wd">
                                    <p:tmPct val="10000"/>
                                  </p:iterate>
                                  <p:childTnLst>
                                    <p:set>
                                      <p:cBhvr>
                                        <p:cTn id="6" dur="1" fill="hold">
                                          <p:stCondLst>
                                            <p:cond delay="0"/>
                                          </p:stCondLst>
                                        </p:cTn>
                                        <p:tgtEl>
                                          <p:spTgt spid="3287"/>
                                        </p:tgtEl>
                                        <p:attrNameLst>
                                          <p:attrName>style.visibility</p:attrName>
                                        </p:attrNameLst>
                                      </p:cBhvr>
                                      <p:to>
                                        <p:strVal val="visible"/>
                                      </p:to>
                                    </p:set>
                                    <p:anim calcmode="lin" valueType="num">
                                      <p:cBhvr>
                                        <p:cTn id="7" dur="500" fill="hold"/>
                                        <p:tgtEl>
                                          <p:spTgt spid="3287"/>
                                        </p:tgtEl>
                                        <p:attrNameLst>
                                          <p:attrName>ppt_w</p:attrName>
                                        </p:attrNameLst>
                                      </p:cBhvr>
                                      <p:tavLst>
                                        <p:tav tm="0">
                                          <p:val>
                                            <p:strVal val="4*#ppt_w"/>
                                          </p:val>
                                        </p:tav>
                                        <p:tav tm="100000">
                                          <p:val>
                                            <p:strVal val="#ppt_w"/>
                                          </p:val>
                                        </p:tav>
                                      </p:tavLst>
                                    </p:anim>
                                    <p:anim calcmode="lin" valueType="num">
                                      <p:cBhvr>
                                        <p:cTn id="8" dur="500" fill="hold"/>
                                        <p:tgtEl>
                                          <p:spTgt spid="3287"/>
                                        </p:tgtEl>
                                        <p:attrNameLst>
                                          <p:attrName>ppt_h</p:attrName>
                                        </p:attrNameLst>
                                      </p:cBhvr>
                                      <p:tavLst>
                                        <p:tav tm="0">
                                          <p:val>
                                            <p:strVal val="4*#ppt_h"/>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Shape 3397"/>
        <p:cNvGrpSpPr/>
        <p:nvPr/>
      </p:nvGrpSpPr>
      <p:grpSpPr>
        <a:xfrm>
          <a:off x="0" y="0"/>
          <a:ext cx="0" cy="0"/>
          <a:chOff x="0" y="0"/>
          <a:chExt cx="0" cy="0"/>
        </a:xfrm>
      </p:grpSpPr>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7401" y="2019361"/>
            <a:ext cx="1242776" cy="1242776"/>
          </a:xfrm>
          <a:prstGeom prst="rect">
            <a:avLst/>
          </a:prstGeom>
        </p:spPr>
      </p:pic>
      <p:sp>
        <p:nvSpPr>
          <p:cNvPr id="4" name="TextBox 3"/>
          <p:cNvSpPr txBox="1"/>
          <p:nvPr/>
        </p:nvSpPr>
        <p:spPr>
          <a:xfrm>
            <a:off x="-2629601" y="2400300"/>
            <a:ext cx="1481175" cy="415498"/>
          </a:xfrm>
          <a:prstGeom prst="rect">
            <a:avLst/>
          </a:prstGeom>
          <a:noFill/>
        </p:spPr>
        <p:txBody>
          <a:bodyPr wrap="none" lIns="0" tIns="0" rIns="0" bIns="0" rtlCol="0">
            <a:spAutoFit/>
          </a:bodyPr>
          <a:lstStyle/>
          <a:p>
            <a:pPr algn="l"/>
            <a:r>
              <a:rPr lang="en-US" sz="2700">
                <a:solidFill>
                  <a:schemeClr val="tx1">
                    <a:lumMod val="50000"/>
                    <a:lumOff val="50000"/>
                  </a:schemeClr>
                </a:solidFill>
              </a:rPr>
              <a:t>Nhạc nền</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18256"/>
          <a:stretch>
            <a:fillRect/>
          </a:stretch>
        </p:blipFill>
        <p:spPr>
          <a:xfrm>
            <a:off x="1600201" y="4838701"/>
            <a:ext cx="8851901" cy="2852420"/>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94404" y="3981451"/>
            <a:ext cx="7193280" cy="5664836"/>
          </a:xfrm>
          <a:prstGeom prst="rect">
            <a:avLst/>
          </a:prstGeom>
        </p:spPr>
      </p:pic>
      <p:pic>
        <p:nvPicPr>
          <p:cNvPr id="6" name="Picture 5"/>
          <p:cNvPicPr>
            <a:picLocks noChangeAspect="1"/>
          </p:cNvPicPr>
          <p:nvPr/>
        </p:nvPicPr>
        <p:blipFill>
          <a:blip r:embed="rId10"/>
          <a:stretch>
            <a:fillRect/>
          </a:stretch>
        </p:blipFill>
        <p:spPr>
          <a:xfrm>
            <a:off x="2538096" y="1333500"/>
            <a:ext cx="13211175" cy="2647950"/>
          </a:xfrm>
          <a:prstGeom prst="rect">
            <a:avLst/>
          </a:prstGeom>
        </p:spPr>
      </p:pic>
      <p:pic>
        <p:nvPicPr>
          <p:cNvPr id="7" name="图片 16">
            <a:extLst>
              <a:ext uri="{FF2B5EF4-FFF2-40B4-BE49-F238E27FC236}">
                <a16:creationId xmlns:a16="http://schemas.microsoft.com/office/drawing/2014/main" id="{517F0CA7-0886-4DDD-B563-40CD8DE84E3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7" y="8509610"/>
            <a:ext cx="18288000" cy="2353236"/>
          </a:xfrm>
          <a:prstGeom prst="rect">
            <a:avLst/>
          </a:prstGeom>
        </p:spPr>
      </p:pic>
    </p:spTree>
    <p:extLst>
      <p:ext uri="{BB962C8B-B14F-4D97-AF65-F5344CB8AC3E}">
        <p14:creationId xmlns:p14="http://schemas.microsoft.com/office/powerpoint/2010/main" val="2160420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1</a:t>
              </a:r>
            </a:p>
          </p:txBody>
        </p:sp>
      </p:grpSp>
      <p:sp>
        <p:nvSpPr>
          <p:cNvPr id="13" name="TextBox 12"/>
          <p:cNvSpPr txBox="1"/>
          <p:nvPr/>
        </p:nvSpPr>
        <p:spPr>
          <a:xfrm>
            <a:off x="5518785" y="878842"/>
            <a:ext cx="11626215" cy="2215991"/>
          </a:xfrm>
          <a:prstGeom prst="rect">
            <a:avLst/>
          </a:prstGeom>
          <a:noFill/>
        </p:spPr>
        <p:txBody>
          <a:bodyPr wrap="square" lIns="0" tIns="0" rIns="0" bIns="0" rtlCol="0">
            <a:spAutoFit/>
          </a:bodyPr>
          <a:lstStyle/>
          <a:p>
            <a:pPr algn="just"/>
            <a:r>
              <a:rPr lang="en-US" sz="4800" b="1">
                <a:solidFill>
                  <a:schemeClr val="accent1">
                    <a:lumMod val="50000"/>
                  </a:schemeClr>
                </a:solidFill>
                <a:latin typeface="Times New Roman" panose="02020603050405020304" pitchFamily="18" charset="0"/>
                <a:cs typeface="Times New Roman" panose="02020603050405020304" pitchFamily="18" charset="0"/>
              </a:rPr>
              <a:t>Khi có người rủ bạn uống rượu, bia hoặc xem sách báo hay phim không lành mạnh.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R</a:t>
              </a:r>
              <a:r>
                <a:rPr lang="en-US" sz="7200">
                  <a:solidFill>
                    <a:schemeClr val="tx1">
                      <a:lumMod val="75000"/>
                      <a:lumOff val="25000"/>
                    </a:schemeClr>
                  </a:solidFill>
                  <a:latin typeface="Times New Roman" panose="02020603050405020304" pitchFamily="18" charset="0"/>
                  <a:cs typeface="Times New Roman" panose="02020603050405020304" pitchFamily="18" charset="0"/>
                </a:rPr>
                <a:t>ủ thêm bạn tham gia cùng</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sz="7200">
                  <a:solidFill>
                    <a:schemeClr val="tx1">
                      <a:lumMod val="75000"/>
                      <a:lumOff val="25000"/>
                    </a:schemeClr>
                  </a:solidFill>
                  <a:latin typeface="Times New Roman" panose="02020603050405020304" pitchFamily="18" charset="0"/>
                  <a:cs typeface="Times New Roman" panose="02020603050405020304" pitchFamily="18" charset="0"/>
                </a:rPr>
                <a:t>Lập tức từ chối và bỏ đi ngay</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chemeClr val="tx1">
                      <a:lumMod val="75000"/>
                      <a:lumOff val="25000"/>
                    </a:schemeClr>
                  </a:solidFill>
                  <a:latin typeface="Times New Roman" panose="02020603050405020304" pitchFamily="18" charset="0"/>
                  <a:cs typeface="Times New Roman" panose="02020603050405020304" pitchFamily="18" charset="0"/>
                </a:rPr>
                <a:t>Vui mừng đồng ý ngay</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3788734" y="11177250"/>
            <a:ext cx="10710536" cy="5853605"/>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pic>
        <p:nvPicPr>
          <p:cNvPr id="12" name="Picture 11"/>
          <p:cNvPicPr>
            <a:picLocks noChangeAspect="1"/>
          </p:cNvPicPr>
          <p:nvPr/>
        </p:nvPicPr>
        <p:blipFill>
          <a:blip r:embed="rId15"/>
          <a:stretch>
            <a:fillRect/>
          </a:stretch>
        </p:blipFill>
        <p:spPr>
          <a:xfrm>
            <a:off x="4703185" y="13789322"/>
            <a:ext cx="8881637" cy="2267651"/>
          </a:xfrm>
          <a:prstGeom prst="rect">
            <a:avLst/>
          </a:prstGeom>
        </p:spPr>
      </p:pic>
      <p:sp>
        <p:nvSpPr>
          <p:cNvPr id="18" name="TextBox 17"/>
          <p:cNvSpPr txBox="1"/>
          <p:nvPr/>
        </p:nvSpPr>
        <p:spPr>
          <a:xfrm>
            <a:off x="-2936417" y="4998304"/>
            <a:ext cx="2144818" cy="830997"/>
          </a:xfrm>
          <a:prstGeom prst="rect">
            <a:avLst/>
          </a:prstGeom>
          <a:noFill/>
        </p:spPr>
        <p:txBody>
          <a:bodyPr wrap="none" lIns="0" tIns="0" rIns="0" bIns="0" rtlCol="0">
            <a:spAutoFit/>
          </a:bodyPr>
          <a:lstStyle/>
          <a:p>
            <a:pPr algn="ctr"/>
            <a:r>
              <a:rPr lang="en-US" sz="2700">
                <a:solidFill>
                  <a:schemeClr val="tx1">
                    <a:lumMod val="50000"/>
                    <a:lumOff val="50000"/>
                  </a:schemeClr>
                </a:solidFill>
                <a:latin typeface="Times New Roman" panose="02020603050405020304" pitchFamily="18" charset="0"/>
                <a:cs typeface="Times New Roman" panose="02020603050405020304" pitchFamily="18" charset="0"/>
              </a:rPr>
              <a:t>Âm thanh</a:t>
            </a:r>
            <a:br>
              <a:rPr lang="en-US" sz="2700">
                <a:solidFill>
                  <a:schemeClr val="tx1">
                    <a:lumMod val="50000"/>
                    <a:lumOff val="50000"/>
                  </a:schemeClr>
                </a:solidFill>
                <a:latin typeface="Times New Roman" panose="02020603050405020304" pitchFamily="18" charset="0"/>
                <a:cs typeface="Times New Roman" panose="02020603050405020304" pitchFamily="18" charset="0"/>
              </a:rPr>
            </a:br>
            <a:r>
              <a:rPr lang="en-US" sz="2700">
                <a:solidFill>
                  <a:schemeClr val="tx1">
                    <a:lumMod val="50000"/>
                    <a:lumOff val="50000"/>
                  </a:schemeClr>
                </a:solidFill>
                <a:latin typeface="Times New Roman" panose="02020603050405020304" pitchFamily="18" charset="0"/>
                <a:cs typeface="Times New Roman" panose="02020603050405020304" pitchFamily="18" charset="0"/>
              </a:rPr>
              <a:t>kiểm tra đáp án</a:t>
            </a:r>
          </a:p>
        </p:txBody>
      </p:sp>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7360655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bldLvl="0" animBg="1"/>
          <p:bldP spid="6" grpId="1" bldLvl="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2</a:t>
              </a:r>
            </a:p>
          </p:txBody>
        </p:sp>
      </p:grpSp>
      <p:sp>
        <p:nvSpPr>
          <p:cNvPr id="13" name="TextBox 12"/>
          <p:cNvSpPr txBox="1"/>
          <p:nvPr/>
        </p:nvSpPr>
        <p:spPr>
          <a:xfrm>
            <a:off x="5360036" y="812260"/>
            <a:ext cx="11682731" cy="2492990"/>
          </a:xfrm>
          <a:prstGeom prst="rect">
            <a:avLst/>
          </a:prstGeom>
          <a:noFill/>
        </p:spPr>
        <p:txBody>
          <a:bodyPr wrap="square" lIns="0" tIns="0" rIns="0" bIns="0" rtlCol="0">
            <a:spAutoFit/>
          </a:bodyPr>
          <a:lstStyle/>
          <a:p>
            <a:pPr algn="just">
              <a:buClrTx/>
              <a:buSzTx/>
              <a:buFontTx/>
            </a:pPr>
            <a:r>
              <a:rPr lang="en-US" sz="5400" b="1">
                <a:solidFill>
                  <a:schemeClr val="accent1">
                    <a:lumMod val="50000"/>
                  </a:schemeClr>
                </a:solidFill>
                <a:latin typeface="Times New Roman" panose="02020603050405020304" pitchFamily="18" charset="0"/>
                <a:cs typeface="Times New Roman" panose="02020603050405020304" pitchFamily="18" charset="0"/>
              </a:rPr>
              <a:t>Có người làm ra vẻ vô tình đụng chạm vào cơ thể hoặc các bộ phận kín của bạn.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6000">
                  <a:solidFill>
                    <a:schemeClr val="tx1">
                      <a:lumMod val="75000"/>
                      <a:lumOff val="25000"/>
                    </a:schemeClr>
                  </a:solidFill>
                  <a:latin typeface="Times New Roman" panose="02020603050405020304" pitchFamily="18" charset="0"/>
                  <a:cs typeface="Times New Roman" panose="02020603050405020304" pitchFamily="18" charset="0"/>
                </a:rPr>
                <a:t>Nhìn thẳng, hét to và nói cho người lớn biết</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lumMod val="75000"/>
                      <a:lumOff val="25000"/>
                    </a:schemeClr>
                  </a:solidFill>
                  <a:latin typeface="Times New Roman" panose="02020603050405020304" pitchFamily="18" charset="0"/>
                  <a:cs typeface="Times New Roman" panose="02020603050405020304" pitchFamily="18" charset="0"/>
                </a:rPr>
                <a:t>Mặc kệ, bỏ qua</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lumMod val="75000"/>
                      <a:lumOff val="25000"/>
                    </a:schemeClr>
                  </a:solidFill>
                  <a:latin typeface="Times New Roman" panose="02020603050405020304" pitchFamily="18" charset="0"/>
                  <a:cs typeface="Times New Roman" panose="02020603050405020304" pitchFamily="18" charset="0"/>
                </a:rPr>
                <a:t>Khóc lớn và không nói gì</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3788733" y="11165216"/>
            <a:ext cx="10710537" cy="5877672"/>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818315" y="13789322"/>
            <a:ext cx="8651373" cy="2267651"/>
          </a:xfrm>
          <a:prstGeom prst="rect">
            <a:avLst/>
          </a:prstGeom>
        </p:spPr>
      </p:pic>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2561653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bldLvl="0" animBg="1"/>
          <p:bldP spid="6" grpId="1" bldLvl="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9861"/>
            <a:ext cx="36576000" cy="10277091"/>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35015" y="7327229"/>
            <a:ext cx="5286288" cy="2448971"/>
          </a:xfrm>
          <a:prstGeom prst="rect">
            <a:avLst/>
          </a:prstGeom>
        </p:spPr>
      </p:pic>
      <p:sp>
        <p:nvSpPr>
          <p:cNvPr id="19" name="Rectangle 18"/>
          <p:cNvSpPr/>
          <p:nvPr/>
        </p:nvSpPr>
        <p:spPr>
          <a:xfrm>
            <a:off x="1078612" y="829067"/>
            <a:ext cx="15751277" cy="27828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492042" y="4564199"/>
            <a:ext cx="7393815" cy="19501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B. Tiếp xúc thông thường: bắt tay, ăn cơm chung</a:t>
            </a:r>
            <a:endParaRPr lang="en-US" sz="4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1111943" y="7423793"/>
            <a:ext cx="7025705" cy="17418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C. Truyền máu</a:t>
            </a:r>
            <a:endParaRPr lang="en-US" sz="4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9762524" y="7466668"/>
            <a:ext cx="7025705" cy="1716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D. Đường tình dục</a:t>
            </a:r>
            <a:endParaRPr lang="en-US" sz="4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1078612" y="4518541"/>
            <a:ext cx="7025705" cy="19352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A. Từ mẹ sang con</a:t>
            </a:r>
            <a:endParaRPr lang="en-US" sz="48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07317" y="457866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21481" y="503212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182904" y="3653823"/>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017424" y="1735725"/>
            <a:ext cx="9968240" cy="923330"/>
          </a:xfrm>
          <a:prstGeom prst="rect">
            <a:avLst/>
          </a:prstGeom>
          <a:noFill/>
        </p:spPr>
        <p:txBody>
          <a:bodyPr wrap="square" rtlCol="0">
            <a:spAutoFit/>
          </a:bodyPr>
          <a:lstStyle/>
          <a:p>
            <a:pPr algn="ctr"/>
            <a:r>
              <a:rPr lang="en-US" sz="5400">
                <a:solidFill>
                  <a:schemeClr val="bg1"/>
                </a:solidFill>
                <a:latin typeface="UTM Alberta Heavy" panose="02040603050506020204" pitchFamily="18" charset="0"/>
              </a:rPr>
              <a:t>1. HIV không lây truyền qua:</a:t>
            </a:r>
            <a:endParaRPr lang="en-US" sz="5400" dirty="0">
              <a:solidFill>
                <a:schemeClr val="bg1"/>
              </a:solidFill>
              <a:latin typeface="UTM Alberta Heavy" panose="0204060305050602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23811" y="5385186"/>
            <a:ext cx="6006459" cy="4745736"/>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79812" y="7024514"/>
            <a:ext cx="1929164" cy="2075196"/>
          </a:xfrm>
          <a:prstGeom prst="rect">
            <a:avLst/>
          </a:prstGeom>
        </p:spPr>
      </p:pic>
    </p:spTree>
    <p:extLst>
      <p:ext uri="{BB962C8B-B14F-4D97-AF65-F5344CB8AC3E}">
        <p14:creationId xmlns:p14="http://schemas.microsoft.com/office/powerpoint/2010/main" val="367436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42375" y="0"/>
            <a:ext cx="18264675" cy="10287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86300" y="261810"/>
            <a:ext cx="13030200" cy="3440565"/>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01279" y="990600"/>
              <a:ext cx="1497205" cy="615553"/>
            </a:xfrm>
            <a:prstGeom prst="rect">
              <a:avLst/>
            </a:prstGeom>
            <a:noFill/>
          </p:spPr>
          <p:txBody>
            <a:bodyPr wrap="none" lIns="0" tIns="0" rIns="0" bIns="0"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3</a:t>
              </a:r>
            </a:p>
          </p:txBody>
        </p:sp>
      </p:grpSp>
      <p:sp>
        <p:nvSpPr>
          <p:cNvPr id="13" name="TextBox 12"/>
          <p:cNvSpPr txBox="1"/>
          <p:nvPr/>
        </p:nvSpPr>
        <p:spPr>
          <a:xfrm>
            <a:off x="5321727" y="698989"/>
            <a:ext cx="11747073" cy="2492990"/>
          </a:xfrm>
          <a:prstGeom prst="rect">
            <a:avLst/>
          </a:prstGeom>
          <a:noFill/>
        </p:spPr>
        <p:txBody>
          <a:bodyPr wrap="square" lIns="0" tIns="0" rIns="0" bIns="0" rtlCol="0">
            <a:spAutoFit/>
          </a:bodyPr>
          <a:lstStyle/>
          <a:p>
            <a:pPr algn="just">
              <a:buClrTx/>
              <a:buSzTx/>
              <a:buFontTx/>
            </a:pPr>
            <a:r>
              <a:rPr lang="en-US" sz="5400" b="1">
                <a:solidFill>
                  <a:schemeClr val="accent1">
                    <a:lumMod val="50000"/>
                  </a:schemeClr>
                </a:solidFill>
                <a:latin typeface="Times New Roman" panose="02020603050405020304" pitchFamily="18" charset="0"/>
                <a:cs typeface="Times New Roman" panose="02020603050405020304" pitchFamily="18" charset="0"/>
              </a:rPr>
              <a:t>Khi trong phòng chỉ có bạn và một người khác, đặc biệt là người lạ. Bạn nên:</a:t>
            </a:r>
          </a:p>
        </p:txBody>
      </p:sp>
      <p:grpSp>
        <p:nvGrpSpPr>
          <p:cNvPr id="25" name="Keo - 9Slide.vn"/>
          <p:cNvGrpSpPr/>
          <p:nvPr/>
        </p:nvGrpSpPr>
        <p:grpSpPr>
          <a:xfrm>
            <a:off x="735396" y="3205447"/>
            <a:ext cx="16866804" cy="2627318"/>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Trò chuyện vì phép lịch sự</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914400" y="5902533"/>
            <a:ext cx="16687800" cy="2202516"/>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La hét ầm ĩ</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806386" y="7872767"/>
            <a:ext cx="16795817" cy="2469827"/>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7200">
                  <a:solidFill>
                    <a:schemeClr val="tx1">
                      <a:lumMod val="75000"/>
                      <a:lumOff val="25000"/>
                    </a:schemeClr>
                  </a:solidFill>
                  <a:latin typeface="Times New Roman" panose="02020603050405020304" pitchFamily="18" charset="0"/>
                  <a:cs typeface="Times New Roman" panose="02020603050405020304" pitchFamily="18" charset="0"/>
                </a:rPr>
                <a:t>Tránh xa ra hoặc bỏ ra ngoài</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66238" y="2789721"/>
            <a:ext cx="2076585" cy="2076585"/>
          </a:xfrm>
          <a:prstGeom prst="rect">
            <a:avLst/>
          </a:prstGeom>
        </p:spPr>
      </p:pic>
      <p:sp>
        <p:nvSpPr>
          <p:cNvPr id="6" name="Rectangle: Rounded Corners 5"/>
          <p:cNvSpPr/>
          <p:nvPr/>
        </p:nvSpPr>
        <p:spPr>
          <a:xfrm>
            <a:off x="3489274"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3811593" y="11189742"/>
            <a:ext cx="10664817" cy="5828619"/>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727682" y="13789322"/>
            <a:ext cx="8832639" cy="2267651"/>
          </a:xfrm>
          <a:prstGeom prst="rect">
            <a:avLst/>
          </a:prstGeom>
        </p:spPr>
      </p:pic>
      <p:sp>
        <p:nvSpPr>
          <p:cNvPr id="2" name="Rectangles 1"/>
          <p:cNvSpPr/>
          <p:nvPr/>
        </p:nvSpPr>
        <p:spPr>
          <a:xfrm>
            <a:off x="1735167" y="17640300"/>
            <a:ext cx="14373807" cy="1200329"/>
          </a:xfrm>
          <a:prstGeom prst="rect">
            <a:avLst/>
          </a:prstGeom>
          <a:noFill/>
          <a:ln>
            <a:noFill/>
          </a:ln>
        </p:spPr>
        <p:txBody>
          <a:bodyPr wrap="non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 trò chơi: Thầy Bắp trợ giảng</a:t>
            </a:r>
          </a:p>
        </p:txBody>
      </p:sp>
    </p:spTree>
    <p:extLst>
      <p:ext uri="{BB962C8B-B14F-4D97-AF65-F5344CB8AC3E}">
        <p14:creationId xmlns:p14="http://schemas.microsoft.com/office/powerpoint/2010/main" val="28586257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bldLvl="0" animBg="1"/>
          <p:bldP spid="6" grpId="1" bldLvl="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bldLvl="0" animBg="1"/>
          <p:bldP spid="6" grpId="1" bldLvl="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4">
            <a:extLst>
              <a:ext uri="{FF2B5EF4-FFF2-40B4-BE49-F238E27FC236}">
                <a16:creationId xmlns:a16="http://schemas.microsoft.com/office/drawing/2014/main" id="{5FFA8ECA-873E-A014-810C-9915BF1ECDDB}"/>
              </a:ext>
            </a:extLst>
          </p:cNvPr>
          <p:cNvSpPr>
            <a:spLocks noChangeArrowheads="1"/>
          </p:cNvSpPr>
          <p:nvPr/>
        </p:nvSpPr>
        <p:spPr bwMode="auto">
          <a:xfrm>
            <a:off x="1371204" y="115095"/>
            <a:ext cx="15087203" cy="4456906"/>
          </a:xfrm>
          <a:prstGeom prst="cloudCallout">
            <a:avLst>
              <a:gd name="adj1" fmla="val -6813"/>
              <a:gd name="adj2" fmla="val 89884"/>
            </a:avLst>
          </a:prstGeom>
          <a:solidFill>
            <a:schemeClr val="accent5">
              <a:lumMod val="60000"/>
              <a:lumOff val="40000"/>
            </a:schemeClr>
          </a:solidFill>
          <a:ln w="9525">
            <a:solidFill>
              <a:schemeClr val="tx1"/>
            </a:solidFill>
            <a:round/>
            <a:headEnd/>
            <a:tailEnd/>
          </a:ln>
          <a:effectLst/>
        </p:spPr>
        <p:txBody>
          <a:bodyPr lIns="163278" tIns="81639" rIns="163278" bIns="81639"/>
          <a:lstStyle/>
          <a:p>
            <a:pPr algn="ctr">
              <a:defRPr/>
            </a:pPr>
            <a:r>
              <a:rPr lang="en-US" sz="5000" b="1" dirty="0">
                <a:latin typeface="Times New Roman" pitchFamily="18" charset="0"/>
                <a:cs typeface="Times New Roman" pitchFamily="18" charset="0"/>
              </a:rPr>
              <a:t>ĐỂ PHÒNG TRÁNH BỊ XÂM PHẠM, CÁC CON CẦN GHI NHỚ 3 NGUYÊN TẮC VÀNG ĐÓ LÀ :</a:t>
            </a:r>
            <a:endParaRPr lang="en-US" sz="5000" b="1" dirty="0">
              <a:solidFill>
                <a:srgbClr val="FF3300"/>
              </a:solidFill>
              <a:latin typeface="Times New Roman" pitchFamily="18" charset="0"/>
              <a:cs typeface="Times New Roman" pitchFamily="18" charset="0"/>
            </a:endParaRPr>
          </a:p>
        </p:txBody>
      </p:sp>
      <p:sp>
        <p:nvSpPr>
          <p:cNvPr id="20483" name="AutoShape 5">
            <a:extLst>
              <a:ext uri="{FF2B5EF4-FFF2-40B4-BE49-F238E27FC236}">
                <a16:creationId xmlns:a16="http://schemas.microsoft.com/office/drawing/2014/main" id="{A5A1E7C8-FF97-1765-190F-2C800E0FD87E}"/>
              </a:ext>
            </a:extLst>
          </p:cNvPr>
          <p:cNvSpPr>
            <a:spLocks noChangeArrowheads="1"/>
          </p:cNvSpPr>
          <p:nvPr/>
        </p:nvSpPr>
        <p:spPr bwMode="auto">
          <a:xfrm>
            <a:off x="914798" y="6401594"/>
            <a:ext cx="16764000" cy="3198813"/>
          </a:xfrm>
          <a:prstGeom prst="horizontalScroll">
            <a:avLst>
              <a:gd name="adj" fmla="val 12500"/>
            </a:avLst>
          </a:prstGeom>
          <a:solidFill>
            <a:schemeClr val="accent4">
              <a:lumMod val="75000"/>
            </a:schemeClr>
          </a:solidFill>
          <a:ln w="9525">
            <a:solidFill>
              <a:schemeClr val="accent2"/>
            </a:solidFill>
            <a:round/>
            <a:headEnd/>
            <a:tailEnd/>
          </a:ln>
          <a:effectLst/>
        </p:spPr>
        <p:txBody>
          <a:bodyPr wrap="none" lIns="163278" tIns="81639" rIns="163278" bIns="81639" anchor="ctr"/>
          <a:lstStyle/>
          <a:p>
            <a:pPr algn="ctr">
              <a:defRPr/>
            </a:pPr>
            <a:r>
              <a:rPr lang="en-US" sz="7875" b="1">
                <a:latin typeface="Times New Roman" pitchFamily="18" charset="0"/>
                <a:cs typeface="Times New Roman" pitchFamily="18" charset="0"/>
              </a:rPr>
              <a:t>PHẢN ĐỐI – BỎ ĐI – KỂ LẠI</a:t>
            </a:r>
          </a:p>
        </p:txBody>
      </p:sp>
    </p:spTree>
    <p:extLst>
      <p:ext uri="{BB962C8B-B14F-4D97-AF65-F5344CB8AC3E}">
        <p14:creationId xmlns:p14="http://schemas.microsoft.com/office/powerpoint/2010/main" val="26323652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19918" y="2043055"/>
            <a:ext cx="8754537" cy="7770213"/>
            <a:chOff x="0" y="0"/>
            <a:chExt cx="15852421" cy="3891836"/>
          </a:xfrm>
        </p:grpSpPr>
        <p:sp>
          <p:nvSpPr>
            <p:cNvPr id="3" name="Freeform 4"/>
            <p:cNvSpPr/>
            <p:nvPr/>
          </p:nvSpPr>
          <p:spPr>
            <a:xfrm>
              <a:off x="0" y="-4262"/>
              <a:ext cx="15860167" cy="3898322"/>
            </a:xfrm>
            <a:custGeom>
              <a:avLst/>
              <a:gdLst/>
              <a:ahLst/>
              <a:cxnLst/>
              <a:rect l="l" t="t" r="r" b="b"/>
              <a:pathLst>
                <a:path w="15860167" h="3898322">
                  <a:moveTo>
                    <a:pt x="14921268" y="3887134"/>
                  </a:moveTo>
                  <a:cubicBezTo>
                    <a:pt x="14921268" y="3887134"/>
                    <a:pt x="14501515" y="3898322"/>
                    <a:pt x="14038929" y="3895700"/>
                  </a:cubicBezTo>
                  <a:cubicBezTo>
                    <a:pt x="4929180" y="3893537"/>
                    <a:pt x="1057073" y="3885713"/>
                    <a:pt x="1057073" y="3885713"/>
                  </a:cubicBezTo>
                  <a:cubicBezTo>
                    <a:pt x="812931" y="3876879"/>
                    <a:pt x="565145" y="3859898"/>
                    <a:pt x="398404" y="3801720"/>
                  </a:cubicBezTo>
                  <a:cubicBezTo>
                    <a:pt x="120505" y="3704758"/>
                    <a:pt x="0" y="3527230"/>
                    <a:pt x="0" y="1362956"/>
                  </a:cubicBezTo>
                  <a:lnTo>
                    <a:pt x="0" y="1362932"/>
                  </a:lnTo>
                  <a:cubicBezTo>
                    <a:pt x="8536" y="440430"/>
                    <a:pt x="34263" y="311302"/>
                    <a:pt x="140291" y="225758"/>
                  </a:cubicBezTo>
                  <a:cubicBezTo>
                    <a:pt x="342602" y="62530"/>
                    <a:pt x="736658" y="7673"/>
                    <a:pt x="1155311" y="7673"/>
                  </a:cubicBezTo>
                  <a:cubicBezTo>
                    <a:pt x="1155311" y="7673"/>
                    <a:pt x="1551711" y="15681"/>
                    <a:pt x="11272014" y="7673"/>
                  </a:cubicBezTo>
                  <a:cubicBezTo>
                    <a:pt x="14282587" y="0"/>
                    <a:pt x="14746515" y="7673"/>
                    <a:pt x="14746515" y="7673"/>
                  </a:cubicBezTo>
                  <a:cubicBezTo>
                    <a:pt x="15114823" y="15152"/>
                    <a:pt x="15478136" y="84484"/>
                    <a:pt x="15675876" y="207066"/>
                  </a:cubicBezTo>
                  <a:cubicBezTo>
                    <a:pt x="15826893" y="300683"/>
                    <a:pt x="15860167" y="425358"/>
                    <a:pt x="15851026" y="1362956"/>
                  </a:cubicBezTo>
                  <a:lnTo>
                    <a:pt x="15851026" y="1362980"/>
                  </a:lnTo>
                  <a:cubicBezTo>
                    <a:pt x="15851026" y="3645196"/>
                    <a:pt x="15568030" y="3859293"/>
                    <a:pt x="14921268" y="3887134"/>
                  </a:cubicBezTo>
                  <a:close/>
                </a:path>
              </a:pathLst>
            </a:custGeom>
            <a:solidFill>
              <a:srgbClr val="FC9797"/>
            </a:solidFill>
          </p:spPr>
        </p:sp>
      </p:grpSp>
      <p:grpSp>
        <p:nvGrpSpPr>
          <p:cNvPr id="4" name="Group 8"/>
          <p:cNvGrpSpPr/>
          <p:nvPr/>
        </p:nvGrpSpPr>
        <p:grpSpPr>
          <a:xfrm>
            <a:off x="9389480" y="1479491"/>
            <a:ext cx="8507556" cy="9885419"/>
            <a:chOff x="0" y="0"/>
            <a:chExt cx="3330645" cy="3602315"/>
          </a:xfrm>
        </p:grpSpPr>
        <p:sp>
          <p:nvSpPr>
            <p:cNvPr id="5" name="Freeform 9"/>
            <p:cNvSpPr/>
            <p:nvPr/>
          </p:nvSpPr>
          <p:spPr>
            <a:xfrm>
              <a:off x="-4213" y="0"/>
              <a:ext cx="3334858" cy="3602315"/>
            </a:xfrm>
            <a:custGeom>
              <a:avLst/>
              <a:gdLst/>
              <a:ahLst/>
              <a:cxnLst/>
              <a:rect l="l" t="t" r="r" b="b"/>
              <a:pathLst>
                <a:path w="3334858" h="3602315">
                  <a:moveTo>
                    <a:pt x="278431" y="16918"/>
                  </a:moveTo>
                  <a:cubicBezTo>
                    <a:pt x="278431" y="16918"/>
                    <a:pt x="604014" y="12258"/>
                    <a:pt x="929471" y="12454"/>
                  </a:cubicBezTo>
                  <a:cubicBezTo>
                    <a:pt x="2274660" y="12671"/>
                    <a:pt x="3060790" y="0"/>
                    <a:pt x="3060790" y="0"/>
                  </a:cubicBezTo>
                  <a:cubicBezTo>
                    <a:pt x="3128253" y="0"/>
                    <a:pt x="3204190" y="0"/>
                    <a:pt x="3282963" y="85073"/>
                  </a:cubicBezTo>
                  <a:cubicBezTo>
                    <a:pt x="3325941" y="131488"/>
                    <a:pt x="3327009" y="240224"/>
                    <a:pt x="3327415" y="320281"/>
                  </a:cubicBezTo>
                  <a:cubicBezTo>
                    <a:pt x="3327415" y="320281"/>
                    <a:pt x="3325710" y="2358031"/>
                    <a:pt x="3325710" y="2839730"/>
                  </a:cubicBezTo>
                  <a:cubicBezTo>
                    <a:pt x="3325710" y="3053889"/>
                    <a:pt x="3334858" y="3353068"/>
                    <a:pt x="3334858" y="3353068"/>
                  </a:cubicBezTo>
                  <a:cubicBezTo>
                    <a:pt x="3334858" y="3481737"/>
                    <a:pt x="3330689" y="3602315"/>
                    <a:pt x="3077851" y="3594180"/>
                  </a:cubicBezTo>
                  <a:cubicBezTo>
                    <a:pt x="3077851" y="3594180"/>
                    <a:pt x="2701378" y="3573882"/>
                    <a:pt x="2322836" y="3581480"/>
                  </a:cubicBezTo>
                  <a:cubicBezTo>
                    <a:pt x="1187062" y="3589615"/>
                    <a:pt x="304023" y="3602315"/>
                    <a:pt x="304023" y="3602315"/>
                  </a:cubicBezTo>
                  <a:cubicBezTo>
                    <a:pt x="132548" y="3602315"/>
                    <a:pt x="4213" y="3501246"/>
                    <a:pt x="8532" y="3298698"/>
                  </a:cubicBezTo>
                  <a:cubicBezTo>
                    <a:pt x="8532" y="3298698"/>
                    <a:pt x="9630" y="2800157"/>
                    <a:pt x="4815" y="1175335"/>
                  </a:cubicBezTo>
                  <a:cubicBezTo>
                    <a:pt x="0" y="663668"/>
                    <a:pt x="25592" y="330596"/>
                    <a:pt x="25592" y="330596"/>
                  </a:cubicBezTo>
                  <a:cubicBezTo>
                    <a:pt x="27224" y="150571"/>
                    <a:pt x="143504" y="16918"/>
                    <a:pt x="278431" y="16918"/>
                  </a:cubicBezTo>
                  <a:close/>
                </a:path>
              </a:pathLst>
            </a:custGeom>
            <a:solidFill>
              <a:srgbClr val="FFCB64"/>
            </a:solidFill>
          </p:spPr>
        </p:sp>
      </p:grpSp>
      <p:grpSp>
        <p:nvGrpSpPr>
          <p:cNvPr id="6" name="Group 10"/>
          <p:cNvGrpSpPr>
            <a:grpSpLocks noChangeAspect="1"/>
          </p:cNvGrpSpPr>
          <p:nvPr/>
        </p:nvGrpSpPr>
        <p:grpSpPr>
          <a:xfrm>
            <a:off x="9242642" y="1852528"/>
            <a:ext cx="5744868" cy="5884731"/>
            <a:chOff x="0" y="0"/>
            <a:chExt cx="2086610" cy="2137410"/>
          </a:xfrm>
        </p:grpSpPr>
        <p:sp>
          <p:nvSpPr>
            <p:cNvPr id="7" name="Freeform 11"/>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FFFFF"/>
            </a:solidFill>
          </p:spPr>
        </p:sp>
      </p:grpSp>
      <p:grpSp>
        <p:nvGrpSpPr>
          <p:cNvPr id="8" name="Group 16"/>
          <p:cNvGrpSpPr>
            <a:grpSpLocks noChangeAspect="1"/>
          </p:cNvGrpSpPr>
          <p:nvPr/>
        </p:nvGrpSpPr>
        <p:grpSpPr>
          <a:xfrm>
            <a:off x="12571628" y="4817078"/>
            <a:ext cx="5116344" cy="5240904"/>
            <a:chOff x="0" y="0"/>
            <a:chExt cx="2086610" cy="2137410"/>
          </a:xfrm>
        </p:grpSpPr>
        <p:sp>
          <p:nvSpPr>
            <p:cNvPr id="9" name="Freeform 17"/>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121" t="-9428" r="-182" b="-9334"/>
              </a:stretch>
            </a:blipFill>
          </p:spPr>
        </p:sp>
      </p:grpSp>
      <p:pic>
        <p:nvPicPr>
          <p:cNvPr id="10"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27156">
            <a:off x="15688178" y="1465704"/>
            <a:ext cx="836175" cy="1854420"/>
          </a:xfrm>
          <a:prstGeom prst="rect">
            <a:avLst/>
          </a:prstGeom>
        </p:spPr>
      </p:pic>
      <p:grpSp>
        <p:nvGrpSpPr>
          <p:cNvPr id="11" name="Google Shape;1949;p54"/>
          <p:cNvGrpSpPr/>
          <p:nvPr/>
        </p:nvGrpSpPr>
        <p:grpSpPr>
          <a:xfrm>
            <a:off x="9992814" y="1586668"/>
            <a:ext cx="3185160" cy="4759643"/>
            <a:chOff x="2607512" y="2540850"/>
            <a:chExt cx="1351026" cy="1846685"/>
          </a:xfrm>
        </p:grpSpPr>
        <p:sp>
          <p:nvSpPr>
            <p:cNvPr id="12" name="Google Shape;1950;p54"/>
            <p:cNvSpPr/>
            <p:nvPr/>
          </p:nvSpPr>
          <p:spPr>
            <a:xfrm flipH="1">
              <a:off x="3134003" y="4316789"/>
              <a:ext cx="610652" cy="70746"/>
            </a:xfrm>
            <a:custGeom>
              <a:avLst/>
              <a:gdLst/>
              <a:ahLst/>
              <a:cxnLst/>
              <a:rect l="l" t="t" r="r" b="b"/>
              <a:pathLst>
                <a:path w="30974" h="3588" extrusionOk="0">
                  <a:moveTo>
                    <a:pt x="15502" y="1"/>
                  </a:moveTo>
                  <a:cubicBezTo>
                    <a:pt x="6930" y="1"/>
                    <a:pt x="0" y="791"/>
                    <a:pt x="0" y="1794"/>
                  </a:cubicBezTo>
                  <a:cubicBezTo>
                    <a:pt x="0" y="2767"/>
                    <a:pt x="6930" y="3588"/>
                    <a:pt x="15502" y="3588"/>
                  </a:cubicBezTo>
                  <a:cubicBezTo>
                    <a:pt x="24043" y="3588"/>
                    <a:pt x="30973" y="2767"/>
                    <a:pt x="30973" y="1794"/>
                  </a:cubicBezTo>
                  <a:cubicBezTo>
                    <a:pt x="30973" y="791"/>
                    <a:pt x="24043" y="1"/>
                    <a:pt x="15502" y="1"/>
                  </a:cubicBezTo>
                  <a:close/>
                </a:path>
              </a:pathLst>
            </a:custGeom>
            <a:solidFill>
              <a:srgbClr val="171918">
                <a:alpha val="18300"/>
              </a:srgbClr>
            </a:solidFill>
            <a:ln>
              <a:noFill/>
            </a:ln>
          </p:spPr>
          <p:txBody>
            <a:bodyPr spcFirstLastPara="1" wrap="square" lIns="274275" tIns="274275" rIns="274275" bIns="274275" anchor="ctr" anchorCtr="0">
              <a:noAutofit/>
            </a:bodyPr>
            <a:lstStyle/>
            <a:p>
              <a:endParaRPr sz="4200"/>
            </a:p>
          </p:txBody>
        </p:sp>
        <p:sp>
          <p:nvSpPr>
            <p:cNvPr id="13" name="Google Shape;1951;p54"/>
            <p:cNvSpPr/>
            <p:nvPr/>
          </p:nvSpPr>
          <p:spPr>
            <a:xfrm rot="462857" flipH="1">
              <a:off x="2645237" y="3001332"/>
              <a:ext cx="546728" cy="598932"/>
            </a:xfrm>
            <a:custGeom>
              <a:avLst/>
              <a:gdLst/>
              <a:ahLst/>
              <a:cxnLst/>
              <a:rect l="l" t="t" r="r" b="b"/>
              <a:pathLst>
                <a:path w="11977" h="16611" extrusionOk="0">
                  <a:moveTo>
                    <a:pt x="5649" y="0"/>
                  </a:moveTo>
                  <a:cubicBezTo>
                    <a:pt x="5540" y="0"/>
                    <a:pt x="5430" y="5"/>
                    <a:pt x="5320" y="14"/>
                  </a:cubicBezTo>
                  <a:cubicBezTo>
                    <a:pt x="4621" y="74"/>
                    <a:pt x="3983" y="409"/>
                    <a:pt x="3527" y="956"/>
                  </a:cubicBezTo>
                  <a:cubicBezTo>
                    <a:pt x="3132" y="1473"/>
                    <a:pt x="3223" y="2050"/>
                    <a:pt x="3132" y="2658"/>
                  </a:cubicBezTo>
                  <a:cubicBezTo>
                    <a:pt x="2980" y="3570"/>
                    <a:pt x="2311" y="4299"/>
                    <a:pt x="1855" y="5090"/>
                  </a:cubicBezTo>
                  <a:cubicBezTo>
                    <a:pt x="1369" y="5880"/>
                    <a:pt x="1034" y="6944"/>
                    <a:pt x="1521" y="7704"/>
                  </a:cubicBezTo>
                  <a:cubicBezTo>
                    <a:pt x="1855" y="8160"/>
                    <a:pt x="2463" y="8524"/>
                    <a:pt x="2463" y="9102"/>
                  </a:cubicBezTo>
                  <a:cubicBezTo>
                    <a:pt x="2463" y="9467"/>
                    <a:pt x="2250" y="9801"/>
                    <a:pt x="1946" y="10014"/>
                  </a:cubicBezTo>
                  <a:cubicBezTo>
                    <a:pt x="1673" y="10226"/>
                    <a:pt x="1338" y="10378"/>
                    <a:pt x="1034" y="10622"/>
                  </a:cubicBezTo>
                  <a:cubicBezTo>
                    <a:pt x="62" y="11382"/>
                    <a:pt x="1" y="13053"/>
                    <a:pt x="822" y="14056"/>
                  </a:cubicBezTo>
                  <a:cubicBezTo>
                    <a:pt x="1468" y="14769"/>
                    <a:pt x="2375" y="15155"/>
                    <a:pt x="3304" y="15155"/>
                  </a:cubicBezTo>
                  <a:cubicBezTo>
                    <a:pt x="3643" y="15155"/>
                    <a:pt x="3984" y="15104"/>
                    <a:pt x="4317" y="14999"/>
                  </a:cubicBezTo>
                  <a:cubicBezTo>
                    <a:pt x="4385" y="14992"/>
                    <a:pt x="4451" y="14977"/>
                    <a:pt x="4513" y="14956"/>
                  </a:cubicBezTo>
                  <a:lnTo>
                    <a:pt x="4513" y="14956"/>
                  </a:lnTo>
                  <a:cubicBezTo>
                    <a:pt x="4571" y="15029"/>
                    <a:pt x="4637" y="15094"/>
                    <a:pt x="4712" y="15151"/>
                  </a:cubicBezTo>
                  <a:cubicBezTo>
                    <a:pt x="5727" y="16110"/>
                    <a:pt x="7056" y="16610"/>
                    <a:pt x="8399" y="16610"/>
                  </a:cubicBezTo>
                  <a:cubicBezTo>
                    <a:pt x="9268" y="16610"/>
                    <a:pt x="10143" y="16401"/>
                    <a:pt x="10943" y="15971"/>
                  </a:cubicBezTo>
                  <a:cubicBezTo>
                    <a:pt x="11217" y="15850"/>
                    <a:pt x="11430" y="15637"/>
                    <a:pt x="11582" y="15394"/>
                  </a:cubicBezTo>
                  <a:cubicBezTo>
                    <a:pt x="11825" y="14816"/>
                    <a:pt x="11399" y="14178"/>
                    <a:pt x="10883" y="13874"/>
                  </a:cubicBezTo>
                  <a:cubicBezTo>
                    <a:pt x="10335" y="13600"/>
                    <a:pt x="9728" y="13509"/>
                    <a:pt x="9180" y="13266"/>
                  </a:cubicBezTo>
                  <a:lnTo>
                    <a:pt x="9180" y="13266"/>
                  </a:lnTo>
                  <a:cubicBezTo>
                    <a:pt x="9295" y="13273"/>
                    <a:pt x="9412" y="13277"/>
                    <a:pt x="9529" y="13277"/>
                  </a:cubicBezTo>
                  <a:cubicBezTo>
                    <a:pt x="9911" y="13277"/>
                    <a:pt x="10305" y="13237"/>
                    <a:pt x="10700" y="13144"/>
                  </a:cubicBezTo>
                  <a:cubicBezTo>
                    <a:pt x="11187" y="13023"/>
                    <a:pt x="11612" y="12689"/>
                    <a:pt x="11825" y="12233"/>
                  </a:cubicBezTo>
                  <a:cubicBezTo>
                    <a:pt x="11977" y="11716"/>
                    <a:pt x="11946" y="11169"/>
                    <a:pt x="11703" y="10682"/>
                  </a:cubicBezTo>
                  <a:cubicBezTo>
                    <a:pt x="11247" y="9527"/>
                    <a:pt x="10457" y="8524"/>
                    <a:pt x="9454" y="7825"/>
                  </a:cubicBezTo>
                  <a:cubicBezTo>
                    <a:pt x="9028" y="7521"/>
                    <a:pt x="8572" y="7248"/>
                    <a:pt x="8451" y="6761"/>
                  </a:cubicBezTo>
                  <a:cubicBezTo>
                    <a:pt x="8420" y="6488"/>
                    <a:pt x="8451" y="6245"/>
                    <a:pt x="8542" y="6001"/>
                  </a:cubicBezTo>
                  <a:cubicBezTo>
                    <a:pt x="8937" y="4877"/>
                    <a:pt x="9728" y="3843"/>
                    <a:pt x="9545" y="2688"/>
                  </a:cubicBezTo>
                  <a:cubicBezTo>
                    <a:pt x="9393" y="1625"/>
                    <a:pt x="8481" y="865"/>
                    <a:pt x="7509" y="439"/>
                  </a:cubicBezTo>
                  <a:cubicBezTo>
                    <a:pt x="6936" y="153"/>
                    <a:pt x="6298" y="0"/>
                    <a:pt x="5649"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14" name="Google Shape;1952;p54"/>
            <p:cNvSpPr/>
            <p:nvPr/>
          </p:nvSpPr>
          <p:spPr>
            <a:xfrm rot="462857" flipH="1">
              <a:off x="2768111" y="3006435"/>
              <a:ext cx="395495" cy="314339"/>
            </a:xfrm>
            <a:custGeom>
              <a:avLst/>
              <a:gdLst/>
              <a:ahLst/>
              <a:cxnLst/>
              <a:rect l="l" t="t" r="r" b="b"/>
              <a:pathLst>
                <a:path w="8664" h="8718" extrusionOk="0">
                  <a:moveTo>
                    <a:pt x="4615" y="0"/>
                  </a:moveTo>
                  <a:cubicBezTo>
                    <a:pt x="4506" y="0"/>
                    <a:pt x="4396" y="5"/>
                    <a:pt x="4286" y="14"/>
                  </a:cubicBezTo>
                  <a:cubicBezTo>
                    <a:pt x="3587" y="74"/>
                    <a:pt x="2949" y="439"/>
                    <a:pt x="2523" y="956"/>
                  </a:cubicBezTo>
                  <a:cubicBezTo>
                    <a:pt x="2098" y="1473"/>
                    <a:pt x="2219" y="2050"/>
                    <a:pt x="2098" y="2658"/>
                  </a:cubicBezTo>
                  <a:cubicBezTo>
                    <a:pt x="1946" y="3570"/>
                    <a:pt x="1307" y="4299"/>
                    <a:pt x="821" y="5090"/>
                  </a:cubicBezTo>
                  <a:cubicBezTo>
                    <a:pt x="335" y="5880"/>
                    <a:pt x="0" y="6913"/>
                    <a:pt x="517" y="7704"/>
                  </a:cubicBezTo>
                  <a:cubicBezTo>
                    <a:pt x="760" y="8068"/>
                    <a:pt x="1155" y="8342"/>
                    <a:pt x="1338" y="8707"/>
                  </a:cubicBezTo>
                  <a:cubicBezTo>
                    <a:pt x="1453" y="8714"/>
                    <a:pt x="1566" y="8718"/>
                    <a:pt x="1677" y="8718"/>
                  </a:cubicBezTo>
                  <a:cubicBezTo>
                    <a:pt x="2039" y="8718"/>
                    <a:pt x="2388" y="8678"/>
                    <a:pt x="2736" y="8585"/>
                  </a:cubicBezTo>
                  <a:cubicBezTo>
                    <a:pt x="4560" y="8251"/>
                    <a:pt x="6201" y="7278"/>
                    <a:pt x="7386" y="5880"/>
                  </a:cubicBezTo>
                  <a:cubicBezTo>
                    <a:pt x="7508" y="5728"/>
                    <a:pt x="7630" y="5576"/>
                    <a:pt x="7751" y="5424"/>
                  </a:cubicBezTo>
                  <a:cubicBezTo>
                    <a:pt x="8146" y="4512"/>
                    <a:pt x="8663" y="3631"/>
                    <a:pt x="8511" y="2688"/>
                  </a:cubicBezTo>
                  <a:cubicBezTo>
                    <a:pt x="8359" y="1625"/>
                    <a:pt x="7447" y="865"/>
                    <a:pt x="6505" y="439"/>
                  </a:cubicBezTo>
                  <a:cubicBezTo>
                    <a:pt x="5907" y="153"/>
                    <a:pt x="5264" y="0"/>
                    <a:pt x="4615" y="0"/>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15" name="Google Shape;1953;p54"/>
            <p:cNvSpPr/>
            <p:nvPr/>
          </p:nvSpPr>
          <p:spPr>
            <a:xfrm flipH="1">
              <a:off x="3189124" y="3510566"/>
              <a:ext cx="314612" cy="359371"/>
            </a:xfrm>
            <a:custGeom>
              <a:avLst/>
              <a:gdLst/>
              <a:ahLst/>
              <a:cxnLst/>
              <a:rect l="l" t="t" r="r" b="b"/>
              <a:pathLst>
                <a:path w="15958" h="18226" extrusionOk="0">
                  <a:moveTo>
                    <a:pt x="8849" y="1"/>
                  </a:moveTo>
                  <a:cubicBezTo>
                    <a:pt x="5944" y="1"/>
                    <a:pt x="3444" y="444"/>
                    <a:pt x="3161" y="797"/>
                  </a:cubicBezTo>
                  <a:cubicBezTo>
                    <a:pt x="456" y="4232"/>
                    <a:pt x="0" y="16116"/>
                    <a:pt x="1246" y="17393"/>
                  </a:cubicBezTo>
                  <a:cubicBezTo>
                    <a:pt x="1814" y="17975"/>
                    <a:pt x="4446" y="18225"/>
                    <a:pt x="7225" y="18225"/>
                  </a:cubicBezTo>
                  <a:cubicBezTo>
                    <a:pt x="10402" y="18225"/>
                    <a:pt x="13771" y="17898"/>
                    <a:pt x="14469" y="17363"/>
                  </a:cubicBezTo>
                  <a:cubicBezTo>
                    <a:pt x="15806" y="16329"/>
                    <a:pt x="15593" y="9703"/>
                    <a:pt x="15776" y="6876"/>
                  </a:cubicBezTo>
                  <a:cubicBezTo>
                    <a:pt x="15958" y="4049"/>
                    <a:pt x="15350" y="554"/>
                    <a:pt x="11459" y="128"/>
                  </a:cubicBezTo>
                  <a:cubicBezTo>
                    <a:pt x="10585" y="39"/>
                    <a:pt x="9700" y="1"/>
                    <a:pt x="884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16" name="Google Shape;1954;p54"/>
            <p:cNvSpPr/>
            <p:nvPr/>
          </p:nvSpPr>
          <p:spPr>
            <a:xfrm flipH="1">
              <a:off x="3190288" y="3525670"/>
              <a:ext cx="96505" cy="338648"/>
            </a:xfrm>
            <a:custGeom>
              <a:avLst/>
              <a:gdLst/>
              <a:ahLst/>
              <a:cxnLst/>
              <a:rect l="l" t="t" r="r" b="b"/>
              <a:pathLst>
                <a:path w="4895" h="17175" extrusionOk="0">
                  <a:moveTo>
                    <a:pt x="2463" y="1"/>
                  </a:moveTo>
                  <a:cubicBezTo>
                    <a:pt x="2159" y="183"/>
                    <a:pt x="1885" y="457"/>
                    <a:pt x="1672" y="791"/>
                  </a:cubicBezTo>
                  <a:cubicBezTo>
                    <a:pt x="1186" y="1581"/>
                    <a:pt x="912" y="2463"/>
                    <a:pt x="821" y="3375"/>
                  </a:cubicBezTo>
                  <a:cubicBezTo>
                    <a:pt x="517" y="5441"/>
                    <a:pt x="304" y="7539"/>
                    <a:pt x="152" y="9636"/>
                  </a:cubicBezTo>
                  <a:cubicBezTo>
                    <a:pt x="61" y="10700"/>
                    <a:pt x="31" y="11764"/>
                    <a:pt x="1" y="12858"/>
                  </a:cubicBezTo>
                  <a:cubicBezTo>
                    <a:pt x="1" y="13466"/>
                    <a:pt x="31" y="14104"/>
                    <a:pt x="92" y="14743"/>
                  </a:cubicBezTo>
                  <a:cubicBezTo>
                    <a:pt x="122" y="15350"/>
                    <a:pt x="304" y="15928"/>
                    <a:pt x="578" y="16475"/>
                  </a:cubicBezTo>
                  <a:cubicBezTo>
                    <a:pt x="730" y="16749"/>
                    <a:pt x="973" y="16992"/>
                    <a:pt x="1247" y="17174"/>
                  </a:cubicBezTo>
                  <a:cubicBezTo>
                    <a:pt x="2341" y="17022"/>
                    <a:pt x="3162" y="16809"/>
                    <a:pt x="3466" y="16597"/>
                  </a:cubicBezTo>
                  <a:cubicBezTo>
                    <a:pt x="4773" y="15563"/>
                    <a:pt x="4590" y="8937"/>
                    <a:pt x="4773" y="6110"/>
                  </a:cubicBezTo>
                  <a:cubicBezTo>
                    <a:pt x="4894" y="3861"/>
                    <a:pt x="4560" y="1186"/>
                    <a:pt x="2463" y="1"/>
                  </a:cubicBezTo>
                  <a:close/>
                </a:path>
              </a:pathLst>
            </a:custGeom>
            <a:solidFill>
              <a:schemeClr val="accent2"/>
            </a:solidFill>
            <a:ln>
              <a:noFill/>
            </a:ln>
          </p:spPr>
          <p:txBody>
            <a:bodyPr spcFirstLastPara="1" wrap="square" lIns="274275" tIns="274275" rIns="274275" bIns="274275" anchor="ctr" anchorCtr="0">
              <a:noAutofit/>
            </a:bodyPr>
            <a:lstStyle/>
            <a:p>
              <a:endParaRPr sz="4200"/>
            </a:p>
          </p:txBody>
        </p:sp>
        <p:sp>
          <p:nvSpPr>
            <p:cNvPr id="17" name="Google Shape;1955;p54"/>
            <p:cNvSpPr/>
            <p:nvPr/>
          </p:nvSpPr>
          <p:spPr>
            <a:xfrm flipH="1">
              <a:off x="3637367" y="3481837"/>
              <a:ext cx="118684" cy="168506"/>
            </a:xfrm>
            <a:custGeom>
              <a:avLst/>
              <a:gdLst/>
              <a:ahLst/>
              <a:cxnLst/>
              <a:rect l="l" t="t" r="r" b="b"/>
              <a:pathLst>
                <a:path w="6020" h="8546" extrusionOk="0">
                  <a:moveTo>
                    <a:pt x="2134" y="1"/>
                  </a:moveTo>
                  <a:cubicBezTo>
                    <a:pt x="2122" y="1"/>
                    <a:pt x="2110" y="2"/>
                    <a:pt x="2098" y="5"/>
                  </a:cubicBezTo>
                  <a:cubicBezTo>
                    <a:pt x="1581" y="96"/>
                    <a:pt x="2402" y="2892"/>
                    <a:pt x="2402" y="2892"/>
                  </a:cubicBezTo>
                  <a:cubicBezTo>
                    <a:pt x="2402" y="2892"/>
                    <a:pt x="1239" y="879"/>
                    <a:pt x="831" y="879"/>
                  </a:cubicBezTo>
                  <a:cubicBezTo>
                    <a:pt x="817" y="879"/>
                    <a:pt x="803" y="881"/>
                    <a:pt x="791" y="886"/>
                  </a:cubicBezTo>
                  <a:cubicBezTo>
                    <a:pt x="426" y="1038"/>
                    <a:pt x="1460" y="3531"/>
                    <a:pt x="1460" y="3531"/>
                  </a:cubicBezTo>
                  <a:cubicBezTo>
                    <a:pt x="1460" y="3531"/>
                    <a:pt x="587" y="2303"/>
                    <a:pt x="288" y="2303"/>
                  </a:cubicBezTo>
                  <a:cubicBezTo>
                    <a:pt x="271" y="2303"/>
                    <a:pt x="257" y="2307"/>
                    <a:pt x="244" y="2315"/>
                  </a:cubicBezTo>
                  <a:cubicBezTo>
                    <a:pt x="1" y="2467"/>
                    <a:pt x="1186" y="4655"/>
                    <a:pt x="1551" y="5537"/>
                  </a:cubicBezTo>
                  <a:cubicBezTo>
                    <a:pt x="1916" y="6388"/>
                    <a:pt x="2524" y="8546"/>
                    <a:pt x="2524" y="8546"/>
                  </a:cubicBezTo>
                  <a:lnTo>
                    <a:pt x="5715" y="7999"/>
                  </a:lnTo>
                  <a:cubicBezTo>
                    <a:pt x="5563" y="7300"/>
                    <a:pt x="5472" y="6570"/>
                    <a:pt x="5411" y="5841"/>
                  </a:cubicBezTo>
                  <a:cubicBezTo>
                    <a:pt x="5381" y="5202"/>
                    <a:pt x="6019" y="1950"/>
                    <a:pt x="5624" y="1859"/>
                  </a:cubicBezTo>
                  <a:cubicBezTo>
                    <a:pt x="5612" y="1856"/>
                    <a:pt x="5600" y="1855"/>
                    <a:pt x="5588" y="1855"/>
                  </a:cubicBezTo>
                  <a:cubicBezTo>
                    <a:pt x="5175" y="1855"/>
                    <a:pt x="4773" y="3348"/>
                    <a:pt x="4773" y="3348"/>
                  </a:cubicBezTo>
                  <a:cubicBezTo>
                    <a:pt x="4773" y="3348"/>
                    <a:pt x="4051" y="400"/>
                    <a:pt x="3564" y="400"/>
                  </a:cubicBezTo>
                  <a:cubicBezTo>
                    <a:pt x="3562" y="400"/>
                    <a:pt x="3559" y="400"/>
                    <a:pt x="3557" y="400"/>
                  </a:cubicBezTo>
                  <a:cubicBezTo>
                    <a:pt x="3101" y="400"/>
                    <a:pt x="3405" y="2619"/>
                    <a:pt x="3405" y="2619"/>
                  </a:cubicBezTo>
                  <a:cubicBezTo>
                    <a:pt x="3405" y="2619"/>
                    <a:pt x="2678" y="1"/>
                    <a:pt x="213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18" name="Google Shape;1956;p54"/>
            <p:cNvSpPr/>
            <p:nvPr/>
          </p:nvSpPr>
          <p:spPr>
            <a:xfrm flipH="1">
              <a:off x="3523503" y="3527878"/>
              <a:ext cx="126472" cy="227481"/>
            </a:xfrm>
            <a:custGeom>
              <a:avLst/>
              <a:gdLst/>
              <a:ahLst/>
              <a:cxnLst/>
              <a:rect l="l" t="t" r="r" b="b"/>
              <a:pathLst>
                <a:path w="6415" h="11537" extrusionOk="0">
                  <a:moveTo>
                    <a:pt x="4697" y="0"/>
                  </a:moveTo>
                  <a:cubicBezTo>
                    <a:pt x="4463" y="0"/>
                    <a:pt x="4229" y="54"/>
                    <a:pt x="4013" y="162"/>
                  </a:cubicBezTo>
                  <a:cubicBezTo>
                    <a:pt x="2615" y="709"/>
                    <a:pt x="1885" y="1925"/>
                    <a:pt x="1338" y="3232"/>
                  </a:cubicBezTo>
                  <a:cubicBezTo>
                    <a:pt x="1156" y="3658"/>
                    <a:pt x="1004" y="4114"/>
                    <a:pt x="852" y="4539"/>
                  </a:cubicBezTo>
                  <a:cubicBezTo>
                    <a:pt x="213" y="6333"/>
                    <a:pt x="1" y="8217"/>
                    <a:pt x="183" y="10071"/>
                  </a:cubicBezTo>
                  <a:cubicBezTo>
                    <a:pt x="244" y="10588"/>
                    <a:pt x="396" y="11196"/>
                    <a:pt x="882" y="11439"/>
                  </a:cubicBezTo>
                  <a:cubicBezTo>
                    <a:pt x="1053" y="11505"/>
                    <a:pt x="1229" y="11536"/>
                    <a:pt x="1404" y="11536"/>
                  </a:cubicBezTo>
                  <a:cubicBezTo>
                    <a:pt x="1634" y="11536"/>
                    <a:pt x="1861" y="11482"/>
                    <a:pt x="2068" y="11378"/>
                  </a:cubicBezTo>
                  <a:cubicBezTo>
                    <a:pt x="2979" y="10953"/>
                    <a:pt x="3527" y="10102"/>
                    <a:pt x="4013" y="9281"/>
                  </a:cubicBezTo>
                  <a:cubicBezTo>
                    <a:pt x="4530" y="8339"/>
                    <a:pt x="4986" y="7366"/>
                    <a:pt x="5350" y="6363"/>
                  </a:cubicBezTo>
                  <a:cubicBezTo>
                    <a:pt x="5989" y="4722"/>
                    <a:pt x="6414" y="2928"/>
                    <a:pt x="6049" y="1226"/>
                  </a:cubicBezTo>
                  <a:cubicBezTo>
                    <a:pt x="5989" y="861"/>
                    <a:pt x="5806" y="497"/>
                    <a:pt x="5533" y="253"/>
                  </a:cubicBezTo>
                  <a:cubicBezTo>
                    <a:pt x="5279" y="85"/>
                    <a:pt x="4989" y="0"/>
                    <a:pt x="4697"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19" name="Google Shape;1957;p54"/>
            <p:cNvSpPr/>
            <p:nvPr/>
          </p:nvSpPr>
          <p:spPr>
            <a:xfrm flipH="1">
              <a:off x="3566666" y="3594603"/>
              <a:ext cx="156419" cy="169137"/>
            </a:xfrm>
            <a:custGeom>
              <a:avLst/>
              <a:gdLst/>
              <a:ahLst/>
              <a:cxnLst/>
              <a:rect l="l" t="t" r="r" b="b"/>
              <a:pathLst>
                <a:path w="7934" h="8578" extrusionOk="0">
                  <a:moveTo>
                    <a:pt x="4195" y="0"/>
                  </a:moveTo>
                  <a:lnTo>
                    <a:pt x="0" y="1246"/>
                  </a:lnTo>
                  <a:cubicBezTo>
                    <a:pt x="655" y="4034"/>
                    <a:pt x="1947" y="8577"/>
                    <a:pt x="4477" y="8577"/>
                  </a:cubicBezTo>
                  <a:cubicBezTo>
                    <a:pt x="4650" y="8577"/>
                    <a:pt x="4830" y="8556"/>
                    <a:pt x="5016" y="8511"/>
                  </a:cubicBezTo>
                  <a:cubicBezTo>
                    <a:pt x="7934" y="7812"/>
                    <a:pt x="4195" y="0"/>
                    <a:pt x="4195"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0" name="Google Shape;1958;p54"/>
            <p:cNvSpPr/>
            <p:nvPr/>
          </p:nvSpPr>
          <p:spPr>
            <a:xfrm flipH="1">
              <a:off x="3602618" y="3615918"/>
              <a:ext cx="29967" cy="87625"/>
            </a:xfrm>
            <a:custGeom>
              <a:avLst/>
              <a:gdLst/>
              <a:ahLst/>
              <a:cxnLst/>
              <a:rect l="l" t="t" r="r" b="b"/>
              <a:pathLst>
                <a:path w="1520" h="4444" extrusionOk="0">
                  <a:moveTo>
                    <a:pt x="59" y="1"/>
                  </a:moveTo>
                  <a:cubicBezTo>
                    <a:pt x="31" y="1"/>
                    <a:pt x="0" y="22"/>
                    <a:pt x="0" y="44"/>
                  </a:cubicBezTo>
                  <a:lnTo>
                    <a:pt x="426" y="1108"/>
                  </a:lnTo>
                  <a:cubicBezTo>
                    <a:pt x="426" y="1108"/>
                    <a:pt x="426" y="1138"/>
                    <a:pt x="426" y="1138"/>
                  </a:cubicBezTo>
                  <a:cubicBezTo>
                    <a:pt x="578" y="1503"/>
                    <a:pt x="699" y="1837"/>
                    <a:pt x="821" y="2202"/>
                  </a:cubicBezTo>
                  <a:cubicBezTo>
                    <a:pt x="1064" y="2931"/>
                    <a:pt x="1216" y="3691"/>
                    <a:pt x="1459" y="4421"/>
                  </a:cubicBezTo>
                  <a:cubicBezTo>
                    <a:pt x="1459" y="4436"/>
                    <a:pt x="1474" y="4444"/>
                    <a:pt x="1490" y="4444"/>
                  </a:cubicBezTo>
                  <a:cubicBezTo>
                    <a:pt x="1505" y="4444"/>
                    <a:pt x="1520" y="4436"/>
                    <a:pt x="1520" y="4421"/>
                  </a:cubicBezTo>
                  <a:cubicBezTo>
                    <a:pt x="1368" y="3630"/>
                    <a:pt x="1186" y="2871"/>
                    <a:pt x="912" y="2141"/>
                  </a:cubicBezTo>
                  <a:cubicBezTo>
                    <a:pt x="851" y="1928"/>
                    <a:pt x="760" y="1685"/>
                    <a:pt x="669" y="1442"/>
                  </a:cubicBezTo>
                  <a:cubicBezTo>
                    <a:pt x="639" y="1351"/>
                    <a:pt x="639" y="1290"/>
                    <a:pt x="608" y="1229"/>
                  </a:cubicBezTo>
                  <a:cubicBezTo>
                    <a:pt x="456" y="834"/>
                    <a:pt x="274" y="409"/>
                    <a:pt x="91" y="13"/>
                  </a:cubicBezTo>
                  <a:cubicBezTo>
                    <a:pt x="82" y="5"/>
                    <a:pt x="71" y="1"/>
                    <a:pt x="59"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1" name="Google Shape;1959;p54"/>
            <p:cNvSpPr/>
            <p:nvPr/>
          </p:nvSpPr>
          <p:spPr>
            <a:xfrm flipH="1">
              <a:off x="3266436" y="3809153"/>
              <a:ext cx="345170" cy="490867"/>
            </a:xfrm>
            <a:custGeom>
              <a:avLst/>
              <a:gdLst/>
              <a:ahLst/>
              <a:cxnLst/>
              <a:rect l="l" t="t" r="r" b="b"/>
              <a:pathLst>
                <a:path w="17508" h="24895" extrusionOk="0">
                  <a:moveTo>
                    <a:pt x="0" y="1"/>
                  </a:moveTo>
                  <a:cubicBezTo>
                    <a:pt x="0" y="4621"/>
                    <a:pt x="213" y="9059"/>
                    <a:pt x="486" y="10974"/>
                  </a:cubicBezTo>
                  <a:cubicBezTo>
                    <a:pt x="699" y="12493"/>
                    <a:pt x="973" y="14651"/>
                    <a:pt x="1216" y="16810"/>
                  </a:cubicBezTo>
                  <a:lnTo>
                    <a:pt x="1216" y="16962"/>
                  </a:lnTo>
                  <a:cubicBezTo>
                    <a:pt x="1672" y="20943"/>
                    <a:pt x="2097" y="24895"/>
                    <a:pt x="2097" y="24895"/>
                  </a:cubicBezTo>
                  <a:lnTo>
                    <a:pt x="7234" y="24895"/>
                  </a:lnTo>
                  <a:cubicBezTo>
                    <a:pt x="7234" y="23375"/>
                    <a:pt x="7113" y="20275"/>
                    <a:pt x="7021" y="16992"/>
                  </a:cubicBezTo>
                  <a:lnTo>
                    <a:pt x="7021" y="16810"/>
                  </a:lnTo>
                  <a:cubicBezTo>
                    <a:pt x="6839" y="11338"/>
                    <a:pt x="6626" y="5411"/>
                    <a:pt x="6839" y="5350"/>
                  </a:cubicBezTo>
                  <a:lnTo>
                    <a:pt x="7021" y="5350"/>
                  </a:lnTo>
                  <a:cubicBezTo>
                    <a:pt x="7067" y="5347"/>
                    <a:pt x="7113" y="5345"/>
                    <a:pt x="7159" y="5345"/>
                  </a:cubicBezTo>
                  <a:cubicBezTo>
                    <a:pt x="7484" y="5345"/>
                    <a:pt x="7823" y="5438"/>
                    <a:pt x="8116" y="5624"/>
                  </a:cubicBezTo>
                  <a:lnTo>
                    <a:pt x="8298" y="5715"/>
                  </a:lnTo>
                  <a:cubicBezTo>
                    <a:pt x="8784" y="5989"/>
                    <a:pt x="9939" y="11430"/>
                    <a:pt x="10912" y="16475"/>
                  </a:cubicBezTo>
                  <a:cubicBezTo>
                    <a:pt x="10912" y="16506"/>
                    <a:pt x="10912" y="16536"/>
                    <a:pt x="10912" y="16566"/>
                  </a:cubicBezTo>
                  <a:cubicBezTo>
                    <a:pt x="11763" y="20913"/>
                    <a:pt x="12432" y="24895"/>
                    <a:pt x="12432" y="24895"/>
                  </a:cubicBezTo>
                  <a:lnTo>
                    <a:pt x="17508" y="24895"/>
                  </a:lnTo>
                  <a:cubicBezTo>
                    <a:pt x="17326" y="23162"/>
                    <a:pt x="16930" y="20062"/>
                    <a:pt x="16475" y="16627"/>
                  </a:cubicBezTo>
                  <a:cubicBezTo>
                    <a:pt x="16444" y="16597"/>
                    <a:pt x="16444" y="16536"/>
                    <a:pt x="16444" y="16506"/>
                  </a:cubicBezTo>
                  <a:cubicBezTo>
                    <a:pt x="15563" y="10062"/>
                    <a:pt x="14499" y="2615"/>
                    <a:pt x="14377" y="1186"/>
                  </a:cubicBezTo>
                  <a:cubicBezTo>
                    <a:pt x="14347" y="943"/>
                    <a:pt x="14347" y="609"/>
                    <a:pt x="14347" y="153"/>
                  </a:cubicBezTo>
                  <a:lnTo>
                    <a:pt x="13344" y="274"/>
                  </a:lnTo>
                  <a:lnTo>
                    <a:pt x="13192" y="274"/>
                  </a:lnTo>
                  <a:cubicBezTo>
                    <a:pt x="11257" y="444"/>
                    <a:pt x="9321" y="536"/>
                    <a:pt x="7371" y="536"/>
                  </a:cubicBezTo>
                  <a:cubicBezTo>
                    <a:pt x="6870" y="536"/>
                    <a:pt x="6369" y="530"/>
                    <a:pt x="5866" y="518"/>
                  </a:cubicBezTo>
                  <a:cubicBezTo>
                    <a:pt x="4407" y="457"/>
                    <a:pt x="2948" y="366"/>
                    <a:pt x="1520" y="183"/>
                  </a:cubicBezTo>
                  <a:cubicBezTo>
                    <a:pt x="1033" y="122"/>
                    <a:pt x="517" y="62"/>
                    <a:pt x="0" y="1"/>
                  </a:cubicBezTo>
                  <a:close/>
                </a:path>
              </a:pathLst>
            </a:custGeom>
            <a:solidFill>
              <a:schemeClr val="lt2"/>
            </a:solidFill>
            <a:ln>
              <a:noFill/>
            </a:ln>
          </p:spPr>
          <p:txBody>
            <a:bodyPr spcFirstLastPara="1" wrap="square" lIns="274275" tIns="274275" rIns="274275" bIns="274275" anchor="ctr" anchorCtr="0">
              <a:noAutofit/>
            </a:bodyPr>
            <a:lstStyle/>
            <a:p>
              <a:endParaRPr sz="4200"/>
            </a:p>
          </p:txBody>
        </p:sp>
        <p:sp>
          <p:nvSpPr>
            <p:cNvPr id="22" name="Google Shape;1960;p54"/>
            <p:cNvSpPr/>
            <p:nvPr/>
          </p:nvSpPr>
          <p:spPr>
            <a:xfrm flipH="1">
              <a:off x="3275387" y="3814556"/>
              <a:ext cx="121070" cy="425839"/>
            </a:xfrm>
            <a:custGeom>
              <a:avLst/>
              <a:gdLst/>
              <a:ahLst/>
              <a:cxnLst/>
              <a:rect l="l" t="t" r="r" b="b"/>
              <a:pathLst>
                <a:path w="6141" h="21597" extrusionOk="0">
                  <a:moveTo>
                    <a:pt x="2280" y="0"/>
                  </a:moveTo>
                  <a:cubicBezTo>
                    <a:pt x="2462" y="912"/>
                    <a:pt x="2614" y="1824"/>
                    <a:pt x="2766" y="2736"/>
                  </a:cubicBezTo>
                  <a:cubicBezTo>
                    <a:pt x="3040" y="4256"/>
                    <a:pt x="3283" y="5776"/>
                    <a:pt x="3556" y="7295"/>
                  </a:cubicBezTo>
                  <a:cubicBezTo>
                    <a:pt x="4043" y="10274"/>
                    <a:pt x="4559" y="13253"/>
                    <a:pt x="5076" y="16201"/>
                  </a:cubicBezTo>
                  <a:cubicBezTo>
                    <a:pt x="4803" y="16232"/>
                    <a:pt x="4499" y="16262"/>
                    <a:pt x="4195" y="16262"/>
                  </a:cubicBezTo>
                  <a:cubicBezTo>
                    <a:pt x="3716" y="16275"/>
                    <a:pt x="3233" y="16282"/>
                    <a:pt x="2748" y="16282"/>
                  </a:cubicBezTo>
                  <a:cubicBezTo>
                    <a:pt x="2063" y="16282"/>
                    <a:pt x="1376" y="16267"/>
                    <a:pt x="699" y="16232"/>
                  </a:cubicBezTo>
                  <a:lnTo>
                    <a:pt x="0" y="16171"/>
                  </a:lnTo>
                  <a:cubicBezTo>
                    <a:pt x="0" y="16201"/>
                    <a:pt x="0" y="16232"/>
                    <a:pt x="0" y="16292"/>
                  </a:cubicBezTo>
                  <a:cubicBezTo>
                    <a:pt x="1031" y="16366"/>
                    <a:pt x="2062" y="16406"/>
                    <a:pt x="3092" y="16406"/>
                  </a:cubicBezTo>
                  <a:cubicBezTo>
                    <a:pt x="3764" y="16406"/>
                    <a:pt x="4435" y="16389"/>
                    <a:pt x="5107" y="16353"/>
                  </a:cubicBezTo>
                  <a:cubicBezTo>
                    <a:pt x="5107" y="16384"/>
                    <a:pt x="5107" y="16414"/>
                    <a:pt x="5107" y="16444"/>
                  </a:cubicBezTo>
                  <a:cubicBezTo>
                    <a:pt x="5259" y="17265"/>
                    <a:pt x="5411" y="18116"/>
                    <a:pt x="5532" y="18967"/>
                  </a:cubicBezTo>
                  <a:cubicBezTo>
                    <a:pt x="5684" y="19818"/>
                    <a:pt x="5836" y="20700"/>
                    <a:pt x="6018" y="21551"/>
                  </a:cubicBezTo>
                  <a:cubicBezTo>
                    <a:pt x="6018" y="21581"/>
                    <a:pt x="6049" y="21596"/>
                    <a:pt x="6079" y="21596"/>
                  </a:cubicBezTo>
                  <a:cubicBezTo>
                    <a:pt x="6110" y="21596"/>
                    <a:pt x="6140" y="21581"/>
                    <a:pt x="6140" y="21551"/>
                  </a:cubicBezTo>
                  <a:cubicBezTo>
                    <a:pt x="6049" y="20791"/>
                    <a:pt x="5897" y="20031"/>
                    <a:pt x="5775" y="19302"/>
                  </a:cubicBezTo>
                  <a:lnTo>
                    <a:pt x="5380" y="17022"/>
                  </a:lnTo>
                  <a:cubicBezTo>
                    <a:pt x="5350" y="16809"/>
                    <a:pt x="5319" y="16596"/>
                    <a:pt x="5289" y="16384"/>
                  </a:cubicBezTo>
                  <a:lnTo>
                    <a:pt x="5563" y="16384"/>
                  </a:lnTo>
                  <a:cubicBezTo>
                    <a:pt x="5532" y="16323"/>
                    <a:pt x="5532" y="16292"/>
                    <a:pt x="5532" y="16232"/>
                  </a:cubicBezTo>
                  <a:lnTo>
                    <a:pt x="5259" y="16232"/>
                  </a:lnTo>
                  <a:cubicBezTo>
                    <a:pt x="5046" y="14985"/>
                    <a:pt x="4833" y="13709"/>
                    <a:pt x="4620" y="12432"/>
                  </a:cubicBezTo>
                  <a:cubicBezTo>
                    <a:pt x="4073" y="9393"/>
                    <a:pt x="3556" y="6323"/>
                    <a:pt x="3009" y="3283"/>
                  </a:cubicBezTo>
                  <a:cubicBezTo>
                    <a:pt x="2827" y="2189"/>
                    <a:pt x="2645" y="1095"/>
                    <a:pt x="2462"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3" name="Google Shape;1961;p54"/>
            <p:cNvSpPr/>
            <p:nvPr/>
          </p:nvSpPr>
          <p:spPr>
            <a:xfrm flipH="1">
              <a:off x="3450395" y="3905455"/>
              <a:ext cx="137256" cy="344524"/>
            </a:xfrm>
            <a:custGeom>
              <a:avLst/>
              <a:gdLst/>
              <a:ahLst/>
              <a:cxnLst/>
              <a:rect l="l" t="t" r="r" b="b"/>
              <a:pathLst>
                <a:path w="6962" h="17473" extrusionOk="0">
                  <a:moveTo>
                    <a:pt x="3074" y="0"/>
                  </a:moveTo>
                  <a:cubicBezTo>
                    <a:pt x="2911" y="0"/>
                    <a:pt x="2748" y="4"/>
                    <a:pt x="2585" y="10"/>
                  </a:cubicBezTo>
                  <a:cubicBezTo>
                    <a:pt x="2578" y="7"/>
                    <a:pt x="2572" y="6"/>
                    <a:pt x="2566" y="6"/>
                  </a:cubicBezTo>
                  <a:cubicBezTo>
                    <a:pt x="2530" y="6"/>
                    <a:pt x="2530" y="76"/>
                    <a:pt x="2566" y="76"/>
                  </a:cubicBezTo>
                  <a:cubicBezTo>
                    <a:pt x="2572" y="76"/>
                    <a:pt x="2578" y="75"/>
                    <a:pt x="2585" y="71"/>
                  </a:cubicBezTo>
                  <a:cubicBezTo>
                    <a:pt x="3314" y="102"/>
                    <a:pt x="4044" y="162"/>
                    <a:pt x="4773" y="254"/>
                  </a:cubicBezTo>
                  <a:cubicBezTo>
                    <a:pt x="4955" y="284"/>
                    <a:pt x="5168" y="345"/>
                    <a:pt x="5351" y="375"/>
                  </a:cubicBezTo>
                  <a:cubicBezTo>
                    <a:pt x="5107" y="375"/>
                    <a:pt x="4864" y="406"/>
                    <a:pt x="4621" y="436"/>
                  </a:cubicBezTo>
                  <a:cubicBezTo>
                    <a:pt x="4256" y="466"/>
                    <a:pt x="3861" y="558"/>
                    <a:pt x="3496" y="649"/>
                  </a:cubicBezTo>
                  <a:cubicBezTo>
                    <a:pt x="3436" y="679"/>
                    <a:pt x="3466" y="740"/>
                    <a:pt x="3527" y="740"/>
                  </a:cubicBezTo>
                  <a:cubicBezTo>
                    <a:pt x="3892" y="679"/>
                    <a:pt x="4287" y="588"/>
                    <a:pt x="4651" y="558"/>
                  </a:cubicBezTo>
                  <a:cubicBezTo>
                    <a:pt x="4895" y="527"/>
                    <a:pt x="5138" y="497"/>
                    <a:pt x="5381" y="466"/>
                  </a:cubicBezTo>
                  <a:lnTo>
                    <a:pt x="5381" y="466"/>
                  </a:lnTo>
                  <a:cubicBezTo>
                    <a:pt x="4925" y="1317"/>
                    <a:pt x="5016" y="2351"/>
                    <a:pt x="5016" y="3263"/>
                  </a:cubicBezTo>
                  <a:cubicBezTo>
                    <a:pt x="4986" y="4418"/>
                    <a:pt x="4986" y="5542"/>
                    <a:pt x="4955" y="6697"/>
                  </a:cubicBezTo>
                  <a:cubicBezTo>
                    <a:pt x="4925" y="7822"/>
                    <a:pt x="4925" y="8977"/>
                    <a:pt x="4925" y="10102"/>
                  </a:cubicBezTo>
                  <a:cubicBezTo>
                    <a:pt x="4925" y="10740"/>
                    <a:pt x="4895" y="11348"/>
                    <a:pt x="4895" y="11986"/>
                  </a:cubicBezTo>
                  <a:lnTo>
                    <a:pt x="4013" y="12017"/>
                  </a:lnTo>
                  <a:cubicBezTo>
                    <a:pt x="3693" y="12026"/>
                    <a:pt x="3372" y="12029"/>
                    <a:pt x="3052" y="12029"/>
                  </a:cubicBezTo>
                  <a:cubicBezTo>
                    <a:pt x="2280" y="12029"/>
                    <a:pt x="1513" y="12008"/>
                    <a:pt x="761" y="11986"/>
                  </a:cubicBezTo>
                  <a:lnTo>
                    <a:pt x="1" y="11926"/>
                  </a:lnTo>
                  <a:lnTo>
                    <a:pt x="1" y="12078"/>
                  </a:lnTo>
                  <a:cubicBezTo>
                    <a:pt x="1061" y="12136"/>
                    <a:pt x="2108" y="12170"/>
                    <a:pt x="3159" y="12170"/>
                  </a:cubicBezTo>
                  <a:cubicBezTo>
                    <a:pt x="3735" y="12170"/>
                    <a:pt x="4313" y="12160"/>
                    <a:pt x="4895" y="12138"/>
                  </a:cubicBezTo>
                  <a:lnTo>
                    <a:pt x="4895" y="12138"/>
                  </a:lnTo>
                  <a:cubicBezTo>
                    <a:pt x="4864" y="12625"/>
                    <a:pt x="4864" y="13081"/>
                    <a:pt x="4864" y="13567"/>
                  </a:cubicBezTo>
                  <a:cubicBezTo>
                    <a:pt x="4834" y="14205"/>
                    <a:pt x="4834" y="14844"/>
                    <a:pt x="4834" y="15482"/>
                  </a:cubicBezTo>
                  <a:cubicBezTo>
                    <a:pt x="4834" y="16120"/>
                    <a:pt x="4803" y="16789"/>
                    <a:pt x="4834" y="17427"/>
                  </a:cubicBezTo>
                  <a:cubicBezTo>
                    <a:pt x="4834" y="17458"/>
                    <a:pt x="4849" y="17473"/>
                    <a:pt x="4868" y="17473"/>
                  </a:cubicBezTo>
                  <a:cubicBezTo>
                    <a:pt x="4887" y="17473"/>
                    <a:pt x="4910" y="17458"/>
                    <a:pt x="4925" y="17427"/>
                  </a:cubicBezTo>
                  <a:cubicBezTo>
                    <a:pt x="4986" y="16880"/>
                    <a:pt x="4955" y="16302"/>
                    <a:pt x="4986" y="15725"/>
                  </a:cubicBezTo>
                  <a:cubicBezTo>
                    <a:pt x="4986" y="15147"/>
                    <a:pt x="4986" y="14600"/>
                    <a:pt x="4986" y="14023"/>
                  </a:cubicBezTo>
                  <a:lnTo>
                    <a:pt x="4986" y="12108"/>
                  </a:lnTo>
                  <a:lnTo>
                    <a:pt x="5776" y="12108"/>
                  </a:lnTo>
                  <a:lnTo>
                    <a:pt x="5776" y="11926"/>
                  </a:lnTo>
                  <a:lnTo>
                    <a:pt x="5594" y="11926"/>
                  </a:lnTo>
                  <a:lnTo>
                    <a:pt x="5016" y="11956"/>
                  </a:lnTo>
                  <a:lnTo>
                    <a:pt x="5016" y="10619"/>
                  </a:lnTo>
                  <a:cubicBezTo>
                    <a:pt x="5016" y="8369"/>
                    <a:pt x="5077" y="6120"/>
                    <a:pt x="5107" y="3871"/>
                  </a:cubicBezTo>
                  <a:cubicBezTo>
                    <a:pt x="5138" y="3263"/>
                    <a:pt x="5107" y="2655"/>
                    <a:pt x="5138" y="2047"/>
                  </a:cubicBezTo>
                  <a:cubicBezTo>
                    <a:pt x="5138" y="1469"/>
                    <a:pt x="5259" y="922"/>
                    <a:pt x="5502" y="436"/>
                  </a:cubicBezTo>
                  <a:lnTo>
                    <a:pt x="5685" y="436"/>
                  </a:lnTo>
                  <a:cubicBezTo>
                    <a:pt x="5715" y="436"/>
                    <a:pt x="5746" y="436"/>
                    <a:pt x="5776" y="466"/>
                  </a:cubicBezTo>
                  <a:cubicBezTo>
                    <a:pt x="6141" y="527"/>
                    <a:pt x="6506" y="618"/>
                    <a:pt x="6840" y="740"/>
                  </a:cubicBezTo>
                  <a:lnTo>
                    <a:pt x="6870" y="740"/>
                  </a:lnTo>
                  <a:cubicBezTo>
                    <a:pt x="6931" y="740"/>
                    <a:pt x="6961" y="649"/>
                    <a:pt x="6901" y="618"/>
                  </a:cubicBezTo>
                  <a:cubicBezTo>
                    <a:pt x="5659" y="213"/>
                    <a:pt x="4369" y="0"/>
                    <a:pt x="3074" y="0"/>
                  </a:cubicBezTo>
                  <a:close/>
                </a:path>
              </a:pathLst>
            </a:custGeom>
            <a:solidFill>
              <a:schemeClr val="dk2"/>
            </a:solidFill>
            <a:ln>
              <a:noFill/>
            </a:ln>
          </p:spPr>
          <p:txBody>
            <a:bodyPr spcFirstLastPara="1" wrap="square" lIns="274275" tIns="274275" rIns="274275" bIns="274275" anchor="ctr" anchorCtr="0">
              <a:noAutofit/>
            </a:bodyPr>
            <a:lstStyle/>
            <a:p>
              <a:endParaRPr sz="4200"/>
            </a:p>
          </p:txBody>
        </p:sp>
        <p:sp>
          <p:nvSpPr>
            <p:cNvPr id="24" name="Google Shape;1962;p54"/>
            <p:cNvSpPr/>
            <p:nvPr/>
          </p:nvSpPr>
          <p:spPr>
            <a:xfrm flipH="1">
              <a:off x="3266417" y="4161570"/>
              <a:ext cx="124658" cy="138456"/>
            </a:xfrm>
            <a:custGeom>
              <a:avLst/>
              <a:gdLst/>
              <a:ahLst/>
              <a:cxnLst/>
              <a:rect l="l" t="t" r="r" b="b"/>
              <a:pathLst>
                <a:path w="6323" h="7022" extrusionOk="0">
                  <a:moveTo>
                    <a:pt x="5441" y="0"/>
                  </a:moveTo>
                  <a:cubicBezTo>
                    <a:pt x="3618" y="31"/>
                    <a:pt x="1824" y="61"/>
                    <a:pt x="1" y="122"/>
                  </a:cubicBezTo>
                  <a:cubicBezTo>
                    <a:pt x="700" y="3861"/>
                    <a:pt x="1247" y="7022"/>
                    <a:pt x="1247" y="7022"/>
                  </a:cubicBezTo>
                  <a:lnTo>
                    <a:pt x="6323" y="7022"/>
                  </a:lnTo>
                  <a:cubicBezTo>
                    <a:pt x="6171" y="5502"/>
                    <a:pt x="5837" y="2918"/>
                    <a:pt x="5441"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5" name="Google Shape;1963;p54"/>
            <p:cNvSpPr/>
            <p:nvPr/>
          </p:nvSpPr>
          <p:spPr>
            <a:xfrm flipH="1">
              <a:off x="3469577" y="4166361"/>
              <a:ext cx="115076" cy="133665"/>
            </a:xfrm>
            <a:custGeom>
              <a:avLst/>
              <a:gdLst/>
              <a:ahLst/>
              <a:cxnLst/>
              <a:rect l="l" t="t" r="r" b="b"/>
              <a:pathLst>
                <a:path w="5837" h="6779" extrusionOk="0">
                  <a:moveTo>
                    <a:pt x="5654" y="1"/>
                  </a:moveTo>
                  <a:cubicBezTo>
                    <a:pt x="4591" y="31"/>
                    <a:pt x="3527" y="61"/>
                    <a:pt x="2433" y="61"/>
                  </a:cubicBezTo>
                  <a:lnTo>
                    <a:pt x="1" y="61"/>
                  </a:lnTo>
                  <a:cubicBezTo>
                    <a:pt x="396" y="3587"/>
                    <a:pt x="730" y="6779"/>
                    <a:pt x="730" y="6779"/>
                  </a:cubicBezTo>
                  <a:lnTo>
                    <a:pt x="5837" y="6779"/>
                  </a:lnTo>
                  <a:cubicBezTo>
                    <a:pt x="5837" y="5441"/>
                    <a:pt x="5746" y="2858"/>
                    <a:pt x="5654"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26" name="Google Shape;1964;p54"/>
            <p:cNvSpPr/>
            <p:nvPr/>
          </p:nvSpPr>
          <p:spPr>
            <a:xfrm flipH="1">
              <a:off x="3304783" y="3501102"/>
              <a:ext cx="322419" cy="360258"/>
            </a:xfrm>
            <a:custGeom>
              <a:avLst/>
              <a:gdLst/>
              <a:ahLst/>
              <a:cxnLst/>
              <a:rect l="l" t="t" r="r" b="b"/>
              <a:pathLst>
                <a:path w="16354" h="18271" extrusionOk="0">
                  <a:moveTo>
                    <a:pt x="10153" y="0"/>
                  </a:moveTo>
                  <a:cubicBezTo>
                    <a:pt x="7752" y="0"/>
                    <a:pt x="5411" y="456"/>
                    <a:pt x="3162" y="1277"/>
                  </a:cubicBezTo>
                  <a:cubicBezTo>
                    <a:pt x="2828" y="1368"/>
                    <a:pt x="2524" y="1551"/>
                    <a:pt x="2280" y="1763"/>
                  </a:cubicBezTo>
                  <a:cubicBezTo>
                    <a:pt x="1946" y="2341"/>
                    <a:pt x="1733" y="2918"/>
                    <a:pt x="1581" y="3557"/>
                  </a:cubicBezTo>
                  <a:cubicBezTo>
                    <a:pt x="1429" y="4165"/>
                    <a:pt x="1277" y="4925"/>
                    <a:pt x="1125" y="5684"/>
                  </a:cubicBezTo>
                  <a:cubicBezTo>
                    <a:pt x="973" y="6414"/>
                    <a:pt x="852" y="7265"/>
                    <a:pt x="730" y="8116"/>
                  </a:cubicBezTo>
                  <a:cubicBezTo>
                    <a:pt x="609" y="8937"/>
                    <a:pt x="487" y="9818"/>
                    <a:pt x="396" y="10730"/>
                  </a:cubicBezTo>
                  <a:cubicBezTo>
                    <a:pt x="305" y="11520"/>
                    <a:pt x="244" y="12341"/>
                    <a:pt x="183" y="13162"/>
                  </a:cubicBezTo>
                  <a:cubicBezTo>
                    <a:pt x="122" y="13891"/>
                    <a:pt x="92" y="14651"/>
                    <a:pt x="62" y="15350"/>
                  </a:cubicBezTo>
                  <a:cubicBezTo>
                    <a:pt x="31" y="16080"/>
                    <a:pt x="1" y="16748"/>
                    <a:pt x="1" y="17417"/>
                  </a:cubicBezTo>
                  <a:cubicBezTo>
                    <a:pt x="3098" y="18073"/>
                    <a:pt x="6348" y="18271"/>
                    <a:pt x="9138" y="18271"/>
                  </a:cubicBezTo>
                  <a:cubicBezTo>
                    <a:pt x="12808" y="18271"/>
                    <a:pt x="15680" y="17929"/>
                    <a:pt x="16354" y="17843"/>
                  </a:cubicBezTo>
                  <a:cubicBezTo>
                    <a:pt x="16354" y="17265"/>
                    <a:pt x="16354" y="16505"/>
                    <a:pt x="16323" y="15624"/>
                  </a:cubicBezTo>
                  <a:cubicBezTo>
                    <a:pt x="16323" y="15016"/>
                    <a:pt x="16293" y="14347"/>
                    <a:pt x="16293" y="13618"/>
                  </a:cubicBezTo>
                  <a:cubicBezTo>
                    <a:pt x="16262" y="12767"/>
                    <a:pt x="16202" y="11885"/>
                    <a:pt x="16171" y="10973"/>
                  </a:cubicBezTo>
                  <a:cubicBezTo>
                    <a:pt x="16141" y="10122"/>
                    <a:pt x="16110" y="9302"/>
                    <a:pt x="16050" y="8481"/>
                  </a:cubicBezTo>
                  <a:cubicBezTo>
                    <a:pt x="16019" y="7569"/>
                    <a:pt x="15959" y="6657"/>
                    <a:pt x="15928" y="5836"/>
                  </a:cubicBezTo>
                  <a:cubicBezTo>
                    <a:pt x="15867" y="5107"/>
                    <a:pt x="15837" y="4408"/>
                    <a:pt x="15776" y="3830"/>
                  </a:cubicBezTo>
                  <a:cubicBezTo>
                    <a:pt x="15746" y="3040"/>
                    <a:pt x="15685" y="2250"/>
                    <a:pt x="15563" y="1459"/>
                  </a:cubicBezTo>
                  <a:cubicBezTo>
                    <a:pt x="15533" y="1368"/>
                    <a:pt x="15472" y="1277"/>
                    <a:pt x="15381" y="1216"/>
                  </a:cubicBezTo>
                  <a:cubicBezTo>
                    <a:pt x="14773" y="578"/>
                    <a:pt x="12858" y="61"/>
                    <a:pt x="10153" y="0"/>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27" name="Google Shape;1965;p54"/>
            <p:cNvSpPr/>
            <p:nvPr/>
          </p:nvSpPr>
          <p:spPr>
            <a:xfrm flipH="1">
              <a:off x="3304783" y="3803770"/>
              <a:ext cx="322419" cy="57595"/>
            </a:xfrm>
            <a:custGeom>
              <a:avLst/>
              <a:gdLst/>
              <a:ahLst/>
              <a:cxnLst/>
              <a:rect l="l" t="t" r="r" b="b"/>
              <a:pathLst>
                <a:path w="16354" h="2921" extrusionOk="0">
                  <a:moveTo>
                    <a:pt x="62" y="0"/>
                  </a:moveTo>
                  <a:cubicBezTo>
                    <a:pt x="31" y="730"/>
                    <a:pt x="1" y="1398"/>
                    <a:pt x="1" y="2067"/>
                  </a:cubicBezTo>
                  <a:cubicBezTo>
                    <a:pt x="3098" y="2723"/>
                    <a:pt x="6348" y="2921"/>
                    <a:pt x="9138" y="2921"/>
                  </a:cubicBezTo>
                  <a:cubicBezTo>
                    <a:pt x="12808" y="2921"/>
                    <a:pt x="15680" y="2579"/>
                    <a:pt x="16354" y="2493"/>
                  </a:cubicBezTo>
                  <a:cubicBezTo>
                    <a:pt x="16354" y="1915"/>
                    <a:pt x="16354" y="1155"/>
                    <a:pt x="16354" y="304"/>
                  </a:cubicBezTo>
                  <a:cubicBezTo>
                    <a:pt x="15715" y="426"/>
                    <a:pt x="15047" y="517"/>
                    <a:pt x="14408" y="578"/>
                  </a:cubicBezTo>
                  <a:cubicBezTo>
                    <a:pt x="12554" y="791"/>
                    <a:pt x="10700" y="882"/>
                    <a:pt x="8846" y="882"/>
                  </a:cubicBezTo>
                  <a:cubicBezTo>
                    <a:pt x="5898" y="851"/>
                    <a:pt x="2949" y="578"/>
                    <a:pt x="62"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8" name="Google Shape;1966;p54"/>
            <p:cNvSpPr/>
            <p:nvPr/>
          </p:nvSpPr>
          <p:spPr>
            <a:xfrm flipH="1">
              <a:off x="3305986" y="3712674"/>
              <a:ext cx="318220" cy="67158"/>
            </a:xfrm>
            <a:custGeom>
              <a:avLst/>
              <a:gdLst/>
              <a:ahLst/>
              <a:cxnLst/>
              <a:rect l="l" t="t" r="r" b="b"/>
              <a:pathLst>
                <a:path w="16141" h="3406" extrusionOk="0">
                  <a:moveTo>
                    <a:pt x="244" y="0"/>
                  </a:moveTo>
                  <a:cubicBezTo>
                    <a:pt x="153" y="790"/>
                    <a:pt x="62" y="1611"/>
                    <a:pt x="1" y="2432"/>
                  </a:cubicBezTo>
                  <a:cubicBezTo>
                    <a:pt x="761" y="2584"/>
                    <a:pt x="1490" y="2736"/>
                    <a:pt x="2250" y="2857"/>
                  </a:cubicBezTo>
                  <a:cubicBezTo>
                    <a:pt x="4618" y="3223"/>
                    <a:pt x="7010" y="3406"/>
                    <a:pt x="9411" y="3406"/>
                  </a:cubicBezTo>
                  <a:cubicBezTo>
                    <a:pt x="10801" y="3406"/>
                    <a:pt x="12194" y="3345"/>
                    <a:pt x="13588" y="3222"/>
                  </a:cubicBezTo>
                  <a:cubicBezTo>
                    <a:pt x="14439" y="3161"/>
                    <a:pt x="15290" y="3070"/>
                    <a:pt x="16141" y="2948"/>
                  </a:cubicBezTo>
                  <a:cubicBezTo>
                    <a:pt x="16110" y="2067"/>
                    <a:pt x="16080" y="1155"/>
                    <a:pt x="16019" y="274"/>
                  </a:cubicBezTo>
                  <a:cubicBezTo>
                    <a:pt x="15442" y="365"/>
                    <a:pt x="14834" y="426"/>
                    <a:pt x="14256" y="486"/>
                  </a:cubicBezTo>
                  <a:cubicBezTo>
                    <a:pt x="12591" y="677"/>
                    <a:pt x="10927" y="795"/>
                    <a:pt x="9240" y="795"/>
                  </a:cubicBezTo>
                  <a:cubicBezTo>
                    <a:pt x="9048" y="795"/>
                    <a:pt x="8856" y="793"/>
                    <a:pt x="8664" y="790"/>
                  </a:cubicBezTo>
                  <a:cubicBezTo>
                    <a:pt x="5837" y="790"/>
                    <a:pt x="3010" y="517"/>
                    <a:pt x="244"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29" name="Google Shape;1967;p54"/>
            <p:cNvSpPr/>
            <p:nvPr/>
          </p:nvSpPr>
          <p:spPr>
            <a:xfrm flipH="1">
              <a:off x="3310164" y="3613178"/>
              <a:ext cx="303256" cy="64595"/>
            </a:xfrm>
            <a:custGeom>
              <a:avLst/>
              <a:gdLst/>
              <a:ahLst/>
              <a:cxnLst/>
              <a:rect l="l" t="t" r="r" b="b"/>
              <a:pathLst>
                <a:path w="15382" h="3276" extrusionOk="0">
                  <a:moveTo>
                    <a:pt x="396" y="0"/>
                  </a:moveTo>
                  <a:cubicBezTo>
                    <a:pt x="274" y="730"/>
                    <a:pt x="122" y="1551"/>
                    <a:pt x="1" y="2402"/>
                  </a:cubicBezTo>
                  <a:cubicBezTo>
                    <a:pt x="578" y="2523"/>
                    <a:pt x="1156" y="2614"/>
                    <a:pt x="1703" y="2706"/>
                  </a:cubicBezTo>
                  <a:cubicBezTo>
                    <a:pt x="4128" y="3080"/>
                    <a:pt x="6578" y="3276"/>
                    <a:pt x="9037" y="3276"/>
                  </a:cubicBezTo>
                  <a:cubicBezTo>
                    <a:pt x="10370" y="3276"/>
                    <a:pt x="11705" y="3218"/>
                    <a:pt x="13041" y="3101"/>
                  </a:cubicBezTo>
                  <a:cubicBezTo>
                    <a:pt x="13801" y="3010"/>
                    <a:pt x="14591" y="2949"/>
                    <a:pt x="15381" y="2827"/>
                  </a:cubicBezTo>
                  <a:cubicBezTo>
                    <a:pt x="15320" y="1915"/>
                    <a:pt x="15260" y="1003"/>
                    <a:pt x="15229" y="152"/>
                  </a:cubicBezTo>
                  <a:cubicBezTo>
                    <a:pt x="14712" y="244"/>
                    <a:pt x="14196" y="304"/>
                    <a:pt x="13709" y="365"/>
                  </a:cubicBezTo>
                  <a:cubicBezTo>
                    <a:pt x="11855" y="578"/>
                    <a:pt x="10001" y="669"/>
                    <a:pt x="8117" y="669"/>
                  </a:cubicBezTo>
                  <a:cubicBezTo>
                    <a:pt x="5533" y="639"/>
                    <a:pt x="2949" y="426"/>
                    <a:pt x="396"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0" name="Google Shape;1968;p54"/>
            <p:cNvSpPr/>
            <p:nvPr/>
          </p:nvSpPr>
          <p:spPr>
            <a:xfrm flipH="1">
              <a:off x="3315565" y="3525078"/>
              <a:ext cx="280466" cy="59941"/>
            </a:xfrm>
            <a:custGeom>
              <a:avLst/>
              <a:gdLst/>
              <a:ahLst/>
              <a:cxnLst/>
              <a:rect l="l" t="t" r="r" b="b"/>
              <a:pathLst>
                <a:path w="14226" h="3040" extrusionOk="0">
                  <a:moveTo>
                    <a:pt x="13800" y="0"/>
                  </a:moveTo>
                  <a:lnTo>
                    <a:pt x="12827" y="122"/>
                  </a:lnTo>
                  <a:cubicBezTo>
                    <a:pt x="11055" y="324"/>
                    <a:pt x="9268" y="423"/>
                    <a:pt x="7484" y="423"/>
                  </a:cubicBezTo>
                  <a:cubicBezTo>
                    <a:pt x="5506" y="423"/>
                    <a:pt x="3531" y="301"/>
                    <a:pt x="1581" y="61"/>
                  </a:cubicBezTo>
                  <a:cubicBezTo>
                    <a:pt x="1247" y="152"/>
                    <a:pt x="943" y="335"/>
                    <a:pt x="669" y="547"/>
                  </a:cubicBezTo>
                  <a:cubicBezTo>
                    <a:pt x="365" y="1125"/>
                    <a:pt x="122" y="1702"/>
                    <a:pt x="0" y="2341"/>
                  </a:cubicBezTo>
                  <a:cubicBezTo>
                    <a:pt x="274" y="2402"/>
                    <a:pt x="547" y="2432"/>
                    <a:pt x="821" y="2462"/>
                  </a:cubicBezTo>
                  <a:cubicBezTo>
                    <a:pt x="3205" y="2850"/>
                    <a:pt x="5614" y="3040"/>
                    <a:pt x="8032" y="3040"/>
                  </a:cubicBezTo>
                  <a:cubicBezTo>
                    <a:pt x="9406" y="3040"/>
                    <a:pt x="10782" y="2979"/>
                    <a:pt x="12159" y="2857"/>
                  </a:cubicBezTo>
                  <a:cubicBezTo>
                    <a:pt x="12827" y="2797"/>
                    <a:pt x="13526" y="2705"/>
                    <a:pt x="14226" y="2614"/>
                  </a:cubicBezTo>
                  <a:cubicBezTo>
                    <a:pt x="14165" y="1824"/>
                    <a:pt x="14104" y="1034"/>
                    <a:pt x="13982" y="274"/>
                  </a:cubicBezTo>
                  <a:cubicBezTo>
                    <a:pt x="13952" y="152"/>
                    <a:pt x="13891" y="61"/>
                    <a:pt x="13800" y="0"/>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31" name="Google Shape;1969;p54"/>
            <p:cNvSpPr/>
            <p:nvPr/>
          </p:nvSpPr>
          <p:spPr>
            <a:xfrm flipH="1">
              <a:off x="3400367" y="3451325"/>
              <a:ext cx="131256" cy="84629"/>
            </a:xfrm>
            <a:custGeom>
              <a:avLst/>
              <a:gdLst/>
              <a:ahLst/>
              <a:cxnLst/>
              <a:rect l="l" t="t" r="r" b="b"/>
              <a:pathLst>
                <a:path w="6293" h="4057" extrusionOk="0">
                  <a:moveTo>
                    <a:pt x="5472" y="1"/>
                  </a:moveTo>
                  <a:lnTo>
                    <a:pt x="1" y="1156"/>
                  </a:lnTo>
                  <a:lnTo>
                    <a:pt x="669" y="3618"/>
                  </a:lnTo>
                  <a:cubicBezTo>
                    <a:pt x="669" y="3618"/>
                    <a:pt x="951" y="4057"/>
                    <a:pt x="2066" y="4057"/>
                  </a:cubicBezTo>
                  <a:cubicBezTo>
                    <a:pt x="2505" y="4057"/>
                    <a:pt x="3071" y="3989"/>
                    <a:pt x="3800" y="3800"/>
                  </a:cubicBezTo>
                  <a:cubicBezTo>
                    <a:pt x="6292" y="3132"/>
                    <a:pt x="6049" y="1916"/>
                    <a:pt x="6049" y="1916"/>
                  </a:cubicBezTo>
                  <a:lnTo>
                    <a:pt x="5472" y="1"/>
                  </a:lnTo>
                  <a:close/>
                </a:path>
              </a:pathLst>
            </a:custGeom>
            <a:solidFill>
              <a:srgbClr val="FCB18C"/>
            </a:solidFill>
            <a:ln>
              <a:noFill/>
            </a:ln>
          </p:spPr>
          <p:txBody>
            <a:bodyPr spcFirstLastPara="1" wrap="square" lIns="274275" tIns="274275" rIns="274275" bIns="274275" anchor="ctr" anchorCtr="0">
              <a:noAutofit/>
            </a:bodyPr>
            <a:lstStyle/>
            <a:p>
              <a:endParaRPr sz="4200"/>
            </a:p>
          </p:txBody>
        </p:sp>
        <p:sp>
          <p:nvSpPr>
            <p:cNvPr id="32" name="Google Shape;1970;p54"/>
            <p:cNvSpPr/>
            <p:nvPr/>
          </p:nvSpPr>
          <p:spPr>
            <a:xfrm flipH="1">
              <a:off x="3454598" y="4295040"/>
              <a:ext cx="181595" cy="57398"/>
            </a:xfrm>
            <a:custGeom>
              <a:avLst/>
              <a:gdLst/>
              <a:ahLst/>
              <a:cxnLst/>
              <a:rect l="l" t="t" r="r" b="b"/>
              <a:pathLst>
                <a:path w="9211" h="2911" extrusionOk="0">
                  <a:moveTo>
                    <a:pt x="4533" y="1"/>
                  </a:moveTo>
                  <a:cubicBezTo>
                    <a:pt x="3836" y="1"/>
                    <a:pt x="3311" y="11"/>
                    <a:pt x="3253" y="40"/>
                  </a:cubicBezTo>
                  <a:cubicBezTo>
                    <a:pt x="3253" y="40"/>
                    <a:pt x="2828" y="70"/>
                    <a:pt x="1490" y="952"/>
                  </a:cubicBezTo>
                  <a:cubicBezTo>
                    <a:pt x="913" y="1286"/>
                    <a:pt x="426" y="1742"/>
                    <a:pt x="62" y="2320"/>
                  </a:cubicBezTo>
                  <a:cubicBezTo>
                    <a:pt x="1" y="2502"/>
                    <a:pt x="122" y="2684"/>
                    <a:pt x="305" y="2715"/>
                  </a:cubicBezTo>
                  <a:cubicBezTo>
                    <a:pt x="1353" y="2753"/>
                    <a:pt x="4383" y="2910"/>
                    <a:pt x="6566" y="2910"/>
                  </a:cubicBezTo>
                  <a:cubicBezTo>
                    <a:pt x="7866" y="2910"/>
                    <a:pt x="8865" y="2855"/>
                    <a:pt x="8968" y="2684"/>
                  </a:cubicBezTo>
                  <a:cubicBezTo>
                    <a:pt x="9211" y="2228"/>
                    <a:pt x="8724" y="131"/>
                    <a:pt x="8481" y="70"/>
                  </a:cubicBezTo>
                  <a:cubicBezTo>
                    <a:pt x="8336" y="50"/>
                    <a:pt x="6035" y="1"/>
                    <a:pt x="4533"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3" name="Google Shape;1971;p54"/>
            <p:cNvSpPr/>
            <p:nvPr/>
          </p:nvSpPr>
          <p:spPr>
            <a:xfrm flipH="1">
              <a:off x="3572041" y="4308409"/>
              <a:ext cx="64153" cy="42570"/>
            </a:xfrm>
            <a:custGeom>
              <a:avLst/>
              <a:gdLst/>
              <a:ahLst/>
              <a:cxnLst/>
              <a:rect l="l" t="t" r="r" b="b"/>
              <a:pathLst>
                <a:path w="3254" h="2159" extrusionOk="0">
                  <a:moveTo>
                    <a:pt x="1916" y="0"/>
                  </a:moveTo>
                  <a:cubicBezTo>
                    <a:pt x="1764" y="61"/>
                    <a:pt x="1642" y="152"/>
                    <a:pt x="1490" y="243"/>
                  </a:cubicBezTo>
                  <a:cubicBezTo>
                    <a:pt x="913" y="578"/>
                    <a:pt x="426" y="1064"/>
                    <a:pt x="62" y="1642"/>
                  </a:cubicBezTo>
                  <a:cubicBezTo>
                    <a:pt x="1" y="1824"/>
                    <a:pt x="122" y="2006"/>
                    <a:pt x="305" y="2037"/>
                  </a:cubicBezTo>
                  <a:cubicBezTo>
                    <a:pt x="852" y="2037"/>
                    <a:pt x="2007" y="2098"/>
                    <a:pt x="3253" y="2158"/>
                  </a:cubicBezTo>
                  <a:cubicBezTo>
                    <a:pt x="3223" y="2098"/>
                    <a:pt x="3223" y="2037"/>
                    <a:pt x="3192" y="1976"/>
                  </a:cubicBezTo>
                  <a:cubicBezTo>
                    <a:pt x="2919" y="1216"/>
                    <a:pt x="2493" y="547"/>
                    <a:pt x="1916" y="0"/>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4" name="Google Shape;1972;p54"/>
            <p:cNvSpPr/>
            <p:nvPr/>
          </p:nvSpPr>
          <p:spPr>
            <a:xfrm flipH="1">
              <a:off x="3249623" y="4295040"/>
              <a:ext cx="182206" cy="57398"/>
            </a:xfrm>
            <a:custGeom>
              <a:avLst/>
              <a:gdLst/>
              <a:ahLst/>
              <a:cxnLst/>
              <a:rect l="l" t="t" r="r" b="b"/>
              <a:pathLst>
                <a:path w="9242" h="2911" extrusionOk="0">
                  <a:moveTo>
                    <a:pt x="4544" y="1"/>
                  </a:moveTo>
                  <a:cubicBezTo>
                    <a:pt x="3850" y="1"/>
                    <a:pt x="3332" y="11"/>
                    <a:pt x="3283" y="40"/>
                  </a:cubicBezTo>
                  <a:cubicBezTo>
                    <a:pt x="3283" y="40"/>
                    <a:pt x="2828" y="70"/>
                    <a:pt x="1521" y="952"/>
                  </a:cubicBezTo>
                  <a:cubicBezTo>
                    <a:pt x="913" y="1286"/>
                    <a:pt x="426" y="1742"/>
                    <a:pt x="92" y="2320"/>
                  </a:cubicBezTo>
                  <a:cubicBezTo>
                    <a:pt x="1" y="2502"/>
                    <a:pt x="122" y="2684"/>
                    <a:pt x="335" y="2715"/>
                  </a:cubicBezTo>
                  <a:cubicBezTo>
                    <a:pt x="1383" y="2753"/>
                    <a:pt x="4413" y="2910"/>
                    <a:pt x="6589" y="2910"/>
                  </a:cubicBezTo>
                  <a:cubicBezTo>
                    <a:pt x="7884" y="2910"/>
                    <a:pt x="8877" y="2855"/>
                    <a:pt x="8967" y="2684"/>
                  </a:cubicBezTo>
                  <a:cubicBezTo>
                    <a:pt x="9241" y="2228"/>
                    <a:pt x="8755" y="131"/>
                    <a:pt x="8512" y="70"/>
                  </a:cubicBezTo>
                  <a:cubicBezTo>
                    <a:pt x="8345" y="50"/>
                    <a:pt x="6038" y="1"/>
                    <a:pt x="4544"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5" name="Google Shape;1973;p54"/>
            <p:cNvSpPr/>
            <p:nvPr/>
          </p:nvSpPr>
          <p:spPr>
            <a:xfrm flipH="1">
              <a:off x="3359889" y="4304800"/>
              <a:ext cx="71940" cy="46178"/>
            </a:xfrm>
            <a:custGeom>
              <a:avLst/>
              <a:gdLst/>
              <a:ahLst/>
              <a:cxnLst/>
              <a:rect l="l" t="t" r="r" b="b"/>
              <a:pathLst>
                <a:path w="3649" h="2342" extrusionOk="0">
                  <a:moveTo>
                    <a:pt x="2220" y="1"/>
                  </a:moveTo>
                  <a:cubicBezTo>
                    <a:pt x="2007" y="123"/>
                    <a:pt x="1764" y="244"/>
                    <a:pt x="1490" y="426"/>
                  </a:cubicBezTo>
                  <a:cubicBezTo>
                    <a:pt x="913" y="761"/>
                    <a:pt x="426" y="1247"/>
                    <a:pt x="92" y="1825"/>
                  </a:cubicBezTo>
                  <a:cubicBezTo>
                    <a:pt x="1" y="2007"/>
                    <a:pt x="122" y="2189"/>
                    <a:pt x="305" y="2189"/>
                  </a:cubicBezTo>
                  <a:cubicBezTo>
                    <a:pt x="943" y="2220"/>
                    <a:pt x="2220" y="2281"/>
                    <a:pt x="3648" y="2341"/>
                  </a:cubicBezTo>
                  <a:cubicBezTo>
                    <a:pt x="3557" y="2037"/>
                    <a:pt x="3435" y="1733"/>
                    <a:pt x="3283" y="1430"/>
                  </a:cubicBezTo>
                  <a:cubicBezTo>
                    <a:pt x="3040" y="882"/>
                    <a:pt x="2645" y="396"/>
                    <a:pt x="2220" y="1"/>
                  </a:cubicBezTo>
                  <a:close/>
                </a:path>
              </a:pathLst>
            </a:custGeom>
            <a:solidFill>
              <a:schemeClr val="accent6"/>
            </a:solidFill>
            <a:ln>
              <a:noFill/>
            </a:ln>
          </p:spPr>
          <p:txBody>
            <a:bodyPr spcFirstLastPara="1" wrap="square" lIns="274275" tIns="274275" rIns="274275" bIns="274275" anchor="ctr" anchorCtr="0">
              <a:noAutofit/>
            </a:bodyPr>
            <a:lstStyle/>
            <a:p>
              <a:endParaRPr sz="4200"/>
            </a:p>
          </p:txBody>
        </p:sp>
        <p:sp>
          <p:nvSpPr>
            <p:cNvPr id="36" name="Google Shape;1974;p54"/>
            <p:cNvSpPr/>
            <p:nvPr/>
          </p:nvSpPr>
          <p:spPr>
            <a:xfrm flipH="1">
              <a:off x="3177127" y="3509876"/>
              <a:ext cx="204366" cy="238562"/>
            </a:xfrm>
            <a:custGeom>
              <a:avLst/>
              <a:gdLst/>
              <a:ahLst/>
              <a:cxnLst/>
              <a:rect l="l" t="t" r="r" b="b"/>
              <a:pathLst>
                <a:path w="10366" h="12099" extrusionOk="0">
                  <a:moveTo>
                    <a:pt x="1292" y="1"/>
                  </a:moveTo>
                  <a:cubicBezTo>
                    <a:pt x="987" y="1"/>
                    <a:pt x="693" y="77"/>
                    <a:pt x="427" y="255"/>
                  </a:cubicBezTo>
                  <a:cubicBezTo>
                    <a:pt x="31" y="528"/>
                    <a:pt x="1" y="1136"/>
                    <a:pt x="31" y="1562"/>
                  </a:cubicBezTo>
                  <a:cubicBezTo>
                    <a:pt x="153" y="2595"/>
                    <a:pt x="487" y="3628"/>
                    <a:pt x="1034" y="4540"/>
                  </a:cubicBezTo>
                  <a:cubicBezTo>
                    <a:pt x="1794" y="5939"/>
                    <a:pt x="2706" y="7276"/>
                    <a:pt x="3800" y="8461"/>
                  </a:cubicBezTo>
                  <a:cubicBezTo>
                    <a:pt x="4834" y="9616"/>
                    <a:pt x="6050" y="10893"/>
                    <a:pt x="7387" y="11683"/>
                  </a:cubicBezTo>
                  <a:cubicBezTo>
                    <a:pt x="7478" y="11744"/>
                    <a:pt x="7570" y="11774"/>
                    <a:pt x="7691" y="11835"/>
                  </a:cubicBezTo>
                  <a:cubicBezTo>
                    <a:pt x="7996" y="11979"/>
                    <a:pt x="8418" y="12098"/>
                    <a:pt x="8826" y="12098"/>
                  </a:cubicBezTo>
                  <a:cubicBezTo>
                    <a:pt x="9191" y="12098"/>
                    <a:pt x="9544" y="12003"/>
                    <a:pt x="9788" y="11744"/>
                  </a:cubicBezTo>
                  <a:cubicBezTo>
                    <a:pt x="10366" y="11136"/>
                    <a:pt x="10092" y="10164"/>
                    <a:pt x="9788" y="9464"/>
                  </a:cubicBezTo>
                  <a:cubicBezTo>
                    <a:pt x="8846" y="7337"/>
                    <a:pt x="7387" y="5361"/>
                    <a:pt x="5928" y="3568"/>
                  </a:cubicBezTo>
                  <a:cubicBezTo>
                    <a:pt x="5442" y="2960"/>
                    <a:pt x="4925" y="2382"/>
                    <a:pt x="4408" y="1805"/>
                  </a:cubicBezTo>
                  <a:cubicBezTo>
                    <a:pt x="3759" y="1084"/>
                    <a:pt x="2445" y="1"/>
                    <a:pt x="1292"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37" name="Google Shape;1975;p54"/>
            <p:cNvSpPr/>
            <p:nvPr/>
          </p:nvSpPr>
          <p:spPr>
            <a:xfrm flipH="1">
              <a:off x="3287988" y="3498696"/>
              <a:ext cx="136053" cy="309170"/>
            </a:xfrm>
            <a:custGeom>
              <a:avLst/>
              <a:gdLst/>
              <a:ahLst/>
              <a:cxnLst/>
              <a:rect l="l" t="t" r="r" b="b"/>
              <a:pathLst>
                <a:path w="6901" h="15680" extrusionOk="0">
                  <a:moveTo>
                    <a:pt x="1369" y="1"/>
                  </a:moveTo>
                  <a:cubicBezTo>
                    <a:pt x="1308" y="1"/>
                    <a:pt x="1247" y="31"/>
                    <a:pt x="1247" y="62"/>
                  </a:cubicBezTo>
                  <a:cubicBezTo>
                    <a:pt x="1" y="2493"/>
                    <a:pt x="1" y="5685"/>
                    <a:pt x="791" y="8512"/>
                  </a:cubicBezTo>
                  <a:cubicBezTo>
                    <a:pt x="1581" y="11399"/>
                    <a:pt x="3436" y="13922"/>
                    <a:pt x="5928" y="15563"/>
                  </a:cubicBezTo>
                  <a:cubicBezTo>
                    <a:pt x="6029" y="15642"/>
                    <a:pt x="6148" y="15679"/>
                    <a:pt x="6264" y="15679"/>
                  </a:cubicBezTo>
                  <a:cubicBezTo>
                    <a:pt x="6461" y="15679"/>
                    <a:pt x="6653" y="15572"/>
                    <a:pt x="6749" y="15381"/>
                  </a:cubicBezTo>
                  <a:cubicBezTo>
                    <a:pt x="6901" y="14986"/>
                    <a:pt x="6627" y="14530"/>
                    <a:pt x="6354" y="14196"/>
                  </a:cubicBezTo>
                  <a:cubicBezTo>
                    <a:pt x="5655" y="13253"/>
                    <a:pt x="3770" y="10761"/>
                    <a:pt x="2980" y="7721"/>
                  </a:cubicBezTo>
                  <a:cubicBezTo>
                    <a:pt x="2372" y="5381"/>
                    <a:pt x="2554" y="2919"/>
                    <a:pt x="3496" y="730"/>
                  </a:cubicBezTo>
                  <a:cubicBezTo>
                    <a:pt x="3557" y="639"/>
                    <a:pt x="3527" y="548"/>
                    <a:pt x="3436" y="518"/>
                  </a:cubicBezTo>
                  <a:cubicBezTo>
                    <a:pt x="2767" y="244"/>
                    <a:pt x="2068" y="92"/>
                    <a:pt x="1369" y="1"/>
                  </a:cubicBezTo>
                  <a:close/>
                </a:path>
              </a:pathLst>
            </a:custGeom>
            <a:solidFill>
              <a:schemeClr val="accent1"/>
            </a:solidFill>
            <a:ln>
              <a:noFill/>
            </a:ln>
          </p:spPr>
          <p:txBody>
            <a:bodyPr spcFirstLastPara="1" wrap="square" lIns="274275" tIns="274275" rIns="274275" bIns="274275" anchor="ctr" anchorCtr="0">
              <a:noAutofit/>
            </a:bodyPr>
            <a:lstStyle/>
            <a:p>
              <a:endParaRPr sz="4200"/>
            </a:p>
          </p:txBody>
        </p:sp>
        <p:sp>
          <p:nvSpPr>
            <p:cNvPr id="38" name="Google Shape;1976;p54"/>
            <p:cNvSpPr/>
            <p:nvPr/>
          </p:nvSpPr>
          <p:spPr>
            <a:xfrm flipH="1">
              <a:off x="3301769" y="3547714"/>
              <a:ext cx="131262" cy="129012"/>
            </a:xfrm>
            <a:custGeom>
              <a:avLst/>
              <a:gdLst/>
              <a:ahLst/>
              <a:cxnLst/>
              <a:rect l="l" t="t" r="r" b="b"/>
              <a:pathLst>
                <a:path w="6658" h="6543" extrusionOk="0">
                  <a:moveTo>
                    <a:pt x="1049" y="1"/>
                  </a:moveTo>
                  <a:cubicBezTo>
                    <a:pt x="753" y="1"/>
                    <a:pt x="495" y="109"/>
                    <a:pt x="335" y="402"/>
                  </a:cubicBezTo>
                  <a:cubicBezTo>
                    <a:pt x="244" y="524"/>
                    <a:pt x="183" y="676"/>
                    <a:pt x="153" y="798"/>
                  </a:cubicBezTo>
                  <a:cubicBezTo>
                    <a:pt x="123" y="980"/>
                    <a:pt x="123" y="1162"/>
                    <a:pt x="123" y="1345"/>
                  </a:cubicBezTo>
                  <a:cubicBezTo>
                    <a:pt x="183" y="1588"/>
                    <a:pt x="183" y="1861"/>
                    <a:pt x="153" y="2105"/>
                  </a:cubicBezTo>
                  <a:cubicBezTo>
                    <a:pt x="92" y="2317"/>
                    <a:pt x="1" y="2469"/>
                    <a:pt x="92" y="2713"/>
                  </a:cubicBezTo>
                  <a:cubicBezTo>
                    <a:pt x="183" y="2895"/>
                    <a:pt x="244" y="3077"/>
                    <a:pt x="275" y="3290"/>
                  </a:cubicBezTo>
                  <a:cubicBezTo>
                    <a:pt x="275" y="3564"/>
                    <a:pt x="153" y="3776"/>
                    <a:pt x="214" y="4050"/>
                  </a:cubicBezTo>
                  <a:cubicBezTo>
                    <a:pt x="214" y="4080"/>
                    <a:pt x="244" y="4141"/>
                    <a:pt x="275" y="4172"/>
                  </a:cubicBezTo>
                  <a:lnTo>
                    <a:pt x="275" y="4202"/>
                  </a:lnTo>
                  <a:lnTo>
                    <a:pt x="457" y="4323"/>
                  </a:lnTo>
                  <a:cubicBezTo>
                    <a:pt x="1004" y="4688"/>
                    <a:pt x="1703" y="4810"/>
                    <a:pt x="2311" y="5083"/>
                  </a:cubicBezTo>
                  <a:cubicBezTo>
                    <a:pt x="3223" y="5479"/>
                    <a:pt x="4104" y="5965"/>
                    <a:pt x="4925" y="6542"/>
                  </a:cubicBezTo>
                  <a:lnTo>
                    <a:pt x="6658" y="3320"/>
                  </a:lnTo>
                  <a:cubicBezTo>
                    <a:pt x="4712" y="2500"/>
                    <a:pt x="4712" y="250"/>
                    <a:pt x="3344" y="250"/>
                  </a:cubicBezTo>
                  <a:cubicBezTo>
                    <a:pt x="3221" y="785"/>
                    <a:pt x="3223" y="944"/>
                    <a:pt x="3162" y="944"/>
                  </a:cubicBezTo>
                  <a:cubicBezTo>
                    <a:pt x="3133" y="944"/>
                    <a:pt x="3089" y="908"/>
                    <a:pt x="3010" y="858"/>
                  </a:cubicBezTo>
                  <a:cubicBezTo>
                    <a:pt x="2856" y="748"/>
                    <a:pt x="1825" y="1"/>
                    <a:pt x="1049"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39" name="Google Shape;1977;p54"/>
            <p:cNvSpPr/>
            <p:nvPr/>
          </p:nvSpPr>
          <p:spPr>
            <a:xfrm flipH="1">
              <a:off x="3302356" y="3590995"/>
              <a:ext cx="77933" cy="85732"/>
            </a:xfrm>
            <a:custGeom>
              <a:avLst/>
              <a:gdLst/>
              <a:ahLst/>
              <a:cxnLst/>
              <a:rect l="l" t="t" r="r" b="b"/>
              <a:pathLst>
                <a:path w="3953" h="4348" extrusionOk="0">
                  <a:moveTo>
                    <a:pt x="2584" y="1"/>
                  </a:moveTo>
                  <a:cubicBezTo>
                    <a:pt x="2280" y="335"/>
                    <a:pt x="1946" y="700"/>
                    <a:pt x="1642" y="1065"/>
                  </a:cubicBezTo>
                  <a:cubicBezTo>
                    <a:pt x="1338" y="1429"/>
                    <a:pt x="973" y="1916"/>
                    <a:pt x="609" y="2341"/>
                  </a:cubicBezTo>
                  <a:cubicBezTo>
                    <a:pt x="426" y="2584"/>
                    <a:pt x="214" y="2828"/>
                    <a:pt x="1" y="3071"/>
                  </a:cubicBezTo>
                  <a:cubicBezTo>
                    <a:pt x="791" y="3435"/>
                    <a:pt x="1551" y="3861"/>
                    <a:pt x="2250" y="4347"/>
                  </a:cubicBezTo>
                  <a:lnTo>
                    <a:pt x="3952" y="1125"/>
                  </a:lnTo>
                  <a:cubicBezTo>
                    <a:pt x="3405" y="852"/>
                    <a:pt x="2949" y="487"/>
                    <a:pt x="2584" y="1"/>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40" name="Google Shape;1978;p54"/>
            <p:cNvSpPr/>
            <p:nvPr/>
          </p:nvSpPr>
          <p:spPr>
            <a:xfrm flipH="1">
              <a:off x="3172315" y="3583207"/>
              <a:ext cx="201369" cy="170221"/>
            </a:xfrm>
            <a:custGeom>
              <a:avLst/>
              <a:gdLst/>
              <a:ahLst/>
              <a:cxnLst/>
              <a:rect l="l" t="t" r="r" b="b"/>
              <a:pathLst>
                <a:path w="10214" h="8633" extrusionOk="0">
                  <a:moveTo>
                    <a:pt x="2371" y="1"/>
                  </a:moveTo>
                  <a:cubicBezTo>
                    <a:pt x="2280" y="335"/>
                    <a:pt x="152" y="3709"/>
                    <a:pt x="0" y="3982"/>
                  </a:cubicBezTo>
                  <a:cubicBezTo>
                    <a:pt x="638" y="4560"/>
                    <a:pt x="2736" y="6232"/>
                    <a:pt x="3435" y="6688"/>
                  </a:cubicBezTo>
                  <a:cubicBezTo>
                    <a:pt x="3830" y="6961"/>
                    <a:pt x="4225" y="7204"/>
                    <a:pt x="4620" y="7448"/>
                  </a:cubicBezTo>
                  <a:cubicBezTo>
                    <a:pt x="5464" y="7901"/>
                    <a:pt x="7034" y="8632"/>
                    <a:pt x="8280" y="8632"/>
                  </a:cubicBezTo>
                  <a:cubicBezTo>
                    <a:pt x="8873" y="8632"/>
                    <a:pt x="9393" y="8466"/>
                    <a:pt x="9727" y="8025"/>
                  </a:cubicBezTo>
                  <a:cubicBezTo>
                    <a:pt x="10213" y="7387"/>
                    <a:pt x="9696" y="5441"/>
                    <a:pt x="5806" y="2615"/>
                  </a:cubicBezTo>
                  <a:cubicBezTo>
                    <a:pt x="5046" y="2037"/>
                    <a:pt x="3252" y="396"/>
                    <a:pt x="2371" y="1"/>
                  </a:cubicBezTo>
                  <a:close/>
                </a:path>
              </a:pathLst>
            </a:custGeom>
            <a:solidFill>
              <a:schemeClr val="accent4"/>
            </a:solidFill>
            <a:ln>
              <a:noFill/>
            </a:ln>
          </p:spPr>
          <p:txBody>
            <a:bodyPr spcFirstLastPara="1" wrap="square" lIns="274275" tIns="274275" rIns="274275" bIns="274275" anchor="ctr" anchorCtr="0">
              <a:noAutofit/>
            </a:bodyPr>
            <a:lstStyle/>
            <a:p>
              <a:endParaRPr sz="4200"/>
            </a:p>
          </p:txBody>
        </p:sp>
        <p:sp>
          <p:nvSpPr>
            <p:cNvPr id="41" name="Google Shape;1979;p54"/>
            <p:cNvSpPr/>
            <p:nvPr/>
          </p:nvSpPr>
          <p:spPr>
            <a:xfrm flipH="1">
              <a:off x="3308349" y="3661723"/>
              <a:ext cx="65947" cy="52153"/>
            </a:xfrm>
            <a:custGeom>
              <a:avLst/>
              <a:gdLst/>
              <a:ahLst/>
              <a:cxnLst/>
              <a:rect l="l" t="t" r="r" b="b"/>
              <a:pathLst>
                <a:path w="3345" h="2645" extrusionOk="0">
                  <a:moveTo>
                    <a:pt x="1" y="0"/>
                  </a:moveTo>
                  <a:lnTo>
                    <a:pt x="1" y="0"/>
                  </a:lnTo>
                  <a:cubicBezTo>
                    <a:pt x="244" y="244"/>
                    <a:pt x="517" y="517"/>
                    <a:pt x="791" y="730"/>
                  </a:cubicBezTo>
                  <a:cubicBezTo>
                    <a:pt x="1034" y="973"/>
                    <a:pt x="1308" y="1186"/>
                    <a:pt x="1612" y="1429"/>
                  </a:cubicBezTo>
                  <a:cubicBezTo>
                    <a:pt x="1885" y="1642"/>
                    <a:pt x="2159" y="1855"/>
                    <a:pt x="2463" y="2067"/>
                  </a:cubicBezTo>
                  <a:cubicBezTo>
                    <a:pt x="2736" y="2280"/>
                    <a:pt x="3040" y="2463"/>
                    <a:pt x="3344" y="2645"/>
                  </a:cubicBezTo>
                  <a:cubicBezTo>
                    <a:pt x="3071" y="2402"/>
                    <a:pt x="2797" y="2189"/>
                    <a:pt x="2524" y="1946"/>
                  </a:cubicBezTo>
                  <a:cubicBezTo>
                    <a:pt x="2250" y="1733"/>
                    <a:pt x="1976" y="1520"/>
                    <a:pt x="1703" y="1277"/>
                  </a:cubicBezTo>
                  <a:cubicBezTo>
                    <a:pt x="1429" y="1064"/>
                    <a:pt x="1156" y="852"/>
                    <a:pt x="852" y="639"/>
                  </a:cubicBezTo>
                  <a:lnTo>
                    <a:pt x="1" y="0"/>
                  </a:ln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2" name="Google Shape;1980;p54"/>
            <p:cNvSpPr/>
            <p:nvPr/>
          </p:nvSpPr>
          <p:spPr>
            <a:xfrm flipH="1">
              <a:off x="3214876" y="3583207"/>
              <a:ext cx="115057" cy="87526"/>
            </a:xfrm>
            <a:custGeom>
              <a:avLst/>
              <a:gdLst/>
              <a:ahLst/>
              <a:cxnLst/>
              <a:rect l="l" t="t" r="r" b="b"/>
              <a:pathLst>
                <a:path w="5836" h="4439" extrusionOk="0">
                  <a:moveTo>
                    <a:pt x="152" y="1"/>
                  </a:moveTo>
                  <a:lnTo>
                    <a:pt x="0" y="305"/>
                  </a:lnTo>
                  <a:lnTo>
                    <a:pt x="182" y="31"/>
                  </a:lnTo>
                  <a:cubicBezTo>
                    <a:pt x="699" y="335"/>
                    <a:pt x="1155" y="669"/>
                    <a:pt x="1611" y="1064"/>
                  </a:cubicBezTo>
                  <a:cubicBezTo>
                    <a:pt x="2067" y="1460"/>
                    <a:pt x="2523" y="1824"/>
                    <a:pt x="3009" y="2220"/>
                  </a:cubicBezTo>
                  <a:cubicBezTo>
                    <a:pt x="3222" y="2402"/>
                    <a:pt x="3465" y="2584"/>
                    <a:pt x="3708" y="2767"/>
                  </a:cubicBezTo>
                  <a:lnTo>
                    <a:pt x="4438" y="3283"/>
                  </a:lnTo>
                  <a:cubicBezTo>
                    <a:pt x="4924" y="3648"/>
                    <a:pt x="5380" y="4043"/>
                    <a:pt x="5836" y="4438"/>
                  </a:cubicBezTo>
                  <a:cubicBezTo>
                    <a:pt x="5410" y="3982"/>
                    <a:pt x="4955" y="3587"/>
                    <a:pt x="4499" y="3223"/>
                  </a:cubicBezTo>
                  <a:cubicBezTo>
                    <a:pt x="4377" y="3131"/>
                    <a:pt x="4255" y="3010"/>
                    <a:pt x="4134" y="2919"/>
                  </a:cubicBezTo>
                  <a:lnTo>
                    <a:pt x="4134" y="2919"/>
                  </a:lnTo>
                  <a:lnTo>
                    <a:pt x="4377" y="3010"/>
                  </a:lnTo>
                  <a:cubicBezTo>
                    <a:pt x="4620" y="3101"/>
                    <a:pt x="4833" y="3223"/>
                    <a:pt x="5046" y="3344"/>
                  </a:cubicBezTo>
                  <a:cubicBezTo>
                    <a:pt x="5076" y="3344"/>
                    <a:pt x="5107" y="3314"/>
                    <a:pt x="5076" y="3283"/>
                  </a:cubicBezTo>
                  <a:cubicBezTo>
                    <a:pt x="4863" y="3131"/>
                    <a:pt x="4651" y="3010"/>
                    <a:pt x="4438" y="2919"/>
                  </a:cubicBezTo>
                  <a:cubicBezTo>
                    <a:pt x="4316" y="2888"/>
                    <a:pt x="4195" y="2858"/>
                    <a:pt x="4073" y="2797"/>
                  </a:cubicBezTo>
                  <a:lnTo>
                    <a:pt x="3891" y="2736"/>
                  </a:lnTo>
                  <a:cubicBezTo>
                    <a:pt x="3617" y="2554"/>
                    <a:pt x="3344" y="2341"/>
                    <a:pt x="3070" y="2098"/>
                  </a:cubicBezTo>
                  <a:cubicBezTo>
                    <a:pt x="2614" y="1733"/>
                    <a:pt x="2128" y="1338"/>
                    <a:pt x="1672" y="973"/>
                  </a:cubicBezTo>
                  <a:cubicBezTo>
                    <a:pt x="1216" y="578"/>
                    <a:pt x="699" y="274"/>
                    <a:pt x="152"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sp>
          <p:nvSpPr>
            <p:cNvPr id="43" name="Google Shape;1981;p54"/>
            <p:cNvSpPr/>
            <p:nvPr/>
          </p:nvSpPr>
          <p:spPr>
            <a:xfrm rot="462857" flipH="1">
              <a:off x="3039304" y="2732682"/>
              <a:ext cx="850607" cy="754587"/>
            </a:xfrm>
            <a:custGeom>
              <a:avLst/>
              <a:gdLst/>
              <a:ahLst/>
              <a:cxnLst/>
              <a:rect l="l" t="t" r="r" b="b"/>
              <a:pathLst>
                <a:path w="18634" h="20928" extrusionOk="0">
                  <a:moveTo>
                    <a:pt x="8064" y="0"/>
                  </a:moveTo>
                  <a:cubicBezTo>
                    <a:pt x="3232" y="0"/>
                    <a:pt x="576" y="3775"/>
                    <a:pt x="122" y="9936"/>
                  </a:cubicBezTo>
                  <a:cubicBezTo>
                    <a:pt x="31" y="10939"/>
                    <a:pt x="1" y="11942"/>
                    <a:pt x="1" y="12884"/>
                  </a:cubicBezTo>
                  <a:cubicBezTo>
                    <a:pt x="31" y="15073"/>
                    <a:pt x="426" y="16957"/>
                    <a:pt x="1672" y="18355"/>
                  </a:cubicBezTo>
                  <a:cubicBezTo>
                    <a:pt x="2736" y="19571"/>
                    <a:pt x="4469" y="20422"/>
                    <a:pt x="7144" y="20787"/>
                  </a:cubicBezTo>
                  <a:cubicBezTo>
                    <a:pt x="7387" y="20818"/>
                    <a:pt x="7630" y="20848"/>
                    <a:pt x="7903" y="20878"/>
                  </a:cubicBezTo>
                  <a:cubicBezTo>
                    <a:pt x="8216" y="20912"/>
                    <a:pt x="8528" y="20928"/>
                    <a:pt x="8839" y="20928"/>
                  </a:cubicBezTo>
                  <a:cubicBezTo>
                    <a:pt x="11935" y="20928"/>
                    <a:pt x="14851" y="19303"/>
                    <a:pt x="16536" y="16623"/>
                  </a:cubicBezTo>
                  <a:cubicBezTo>
                    <a:pt x="17417" y="15194"/>
                    <a:pt x="17964" y="13553"/>
                    <a:pt x="18116" y="11881"/>
                  </a:cubicBezTo>
                  <a:cubicBezTo>
                    <a:pt x="18633" y="6015"/>
                    <a:pt x="14590" y="635"/>
                    <a:pt x="9119" y="57"/>
                  </a:cubicBezTo>
                  <a:cubicBezTo>
                    <a:pt x="8757" y="19"/>
                    <a:pt x="8405" y="0"/>
                    <a:pt x="8064" y="0"/>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4" name="Google Shape;1982;p54"/>
            <p:cNvSpPr/>
            <p:nvPr/>
          </p:nvSpPr>
          <p:spPr>
            <a:xfrm rot="462857" flipH="1">
              <a:off x="3486037" y="2966461"/>
              <a:ext cx="46" cy="1118"/>
            </a:xfrm>
            <a:custGeom>
              <a:avLst/>
              <a:gdLst/>
              <a:ahLst/>
              <a:cxnLst/>
              <a:rect l="l" t="t" r="r" b="b"/>
              <a:pathLst>
                <a:path w="1" h="31" extrusionOk="0">
                  <a:moveTo>
                    <a:pt x="0" y="31"/>
                  </a:moveTo>
                  <a:lnTo>
                    <a:pt x="0" y="31"/>
                  </a:lnTo>
                  <a:cubicBezTo>
                    <a:pt x="0" y="0"/>
                    <a:pt x="0" y="0"/>
                    <a:pt x="0" y="31"/>
                  </a:cubicBezTo>
                  <a:close/>
                </a:path>
              </a:pathLst>
            </a:custGeom>
            <a:solidFill>
              <a:srgbClr val="FF5560"/>
            </a:solidFill>
            <a:ln>
              <a:noFill/>
            </a:ln>
          </p:spPr>
          <p:txBody>
            <a:bodyPr spcFirstLastPara="1" wrap="square" lIns="274275" tIns="274275" rIns="274275" bIns="274275" anchor="ctr" anchorCtr="0">
              <a:noAutofit/>
            </a:bodyPr>
            <a:lstStyle/>
            <a:p>
              <a:endParaRPr sz="4200"/>
            </a:p>
          </p:txBody>
        </p:sp>
        <p:sp>
          <p:nvSpPr>
            <p:cNvPr id="45" name="Google Shape;1983;p54"/>
            <p:cNvSpPr/>
            <p:nvPr/>
          </p:nvSpPr>
          <p:spPr>
            <a:xfrm rot="462857" flipH="1">
              <a:off x="2864276" y="2609087"/>
              <a:ext cx="1055932" cy="582057"/>
            </a:xfrm>
            <a:custGeom>
              <a:avLst/>
              <a:gdLst/>
              <a:ahLst/>
              <a:cxnLst/>
              <a:rect l="l" t="t" r="r" b="b"/>
              <a:pathLst>
                <a:path w="23132" h="16143" extrusionOk="0">
                  <a:moveTo>
                    <a:pt x="11065" y="0"/>
                  </a:moveTo>
                  <a:cubicBezTo>
                    <a:pt x="10164" y="0"/>
                    <a:pt x="9257" y="91"/>
                    <a:pt x="8360" y="276"/>
                  </a:cubicBezTo>
                  <a:cubicBezTo>
                    <a:pt x="6961" y="549"/>
                    <a:pt x="5624" y="1036"/>
                    <a:pt x="4408" y="1765"/>
                  </a:cubicBezTo>
                  <a:cubicBezTo>
                    <a:pt x="3952" y="2008"/>
                    <a:pt x="3496" y="2282"/>
                    <a:pt x="3101" y="2616"/>
                  </a:cubicBezTo>
                  <a:cubicBezTo>
                    <a:pt x="2645" y="2951"/>
                    <a:pt x="2220" y="3315"/>
                    <a:pt x="1825" y="3741"/>
                  </a:cubicBezTo>
                  <a:cubicBezTo>
                    <a:pt x="1065" y="4440"/>
                    <a:pt x="517" y="5321"/>
                    <a:pt x="214" y="6294"/>
                  </a:cubicBezTo>
                  <a:cubicBezTo>
                    <a:pt x="1" y="7084"/>
                    <a:pt x="62" y="7966"/>
                    <a:pt x="457" y="8695"/>
                  </a:cubicBezTo>
                  <a:cubicBezTo>
                    <a:pt x="1151" y="8641"/>
                    <a:pt x="1846" y="8614"/>
                    <a:pt x="2541" y="8614"/>
                  </a:cubicBezTo>
                  <a:cubicBezTo>
                    <a:pt x="3792" y="8614"/>
                    <a:pt x="5042" y="8702"/>
                    <a:pt x="6293" y="8878"/>
                  </a:cubicBezTo>
                  <a:cubicBezTo>
                    <a:pt x="6566" y="8908"/>
                    <a:pt x="6840" y="8938"/>
                    <a:pt x="7113" y="8999"/>
                  </a:cubicBezTo>
                  <a:cubicBezTo>
                    <a:pt x="7113" y="8817"/>
                    <a:pt x="7113" y="8635"/>
                    <a:pt x="7083" y="8483"/>
                  </a:cubicBezTo>
                  <a:cubicBezTo>
                    <a:pt x="7053" y="7814"/>
                    <a:pt x="7113" y="7145"/>
                    <a:pt x="7326" y="6507"/>
                  </a:cubicBezTo>
                  <a:lnTo>
                    <a:pt x="7326" y="6507"/>
                  </a:lnTo>
                  <a:cubicBezTo>
                    <a:pt x="7235" y="6932"/>
                    <a:pt x="7235" y="7388"/>
                    <a:pt x="7296" y="7814"/>
                  </a:cubicBezTo>
                  <a:cubicBezTo>
                    <a:pt x="7326" y="8209"/>
                    <a:pt x="7448" y="8635"/>
                    <a:pt x="7600" y="8999"/>
                  </a:cubicBezTo>
                  <a:cubicBezTo>
                    <a:pt x="7600" y="9012"/>
                    <a:pt x="7610" y="9019"/>
                    <a:pt x="7622" y="9019"/>
                  </a:cubicBezTo>
                  <a:cubicBezTo>
                    <a:pt x="7640" y="9019"/>
                    <a:pt x="7660" y="9004"/>
                    <a:pt x="7660" y="8969"/>
                  </a:cubicBezTo>
                  <a:cubicBezTo>
                    <a:pt x="7296" y="7875"/>
                    <a:pt x="7296" y="6720"/>
                    <a:pt x="7660" y="5625"/>
                  </a:cubicBezTo>
                  <a:cubicBezTo>
                    <a:pt x="7691" y="5504"/>
                    <a:pt x="7752" y="5413"/>
                    <a:pt x="7812" y="5321"/>
                  </a:cubicBezTo>
                  <a:lnTo>
                    <a:pt x="7812" y="5321"/>
                  </a:lnTo>
                  <a:cubicBezTo>
                    <a:pt x="7569" y="6081"/>
                    <a:pt x="7387" y="8087"/>
                    <a:pt x="7934" y="9151"/>
                  </a:cubicBezTo>
                  <a:cubicBezTo>
                    <a:pt x="8390" y="9242"/>
                    <a:pt x="8876" y="9394"/>
                    <a:pt x="9332" y="9516"/>
                  </a:cubicBezTo>
                  <a:cubicBezTo>
                    <a:pt x="9484" y="9242"/>
                    <a:pt x="9484" y="8878"/>
                    <a:pt x="9332" y="8604"/>
                  </a:cubicBezTo>
                  <a:cubicBezTo>
                    <a:pt x="9028" y="7753"/>
                    <a:pt x="8907" y="6811"/>
                    <a:pt x="9059" y="5929"/>
                  </a:cubicBezTo>
                  <a:cubicBezTo>
                    <a:pt x="9119" y="5473"/>
                    <a:pt x="9241" y="5017"/>
                    <a:pt x="9423" y="4622"/>
                  </a:cubicBezTo>
                  <a:lnTo>
                    <a:pt x="9484" y="4501"/>
                  </a:lnTo>
                  <a:lnTo>
                    <a:pt x="9484" y="4501"/>
                  </a:lnTo>
                  <a:cubicBezTo>
                    <a:pt x="9454" y="4774"/>
                    <a:pt x="9393" y="5078"/>
                    <a:pt x="9332" y="5352"/>
                  </a:cubicBezTo>
                  <a:cubicBezTo>
                    <a:pt x="9302" y="5747"/>
                    <a:pt x="9271" y="6112"/>
                    <a:pt x="9271" y="6507"/>
                  </a:cubicBezTo>
                  <a:cubicBezTo>
                    <a:pt x="9271" y="7236"/>
                    <a:pt x="9393" y="7966"/>
                    <a:pt x="9697" y="8635"/>
                  </a:cubicBezTo>
                  <a:cubicBezTo>
                    <a:pt x="9971" y="9334"/>
                    <a:pt x="10518" y="9911"/>
                    <a:pt x="11217" y="10215"/>
                  </a:cubicBezTo>
                  <a:lnTo>
                    <a:pt x="11673" y="10428"/>
                  </a:lnTo>
                  <a:cubicBezTo>
                    <a:pt x="11885" y="10519"/>
                    <a:pt x="12129" y="10610"/>
                    <a:pt x="12402" y="10701"/>
                  </a:cubicBezTo>
                  <a:cubicBezTo>
                    <a:pt x="13557" y="11066"/>
                    <a:pt x="14469" y="11948"/>
                    <a:pt x="14925" y="13072"/>
                  </a:cubicBezTo>
                  <a:cubicBezTo>
                    <a:pt x="15138" y="13680"/>
                    <a:pt x="14925" y="14349"/>
                    <a:pt x="14895" y="14987"/>
                  </a:cubicBezTo>
                  <a:cubicBezTo>
                    <a:pt x="14864" y="15595"/>
                    <a:pt x="14773" y="16112"/>
                    <a:pt x="15411" y="16142"/>
                  </a:cubicBezTo>
                  <a:cubicBezTo>
                    <a:pt x="15419" y="16143"/>
                    <a:pt x="15427" y="16143"/>
                    <a:pt x="15435" y="16143"/>
                  </a:cubicBezTo>
                  <a:cubicBezTo>
                    <a:pt x="16081" y="16143"/>
                    <a:pt x="16449" y="14926"/>
                    <a:pt x="17530" y="14926"/>
                  </a:cubicBezTo>
                  <a:cubicBezTo>
                    <a:pt x="17543" y="14926"/>
                    <a:pt x="17556" y="14926"/>
                    <a:pt x="17569" y="14926"/>
                  </a:cubicBezTo>
                  <a:cubicBezTo>
                    <a:pt x="18578" y="14981"/>
                    <a:pt x="18731" y="15940"/>
                    <a:pt x="19256" y="15940"/>
                  </a:cubicBezTo>
                  <a:cubicBezTo>
                    <a:pt x="19317" y="15940"/>
                    <a:pt x="19382" y="15927"/>
                    <a:pt x="19454" y="15899"/>
                  </a:cubicBezTo>
                  <a:cubicBezTo>
                    <a:pt x="19880" y="15747"/>
                    <a:pt x="20214" y="15230"/>
                    <a:pt x="20487" y="14896"/>
                  </a:cubicBezTo>
                  <a:cubicBezTo>
                    <a:pt x="22524" y="12647"/>
                    <a:pt x="23132" y="9394"/>
                    <a:pt x="22068" y="6537"/>
                  </a:cubicBezTo>
                  <a:cubicBezTo>
                    <a:pt x="21946" y="6233"/>
                    <a:pt x="21794" y="5929"/>
                    <a:pt x="21643" y="5656"/>
                  </a:cubicBezTo>
                  <a:cubicBezTo>
                    <a:pt x="21065" y="4653"/>
                    <a:pt x="20305" y="3741"/>
                    <a:pt x="19424" y="2981"/>
                  </a:cubicBezTo>
                  <a:cubicBezTo>
                    <a:pt x="19028" y="2677"/>
                    <a:pt x="18633" y="2373"/>
                    <a:pt x="18208" y="2099"/>
                  </a:cubicBezTo>
                  <a:cubicBezTo>
                    <a:pt x="16059" y="712"/>
                    <a:pt x="13581" y="0"/>
                    <a:pt x="11065" y="0"/>
                  </a:cubicBezTo>
                  <a:close/>
                </a:path>
              </a:pathLst>
            </a:custGeom>
            <a:solidFill>
              <a:srgbClr val="FF9900"/>
            </a:solidFill>
            <a:ln>
              <a:noFill/>
            </a:ln>
          </p:spPr>
          <p:txBody>
            <a:bodyPr spcFirstLastPara="1" wrap="square" lIns="274275" tIns="274275" rIns="274275" bIns="274275" anchor="ctr" anchorCtr="0">
              <a:noAutofit/>
            </a:bodyPr>
            <a:lstStyle/>
            <a:p>
              <a:endParaRPr sz="4200"/>
            </a:p>
          </p:txBody>
        </p:sp>
        <p:sp>
          <p:nvSpPr>
            <p:cNvPr id="46" name="Google Shape;1984;p54"/>
            <p:cNvSpPr/>
            <p:nvPr/>
          </p:nvSpPr>
          <p:spPr>
            <a:xfrm rot="462857" flipH="1">
              <a:off x="2950684" y="2615849"/>
              <a:ext cx="854761" cy="291840"/>
            </a:xfrm>
            <a:custGeom>
              <a:avLst/>
              <a:gdLst/>
              <a:ahLst/>
              <a:cxnLst/>
              <a:rect l="l" t="t" r="r" b="b"/>
              <a:pathLst>
                <a:path w="18725" h="8094" extrusionOk="0">
                  <a:moveTo>
                    <a:pt x="5442" y="1"/>
                  </a:moveTo>
                  <a:cubicBezTo>
                    <a:pt x="4043" y="274"/>
                    <a:pt x="2706" y="791"/>
                    <a:pt x="1490" y="1490"/>
                  </a:cubicBezTo>
                  <a:cubicBezTo>
                    <a:pt x="973" y="1976"/>
                    <a:pt x="517" y="2524"/>
                    <a:pt x="183" y="3131"/>
                  </a:cubicBezTo>
                  <a:cubicBezTo>
                    <a:pt x="62" y="3283"/>
                    <a:pt x="1" y="3496"/>
                    <a:pt x="1" y="3709"/>
                  </a:cubicBezTo>
                  <a:cubicBezTo>
                    <a:pt x="69" y="4051"/>
                    <a:pt x="428" y="4171"/>
                    <a:pt x="796" y="4171"/>
                  </a:cubicBezTo>
                  <a:cubicBezTo>
                    <a:pt x="918" y="4171"/>
                    <a:pt x="1042" y="4157"/>
                    <a:pt x="1156" y="4135"/>
                  </a:cubicBezTo>
                  <a:cubicBezTo>
                    <a:pt x="2615" y="3770"/>
                    <a:pt x="3922" y="2888"/>
                    <a:pt x="5381" y="2584"/>
                  </a:cubicBezTo>
                  <a:cubicBezTo>
                    <a:pt x="5587" y="2512"/>
                    <a:pt x="5800" y="2479"/>
                    <a:pt x="6013" y="2479"/>
                  </a:cubicBezTo>
                  <a:cubicBezTo>
                    <a:pt x="6428" y="2479"/>
                    <a:pt x="6843" y="2607"/>
                    <a:pt x="7205" y="2828"/>
                  </a:cubicBezTo>
                  <a:cubicBezTo>
                    <a:pt x="7702" y="3237"/>
                    <a:pt x="8031" y="3986"/>
                    <a:pt x="8625" y="3986"/>
                  </a:cubicBezTo>
                  <a:cubicBezTo>
                    <a:pt x="8648" y="3986"/>
                    <a:pt x="8671" y="3985"/>
                    <a:pt x="8694" y="3983"/>
                  </a:cubicBezTo>
                  <a:cubicBezTo>
                    <a:pt x="8907" y="3952"/>
                    <a:pt x="9119" y="3800"/>
                    <a:pt x="9332" y="3770"/>
                  </a:cubicBezTo>
                  <a:cubicBezTo>
                    <a:pt x="9364" y="3766"/>
                    <a:pt x="9395" y="3764"/>
                    <a:pt x="9425" y="3764"/>
                  </a:cubicBezTo>
                  <a:cubicBezTo>
                    <a:pt x="9868" y="3764"/>
                    <a:pt x="10224" y="4164"/>
                    <a:pt x="10366" y="4590"/>
                  </a:cubicBezTo>
                  <a:cubicBezTo>
                    <a:pt x="10487" y="5046"/>
                    <a:pt x="10609" y="5533"/>
                    <a:pt x="10670" y="6019"/>
                  </a:cubicBezTo>
                  <a:cubicBezTo>
                    <a:pt x="10882" y="6870"/>
                    <a:pt x="11490" y="7569"/>
                    <a:pt x="12311" y="7934"/>
                  </a:cubicBezTo>
                  <a:cubicBezTo>
                    <a:pt x="12515" y="8042"/>
                    <a:pt x="12738" y="8093"/>
                    <a:pt x="12962" y="8093"/>
                  </a:cubicBezTo>
                  <a:cubicBezTo>
                    <a:pt x="13308" y="8093"/>
                    <a:pt x="13658" y="7972"/>
                    <a:pt x="13952" y="7752"/>
                  </a:cubicBezTo>
                  <a:cubicBezTo>
                    <a:pt x="14560" y="7144"/>
                    <a:pt x="14317" y="5958"/>
                    <a:pt x="14925" y="5320"/>
                  </a:cubicBezTo>
                  <a:cubicBezTo>
                    <a:pt x="15165" y="5080"/>
                    <a:pt x="15478" y="4984"/>
                    <a:pt x="15808" y="4984"/>
                  </a:cubicBezTo>
                  <a:cubicBezTo>
                    <a:pt x="16187" y="4984"/>
                    <a:pt x="16590" y="5111"/>
                    <a:pt x="16931" y="5290"/>
                  </a:cubicBezTo>
                  <a:cubicBezTo>
                    <a:pt x="17285" y="5478"/>
                    <a:pt x="17694" y="5722"/>
                    <a:pt x="18087" y="5722"/>
                  </a:cubicBezTo>
                  <a:cubicBezTo>
                    <a:pt x="18200" y="5722"/>
                    <a:pt x="18312" y="5702"/>
                    <a:pt x="18421" y="5654"/>
                  </a:cubicBezTo>
                  <a:cubicBezTo>
                    <a:pt x="18542" y="5594"/>
                    <a:pt x="18633" y="5502"/>
                    <a:pt x="18725" y="5381"/>
                  </a:cubicBezTo>
                  <a:cubicBezTo>
                    <a:pt x="18147" y="4378"/>
                    <a:pt x="17387" y="3466"/>
                    <a:pt x="16506" y="2706"/>
                  </a:cubicBezTo>
                  <a:cubicBezTo>
                    <a:pt x="16110" y="2402"/>
                    <a:pt x="15715" y="2098"/>
                    <a:pt x="15290" y="1824"/>
                  </a:cubicBezTo>
                  <a:cubicBezTo>
                    <a:pt x="15259" y="1824"/>
                    <a:pt x="15229" y="1855"/>
                    <a:pt x="15199" y="1885"/>
                  </a:cubicBezTo>
                  <a:cubicBezTo>
                    <a:pt x="14712" y="2220"/>
                    <a:pt x="14408" y="2919"/>
                    <a:pt x="13800" y="3010"/>
                  </a:cubicBezTo>
                  <a:cubicBezTo>
                    <a:pt x="13772" y="3012"/>
                    <a:pt x="13743" y="3013"/>
                    <a:pt x="13715" y="3013"/>
                  </a:cubicBezTo>
                  <a:cubicBezTo>
                    <a:pt x="13353" y="3013"/>
                    <a:pt x="13021" y="2836"/>
                    <a:pt x="12767" y="2554"/>
                  </a:cubicBezTo>
                  <a:cubicBezTo>
                    <a:pt x="12524" y="2250"/>
                    <a:pt x="12220" y="1976"/>
                    <a:pt x="11916" y="1733"/>
                  </a:cubicBezTo>
                  <a:cubicBezTo>
                    <a:pt x="11640" y="1583"/>
                    <a:pt x="11337" y="1520"/>
                    <a:pt x="11028" y="1520"/>
                  </a:cubicBezTo>
                  <a:cubicBezTo>
                    <a:pt x="10590" y="1520"/>
                    <a:pt x="10138" y="1646"/>
                    <a:pt x="9727" y="1824"/>
                  </a:cubicBezTo>
                  <a:cubicBezTo>
                    <a:pt x="9467" y="1936"/>
                    <a:pt x="9172" y="2048"/>
                    <a:pt x="8906" y="2048"/>
                  </a:cubicBezTo>
                  <a:cubicBezTo>
                    <a:pt x="8737" y="2048"/>
                    <a:pt x="8580" y="2003"/>
                    <a:pt x="8451" y="1885"/>
                  </a:cubicBezTo>
                  <a:cubicBezTo>
                    <a:pt x="8360" y="1733"/>
                    <a:pt x="8268" y="1612"/>
                    <a:pt x="8208" y="1460"/>
                  </a:cubicBezTo>
                  <a:cubicBezTo>
                    <a:pt x="7972" y="1068"/>
                    <a:pt x="7580" y="833"/>
                    <a:pt x="7146" y="833"/>
                  </a:cubicBezTo>
                  <a:cubicBezTo>
                    <a:pt x="7075" y="833"/>
                    <a:pt x="7003" y="839"/>
                    <a:pt x="6931" y="852"/>
                  </a:cubicBezTo>
                  <a:cubicBezTo>
                    <a:pt x="6657" y="913"/>
                    <a:pt x="6384" y="1065"/>
                    <a:pt x="6080" y="1095"/>
                  </a:cubicBezTo>
                  <a:cubicBezTo>
                    <a:pt x="6045" y="1097"/>
                    <a:pt x="6012" y="1099"/>
                    <a:pt x="5981" y="1099"/>
                  </a:cubicBezTo>
                  <a:cubicBezTo>
                    <a:pt x="5258" y="1099"/>
                    <a:pt x="5587" y="438"/>
                    <a:pt x="5442" y="1"/>
                  </a:cubicBezTo>
                  <a:close/>
                </a:path>
              </a:pathLst>
            </a:custGeom>
            <a:solidFill>
              <a:srgbClr val="E69138"/>
            </a:solidFill>
            <a:ln>
              <a:noFill/>
            </a:ln>
          </p:spPr>
          <p:txBody>
            <a:bodyPr spcFirstLastPara="1" wrap="square" lIns="274275" tIns="274275" rIns="274275" bIns="274275" anchor="ctr" anchorCtr="0">
              <a:noAutofit/>
            </a:bodyPr>
            <a:lstStyle/>
            <a:p>
              <a:endParaRPr sz="4200"/>
            </a:p>
          </p:txBody>
        </p:sp>
        <p:sp>
          <p:nvSpPr>
            <p:cNvPr id="47" name="Google Shape;1985;p54"/>
            <p:cNvSpPr/>
            <p:nvPr/>
          </p:nvSpPr>
          <p:spPr>
            <a:xfrm rot="462857" flipH="1">
              <a:off x="2890188" y="3077742"/>
              <a:ext cx="249787" cy="199932"/>
            </a:xfrm>
            <a:custGeom>
              <a:avLst/>
              <a:gdLst/>
              <a:ahLst/>
              <a:cxnLst/>
              <a:rect l="l" t="t" r="r" b="b"/>
              <a:pathLst>
                <a:path w="5472" h="5545" extrusionOk="0">
                  <a:moveTo>
                    <a:pt x="3402" y="1"/>
                  </a:moveTo>
                  <a:cubicBezTo>
                    <a:pt x="2660" y="1"/>
                    <a:pt x="1880" y="259"/>
                    <a:pt x="1368" y="593"/>
                  </a:cubicBezTo>
                  <a:cubicBezTo>
                    <a:pt x="487" y="1171"/>
                    <a:pt x="183" y="2448"/>
                    <a:pt x="92" y="3511"/>
                  </a:cubicBezTo>
                  <a:cubicBezTo>
                    <a:pt x="1" y="3998"/>
                    <a:pt x="122" y="4514"/>
                    <a:pt x="396" y="4940"/>
                  </a:cubicBezTo>
                  <a:cubicBezTo>
                    <a:pt x="780" y="5386"/>
                    <a:pt x="1313" y="5544"/>
                    <a:pt x="1852" y="5544"/>
                  </a:cubicBezTo>
                  <a:cubicBezTo>
                    <a:pt x="2377" y="5544"/>
                    <a:pt x="2908" y="5394"/>
                    <a:pt x="3314" y="5214"/>
                  </a:cubicBezTo>
                  <a:cubicBezTo>
                    <a:pt x="4286" y="4758"/>
                    <a:pt x="5016" y="3876"/>
                    <a:pt x="5320" y="2843"/>
                  </a:cubicBezTo>
                  <a:cubicBezTo>
                    <a:pt x="5472" y="2326"/>
                    <a:pt x="5472" y="1779"/>
                    <a:pt x="5320" y="1262"/>
                  </a:cubicBezTo>
                  <a:cubicBezTo>
                    <a:pt x="5168" y="837"/>
                    <a:pt x="4894" y="502"/>
                    <a:pt x="4530" y="259"/>
                  </a:cubicBezTo>
                  <a:cubicBezTo>
                    <a:pt x="4198" y="77"/>
                    <a:pt x="3805" y="1"/>
                    <a:pt x="3402" y="1"/>
                  </a:cubicBezTo>
                  <a:close/>
                </a:path>
              </a:pathLst>
            </a:custGeom>
            <a:solidFill>
              <a:srgbClr val="FFBB9A"/>
            </a:solidFill>
            <a:ln>
              <a:noFill/>
            </a:ln>
          </p:spPr>
          <p:txBody>
            <a:bodyPr spcFirstLastPara="1" wrap="square" lIns="274275" tIns="274275" rIns="274275" bIns="274275" anchor="ctr" anchorCtr="0">
              <a:noAutofit/>
            </a:bodyPr>
            <a:lstStyle/>
            <a:p>
              <a:endParaRPr sz="4200"/>
            </a:p>
          </p:txBody>
        </p:sp>
        <p:sp>
          <p:nvSpPr>
            <p:cNvPr id="48" name="Google Shape;1986;p54"/>
            <p:cNvSpPr/>
            <p:nvPr/>
          </p:nvSpPr>
          <p:spPr>
            <a:xfrm rot="462857" flipH="1">
              <a:off x="2918473" y="3126570"/>
              <a:ext cx="153606" cy="70598"/>
            </a:xfrm>
            <a:custGeom>
              <a:avLst/>
              <a:gdLst/>
              <a:ahLst/>
              <a:cxnLst/>
              <a:rect l="l" t="t" r="r" b="b"/>
              <a:pathLst>
                <a:path w="3365" h="1958" extrusionOk="0">
                  <a:moveTo>
                    <a:pt x="2147" y="0"/>
                  </a:moveTo>
                  <a:cubicBezTo>
                    <a:pt x="1914" y="0"/>
                    <a:pt x="1680" y="55"/>
                    <a:pt x="1480" y="164"/>
                  </a:cubicBezTo>
                  <a:cubicBezTo>
                    <a:pt x="1115" y="316"/>
                    <a:pt x="811" y="529"/>
                    <a:pt x="568" y="803"/>
                  </a:cubicBezTo>
                  <a:cubicBezTo>
                    <a:pt x="325" y="1076"/>
                    <a:pt x="142" y="1380"/>
                    <a:pt x="21" y="1715"/>
                  </a:cubicBezTo>
                  <a:cubicBezTo>
                    <a:pt x="0" y="1818"/>
                    <a:pt x="77" y="1893"/>
                    <a:pt x="139" y="1893"/>
                  </a:cubicBezTo>
                  <a:cubicBezTo>
                    <a:pt x="168" y="1893"/>
                    <a:pt x="193" y="1875"/>
                    <a:pt x="203" y="1836"/>
                  </a:cubicBezTo>
                  <a:cubicBezTo>
                    <a:pt x="477" y="1289"/>
                    <a:pt x="933" y="864"/>
                    <a:pt x="1480" y="620"/>
                  </a:cubicBezTo>
                  <a:cubicBezTo>
                    <a:pt x="1601" y="529"/>
                    <a:pt x="1753" y="499"/>
                    <a:pt x="1905" y="468"/>
                  </a:cubicBezTo>
                  <a:cubicBezTo>
                    <a:pt x="1997" y="651"/>
                    <a:pt x="2057" y="894"/>
                    <a:pt x="2027" y="1107"/>
                  </a:cubicBezTo>
                  <a:cubicBezTo>
                    <a:pt x="1997" y="1228"/>
                    <a:pt x="1966" y="1350"/>
                    <a:pt x="1905" y="1471"/>
                  </a:cubicBezTo>
                  <a:cubicBezTo>
                    <a:pt x="1875" y="1502"/>
                    <a:pt x="1845" y="1563"/>
                    <a:pt x="1814" y="1593"/>
                  </a:cubicBezTo>
                  <a:lnTo>
                    <a:pt x="1753" y="1684"/>
                  </a:lnTo>
                  <a:cubicBezTo>
                    <a:pt x="1723" y="1715"/>
                    <a:pt x="1693" y="1745"/>
                    <a:pt x="1693" y="1806"/>
                  </a:cubicBezTo>
                  <a:cubicBezTo>
                    <a:pt x="1693" y="1897"/>
                    <a:pt x="1753" y="1958"/>
                    <a:pt x="1845" y="1958"/>
                  </a:cubicBezTo>
                  <a:cubicBezTo>
                    <a:pt x="1905" y="1958"/>
                    <a:pt x="1966" y="1927"/>
                    <a:pt x="1997" y="1897"/>
                  </a:cubicBezTo>
                  <a:lnTo>
                    <a:pt x="2088" y="1806"/>
                  </a:lnTo>
                  <a:cubicBezTo>
                    <a:pt x="2149" y="1745"/>
                    <a:pt x="2179" y="1684"/>
                    <a:pt x="2240" y="1623"/>
                  </a:cubicBezTo>
                  <a:cubicBezTo>
                    <a:pt x="2301" y="1471"/>
                    <a:pt x="2331" y="1289"/>
                    <a:pt x="2361" y="1137"/>
                  </a:cubicBezTo>
                  <a:cubicBezTo>
                    <a:pt x="2392" y="894"/>
                    <a:pt x="2331" y="651"/>
                    <a:pt x="2209" y="408"/>
                  </a:cubicBezTo>
                  <a:cubicBezTo>
                    <a:pt x="2301" y="408"/>
                    <a:pt x="2361" y="438"/>
                    <a:pt x="2453" y="468"/>
                  </a:cubicBezTo>
                  <a:cubicBezTo>
                    <a:pt x="2574" y="499"/>
                    <a:pt x="2696" y="560"/>
                    <a:pt x="2787" y="651"/>
                  </a:cubicBezTo>
                  <a:cubicBezTo>
                    <a:pt x="2908" y="742"/>
                    <a:pt x="2969" y="864"/>
                    <a:pt x="3091" y="924"/>
                  </a:cubicBezTo>
                  <a:cubicBezTo>
                    <a:pt x="3107" y="930"/>
                    <a:pt x="3123" y="932"/>
                    <a:pt x="3139" y="932"/>
                  </a:cubicBezTo>
                  <a:cubicBezTo>
                    <a:pt x="3212" y="932"/>
                    <a:pt x="3279" y="878"/>
                    <a:pt x="3304" y="803"/>
                  </a:cubicBezTo>
                  <a:cubicBezTo>
                    <a:pt x="3364" y="620"/>
                    <a:pt x="3182" y="438"/>
                    <a:pt x="3060" y="316"/>
                  </a:cubicBezTo>
                  <a:cubicBezTo>
                    <a:pt x="2939" y="195"/>
                    <a:pt x="2787" y="104"/>
                    <a:pt x="2604" y="73"/>
                  </a:cubicBezTo>
                  <a:cubicBezTo>
                    <a:pt x="2459" y="25"/>
                    <a:pt x="2303" y="0"/>
                    <a:pt x="214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49" name="Google Shape;1987;p54"/>
            <p:cNvSpPr/>
            <p:nvPr/>
          </p:nvSpPr>
          <p:spPr>
            <a:xfrm rot="462857" flipH="1">
              <a:off x="3527335" y="3240946"/>
              <a:ext cx="229017" cy="77557"/>
            </a:xfrm>
            <a:custGeom>
              <a:avLst/>
              <a:gdLst/>
              <a:ahLst/>
              <a:cxnLst/>
              <a:rect l="l" t="t" r="r" b="b"/>
              <a:pathLst>
                <a:path w="5017" h="2151" extrusionOk="0">
                  <a:moveTo>
                    <a:pt x="544" y="0"/>
                  </a:moveTo>
                  <a:cubicBezTo>
                    <a:pt x="459" y="0"/>
                    <a:pt x="399" y="19"/>
                    <a:pt x="365" y="67"/>
                  </a:cubicBezTo>
                  <a:cubicBezTo>
                    <a:pt x="1" y="553"/>
                    <a:pt x="821" y="1951"/>
                    <a:pt x="2311" y="2134"/>
                  </a:cubicBezTo>
                  <a:cubicBezTo>
                    <a:pt x="2394" y="2145"/>
                    <a:pt x="2477" y="2151"/>
                    <a:pt x="2558" y="2151"/>
                  </a:cubicBezTo>
                  <a:cubicBezTo>
                    <a:pt x="3959" y="2151"/>
                    <a:pt x="5016" y="506"/>
                    <a:pt x="4499" y="219"/>
                  </a:cubicBezTo>
                  <a:cubicBezTo>
                    <a:pt x="4327" y="128"/>
                    <a:pt x="4158" y="97"/>
                    <a:pt x="3976" y="97"/>
                  </a:cubicBezTo>
                  <a:cubicBezTo>
                    <a:pt x="3572" y="97"/>
                    <a:pt x="3106" y="251"/>
                    <a:pt x="2411" y="251"/>
                  </a:cubicBezTo>
                  <a:cubicBezTo>
                    <a:pt x="2368" y="251"/>
                    <a:pt x="2325" y="250"/>
                    <a:pt x="2280" y="249"/>
                  </a:cubicBezTo>
                  <a:cubicBezTo>
                    <a:pt x="1431" y="226"/>
                    <a:pt x="838" y="0"/>
                    <a:pt x="544" y="0"/>
                  </a:cubicBezTo>
                  <a:close/>
                </a:path>
              </a:pathLst>
            </a:custGeom>
            <a:solidFill>
              <a:srgbClr val="B22E2E"/>
            </a:solidFill>
            <a:ln>
              <a:noFill/>
            </a:ln>
          </p:spPr>
          <p:txBody>
            <a:bodyPr spcFirstLastPara="1" wrap="square" lIns="274275" tIns="274275" rIns="274275" bIns="274275" anchor="ctr" anchorCtr="0">
              <a:noAutofit/>
            </a:bodyPr>
            <a:lstStyle/>
            <a:p>
              <a:endParaRPr sz="4200"/>
            </a:p>
          </p:txBody>
        </p:sp>
        <p:sp>
          <p:nvSpPr>
            <p:cNvPr id="50" name="Google Shape;1988;p54"/>
            <p:cNvSpPr/>
            <p:nvPr/>
          </p:nvSpPr>
          <p:spPr>
            <a:xfrm rot="462857" flipH="1">
              <a:off x="3544310" y="3256610"/>
              <a:ext cx="140185" cy="58916"/>
            </a:xfrm>
            <a:custGeom>
              <a:avLst/>
              <a:gdLst/>
              <a:ahLst/>
              <a:cxnLst/>
              <a:rect l="l" t="t" r="r" b="b"/>
              <a:pathLst>
                <a:path w="3071" h="1634" extrusionOk="0">
                  <a:moveTo>
                    <a:pt x="2686" y="1"/>
                  </a:moveTo>
                  <a:cubicBezTo>
                    <a:pt x="2287" y="1"/>
                    <a:pt x="1812" y="179"/>
                    <a:pt x="1521" y="292"/>
                  </a:cubicBezTo>
                  <a:cubicBezTo>
                    <a:pt x="913" y="535"/>
                    <a:pt x="396" y="930"/>
                    <a:pt x="1" y="1386"/>
                  </a:cubicBezTo>
                  <a:cubicBezTo>
                    <a:pt x="214" y="1507"/>
                    <a:pt x="487" y="1568"/>
                    <a:pt x="761" y="1629"/>
                  </a:cubicBezTo>
                  <a:cubicBezTo>
                    <a:pt x="805" y="1632"/>
                    <a:pt x="849" y="1633"/>
                    <a:pt x="893" y="1633"/>
                  </a:cubicBezTo>
                  <a:cubicBezTo>
                    <a:pt x="1848" y="1633"/>
                    <a:pt x="2751" y="1009"/>
                    <a:pt x="3071" y="79"/>
                  </a:cubicBezTo>
                  <a:cubicBezTo>
                    <a:pt x="2959" y="23"/>
                    <a:pt x="2827" y="1"/>
                    <a:pt x="2686" y="1"/>
                  </a:cubicBezTo>
                  <a:close/>
                </a:path>
              </a:pathLst>
            </a:custGeom>
            <a:solidFill>
              <a:srgbClr val="FF582C"/>
            </a:solidFill>
            <a:ln>
              <a:noFill/>
            </a:ln>
          </p:spPr>
          <p:txBody>
            <a:bodyPr spcFirstLastPara="1" wrap="square" lIns="274275" tIns="274275" rIns="274275" bIns="274275" anchor="ctr" anchorCtr="0">
              <a:noAutofit/>
            </a:bodyPr>
            <a:lstStyle/>
            <a:p>
              <a:endParaRPr sz="4200"/>
            </a:p>
          </p:txBody>
        </p:sp>
        <p:sp>
          <p:nvSpPr>
            <p:cNvPr id="51" name="Google Shape;1989;p54"/>
            <p:cNvSpPr/>
            <p:nvPr/>
          </p:nvSpPr>
          <p:spPr>
            <a:xfrm rot="462857" flipH="1">
              <a:off x="3659327" y="3117873"/>
              <a:ext cx="88877" cy="122844"/>
            </a:xfrm>
            <a:custGeom>
              <a:avLst/>
              <a:gdLst/>
              <a:ahLst/>
              <a:cxnLst/>
              <a:rect l="l" t="t" r="r" b="b"/>
              <a:pathLst>
                <a:path w="1947" h="3407" extrusionOk="0">
                  <a:moveTo>
                    <a:pt x="1612" y="0"/>
                  </a:moveTo>
                  <a:cubicBezTo>
                    <a:pt x="1566" y="0"/>
                    <a:pt x="1521" y="23"/>
                    <a:pt x="1490" y="69"/>
                  </a:cubicBezTo>
                  <a:cubicBezTo>
                    <a:pt x="1399" y="281"/>
                    <a:pt x="1338" y="525"/>
                    <a:pt x="1399" y="768"/>
                  </a:cubicBezTo>
                  <a:lnTo>
                    <a:pt x="1399" y="1467"/>
                  </a:lnTo>
                  <a:lnTo>
                    <a:pt x="1399" y="1832"/>
                  </a:lnTo>
                  <a:cubicBezTo>
                    <a:pt x="1399" y="1953"/>
                    <a:pt x="1399" y="2044"/>
                    <a:pt x="1369" y="2105"/>
                  </a:cubicBezTo>
                  <a:cubicBezTo>
                    <a:pt x="1350" y="2124"/>
                    <a:pt x="1316" y="2131"/>
                    <a:pt x="1277" y="2131"/>
                  </a:cubicBezTo>
                  <a:cubicBezTo>
                    <a:pt x="1188" y="2131"/>
                    <a:pt x="1067" y="2096"/>
                    <a:pt x="1004" y="2075"/>
                  </a:cubicBezTo>
                  <a:cubicBezTo>
                    <a:pt x="822" y="1984"/>
                    <a:pt x="639" y="1923"/>
                    <a:pt x="426" y="1923"/>
                  </a:cubicBezTo>
                  <a:cubicBezTo>
                    <a:pt x="244" y="1953"/>
                    <a:pt x="92" y="2075"/>
                    <a:pt x="62" y="2227"/>
                  </a:cubicBezTo>
                  <a:cubicBezTo>
                    <a:pt x="1" y="2440"/>
                    <a:pt x="62" y="2652"/>
                    <a:pt x="153" y="2835"/>
                  </a:cubicBezTo>
                  <a:cubicBezTo>
                    <a:pt x="244" y="3017"/>
                    <a:pt x="366" y="3230"/>
                    <a:pt x="548" y="3382"/>
                  </a:cubicBezTo>
                  <a:cubicBezTo>
                    <a:pt x="565" y="3399"/>
                    <a:pt x="582" y="3406"/>
                    <a:pt x="597" y="3406"/>
                  </a:cubicBezTo>
                  <a:cubicBezTo>
                    <a:pt x="636" y="3406"/>
                    <a:pt x="661" y="3356"/>
                    <a:pt x="639" y="3291"/>
                  </a:cubicBezTo>
                  <a:cubicBezTo>
                    <a:pt x="578" y="3078"/>
                    <a:pt x="518" y="2865"/>
                    <a:pt x="426" y="2652"/>
                  </a:cubicBezTo>
                  <a:cubicBezTo>
                    <a:pt x="426" y="2592"/>
                    <a:pt x="366" y="2440"/>
                    <a:pt x="396" y="2379"/>
                  </a:cubicBezTo>
                  <a:cubicBezTo>
                    <a:pt x="426" y="2364"/>
                    <a:pt x="457" y="2356"/>
                    <a:pt x="487" y="2356"/>
                  </a:cubicBezTo>
                  <a:cubicBezTo>
                    <a:pt x="518" y="2356"/>
                    <a:pt x="548" y="2364"/>
                    <a:pt x="578" y="2379"/>
                  </a:cubicBezTo>
                  <a:cubicBezTo>
                    <a:pt x="761" y="2379"/>
                    <a:pt x="913" y="2500"/>
                    <a:pt x="1095" y="2561"/>
                  </a:cubicBezTo>
                  <a:cubicBezTo>
                    <a:pt x="1162" y="2572"/>
                    <a:pt x="1225" y="2579"/>
                    <a:pt x="1285" y="2579"/>
                  </a:cubicBezTo>
                  <a:cubicBezTo>
                    <a:pt x="1389" y="2579"/>
                    <a:pt x="1485" y="2558"/>
                    <a:pt x="1582" y="2500"/>
                  </a:cubicBezTo>
                  <a:cubicBezTo>
                    <a:pt x="1946" y="2318"/>
                    <a:pt x="1825" y="1771"/>
                    <a:pt x="1825" y="1406"/>
                  </a:cubicBezTo>
                  <a:lnTo>
                    <a:pt x="1825" y="737"/>
                  </a:lnTo>
                  <a:cubicBezTo>
                    <a:pt x="1855" y="494"/>
                    <a:pt x="1825" y="281"/>
                    <a:pt x="1733" y="69"/>
                  </a:cubicBezTo>
                  <a:cubicBezTo>
                    <a:pt x="1703" y="23"/>
                    <a:pt x="1658" y="0"/>
                    <a:pt x="161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2" name="Google Shape;1990;p54"/>
            <p:cNvSpPr/>
            <p:nvPr/>
          </p:nvSpPr>
          <p:spPr>
            <a:xfrm rot="462857" flipH="1">
              <a:off x="3493611" y="3106550"/>
              <a:ext cx="56923" cy="68038"/>
            </a:xfrm>
            <a:custGeom>
              <a:avLst/>
              <a:gdLst/>
              <a:ahLst/>
              <a:cxnLst/>
              <a:rect l="l" t="t" r="r" b="b"/>
              <a:pathLst>
                <a:path w="1247" h="1887" extrusionOk="0">
                  <a:moveTo>
                    <a:pt x="639" y="1"/>
                  </a:moveTo>
                  <a:cubicBezTo>
                    <a:pt x="304" y="1"/>
                    <a:pt x="0" y="426"/>
                    <a:pt x="0" y="943"/>
                  </a:cubicBezTo>
                  <a:cubicBezTo>
                    <a:pt x="0" y="1460"/>
                    <a:pt x="243" y="1885"/>
                    <a:pt x="578" y="1885"/>
                  </a:cubicBezTo>
                  <a:cubicBezTo>
                    <a:pt x="589" y="1886"/>
                    <a:pt x="600" y="1887"/>
                    <a:pt x="612" y="1887"/>
                  </a:cubicBezTo>
                  <a:cubicBezTo>
                    <a:pt x="932" y="1887"/>
                    <a:pt x="1216" y="1473"/>
                    <a:pt x="1216" y="973"/>
                  </a:cubicBezTo>
                  <a:cubicBezTo>
                    <a:pt x="1247" y="457"/>
                    <a:pt x="973" y="31"/>
                    <a:pt x="639" y="1"/>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3" name="Google Shape;1991;p54"/>
            <p:cNvSpPr/>
            <p:nvPr/>
          </p:nvSpPr>
          <p:spPr>
            <a:xfrm rot="462857" flipH="1">
              <a:off x="3763105" y="3137845"/>
              <a:ext cx="45831" cy="57005"/>
            </a:xfrm>
            <a:custGeom>
              <a:avLst/>
              <a:gdLst/>
              <a:ahLst/>
              <a:cxnLst/>
              <a:rect l="l" t="t" r="r" b="b"/>
              <a:pathLst>
                <a:path w="1004" h="1581" extrusionOk="0">
                  <a:moveTo>
                    <a:pt x="517" y="0"/>
                  </a:moveTo>
                  <a:cubicBezTo>
                    <a:pt x="243" y="0"/>
                    <a:pt x="31" y="334"/>
                    <a:pt x="0" y="760"/>
                  </a:cubicBezTo>
                  <a:cubicBezTo>
                    <a:pt x="0" y="1186"/>
                    <a:pt x="213" y="1550"/>
                    <a:pt x="456" y="1581"/>
                  </a:cubicBezTo>
                  <a:cubicBezTo>
                    <a:pt x="730" y="1581"/>
                    <a:pt x="973" y="1216"/>
                    <a:pt x="973" y="821"/>
                  </a:cubicBezTo>
                  <a:cubicBezTo>
                    <a:pt x="1003" y="395"/>
                    <a:pt x="791" y="0"/>
                    <a:pt x="517"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4" name="Google Shape;1992;p54"/>
            <p:cNvSpPr/>
            <p:nvPr/>
          </p:nvSpPr>
          <p:spPr>
            <a:xfrm rot="462857" flipH="1">
              <a:off x="3504539" y="3011897"/>
              <a:ext cx="113846" cy="58339"/>
            </a:xfrm>
            <a:custGeom>
              <a:avLst/>
              <a:gdLst/>
              <a:ahLst/>
              <a:cxnLst/>
              <a:rect l="l" t="t" r="r" b="b"/>
              <a:pathLst>
                <a:path w="2494" h="1618" extrusionOk="0">
                  <a:moveTo>
                    <a:pt x="474" y="0"/>
                  </a:moveTo>
                  <a:cubicBezTo>
                    <a:pt x="357" y="0"/>
                    <a:pt x="240" y="23"/>
                    <a:pt x="122" y="73"/>
                  </a:cubicBezTo>
                  <a:cubicBezTo>
                    <a:pt x="1" y="164"/>
                    <a:pt x="31" y="346"/>
                    <a:pt x="183" y="407"/>
                  </a:cubicBezTo>
                  <a:cubicBezTo>
                    <a:pt x="366" y="468"/>
                    <a:pt x="548" y="498"/>
                    <a:pt x="730" y="498"/>
                  </a:cubicBezTo>
                  <a:cubicBezTo>
                    <a:pt x="882" y="498"/>
                    <a:pt x="1065" y="529"/>
                    <a:pt x="1217" y="590"/>
                  </a:cubicBezTo>
                  <a:cubicBezTo>
                    <a:pt x="1703" y="711"/>
                    <a:pt x="2098" y="1046"/>
                    <a:pt x="2341" y="1501"/>
                  </a:cubicBezTo>
                  <a:cubicBezTo>
                    <a:pt x="2341" y="1532"/>
                    <a:pt x="2372" y="1562"/>
                    <a:pt x="2402" y="1593"/>
                  </a:cubicBezTo>
                  <a:cubicBezTo>
                    <a:pt x="2419" y="1610"/>
                    <a:pt x="2434" y="1617"/>
                    <a:pt x="2446" y="1617"/>
                  </a:cubicBezTo>
                  <a:cubicBezTo>
                    <a:pt x="2478" y="1617"/>
                    <a:pt x="2493" y="1567"/>
                    <a:pt x="2493" y="1501"/>
                  </a:cubicBezTo>
                  <a:lnTo>
                    <a:pt x="2493" y="1410"/>
                  </a:lnTo>
                  <a:cubicBezTo>
                    <a:pt x="2402" y="1076"/>
                    <a:pt x="2220" y="772"/>
                    <a:pt x="1946" y="559"/>
                  </a:cubicBezTo>
                  <a:cubicBezTo>
                    <a:pt x="1764" y="377"/>
                    <a:pt x="1521" y="225"/>
                    <a:pt x="1278" y="164"/>
                  </a:cubicBezTo>
                  <a:cubicBezTo>
                    <a:pt x="1095" y="103"/>
                    <a:pt x="943" y="42"/>
                    <a:pt x="761" y="42"/>
                  </a:cubicBezTo>
                  <a:cubicBezTo>
                    <a:pt x="665" y="15"/>
                    <a:pt x="569" y="0"/>
                    <a:pt x="474"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5" name="Google Shape;1993;p54"/>
            <p:cNvSpPr/>
            <p:nvPr/>
          </p:nvSpPr>
          <p:spPr>
            <a:xfrm rot="462857" flipH="1">
              <a:off x="3731537" y="3035424"/>
              <a:ext cx="87462" cy="48532"/>
            </a:xfrm>
            <a:custGeom>
              <a:avLst/>
              <a:gdLst/>
              <a:ahLst/>
              <a:cxnLst/>
              <a:rect l="l" t="t" r="r" b="b"/>
              <a:pathLst>
                <a:path w="1916" h="1346" extrusionOk="0">
                  <a:moveTo>
                    <a:pt x="1462" y="0"/>
                  </a:moveTo>
                  <a:cubicBezTo>
                    <a:pt x="1432" y="0"/>
                    <a:pt x="1401" y="3"/>
                    <a:pt x="1368" y="8"/>
                  </a:cubicBezTo>
                  <a:cubicBezTo>
                    <a:pt x="1247" y="8"/>
                    <a:pt x="1125" y="8"/>
                    <a:pt x="1004" y="38"/>
                  </a:cubicBezTo>
                  <a:cubicBezTo>
                    <a:pt x="791" y="99"/>
                    <a:pt x="608" y="221"/>
                    <a:pt x="456" y="342"/>
                  </a:cubicBezTo>
                  <a:cubicBezTo>
                    <a:pt x="244" y="555"/>
                    <a:pt x="92" y="829"/>
                    <a:pt x="31" y="1102"/>
                  </a:cubicBezTo>
                  <a:lnTo>
                    <a:pt x="31" y="1224"/>
                  </a:lnTo>
                  <a:cubicBezTo>
                    <a:pt x="1" y="1285"/>
                    <a:pt x="31" y="1345"/>
                    <a:pt x="61" y="1345"/>
                  </a:cubicBezTo>
                  <a:cubicBezTo>
                    <a:pt x="61" y="1315"/>
                    <a:pt x="92" y="1285"/>
                    <a:pt x="92" y="1254"/>
                  </a:cubicBezTo>
                  <a:cubicBezTo>
                    <a:pt x="274" y="859"/>
                    <a:pt x="608" y="586"/>
                    <a:pt x="1004" y="494"/>
                  </a:cubicBezTo>
                  <a:cubicBezTo>
                    <a:pt x="1125" y="464"/>
                    <a:pt x="1247" y="464"/>
                    <a:pt x="1338" y="464"/>
                  </a:cubicBezTo>
                  <a:cubicBezTo>
                    <a:pt x="1382" y="473"/>
                    <a:pt x="1427" y="477"/>
                    <a:pt x="1471" y="477"/>
                  </a:cubicBezTo>
                  <a:cubicBezTo>
                    <a:pt x="1576" y="477"/>
                    <a:pt x="1677" y="455"/>
                    <a:pt x="1763" y="434"/>
                  </a:cubicBezTo>
                  <a:cubicBezTo>
                    <a:pt x="1885" y="373"/>
                    <a:pt x="1915" y="221"/>
                    <a:pt x="1824" y="130"/>
                  </a:cubicBezTo>
                  <a:cubicBezTo>
                    <a:pt x="1724" y="55"/>
                    <a:pt x="1604" y="0"/>
                    <a:pt x="1462" y="0"/>
                  </a:cubicBezTo>
                  <a:close/>
                </a:path>
              </a:pathLst>
            </a:custGeom>
            <a:solidFill>
              <a:schemeClr val="dk1"/>
            </a:solidFill>
            <a:ln>
              <a:noFill/>
            </a:ln>
          </p:spPr>
          <p:txBody>
            <a:bodyPr spcFirstLastPara="1" wrap="square" lIns="274275" tIns="274275" rIns="274275" bIns="274275" anchor="ctr" anchorCtr="0">
              <a:noAutofit/>
            </a:bodyPr>
            <a:lstStyle/>
            <a:p>
              <a:endParaRPr sz="4200"/>
            </a:p>
          </p:txBody>
        </p:sp>
        <p:sp>
          <p:nvSpPr>
            <p:cNvPr id="56" name="Google Shape;1994;p54"/>
            <p:cNvSpPr/>
            <p:nvPr/>
          </p:nvSpPr>
          <p:spPr>
            <a:xfrm rot="462857" flipH="1">
              <a:off x="3289973" y="3174134"/>
              <a:ext cx="206786" cy="137951"/>
            </a:xfrm>
            <a:custGeom>
              <a:avLst/>
              <a:gdLst/>
              <a:ahLst/>
              <a:cxnLst/>
              <a:rect l="l" t="t" r="r" b="b"/>
              <a:pathLst>
                <a:path w="4530" h="3826" extrusionOk="0">
                  <a:moveTo>
                    <a:pt x="2213" y="0"/>
                  </a:moveTo>
                  <a:cubicBezTo>
                    <a:pt x="1131" y="0"/>
                    <a:pt x="205" y="724"/>
                    <a:pt x="92" y="1685"/>
                  </a:cubicBezTo>
                  <a:cubicBezTo>
                    <a:pt x="0" y="2749"/>
                    <a:pt x="882" y="3691"/>
                    <a:pt x="2067" y="3813"/>
                  </a:cubicBezTo>
                  <a:cubicBezTo>
                    <a:pt x="2151" y="3821"/>
                    <a:pt x="2234" y="3825"/>
                    <a:pt x="2317" y="3825"/>
                  </a:cubicBezTo>
                  <a:cubicBezTo>
                    <a:pt x="3398" y="3825"/>
                    <a:pt x="4323" y="3101"/>
                    <a:pt x="4408" y="2141"/>
                  </a:cubicBezTo>
                  <a:cubicBezTo>
                    <a:pt x="4529" y="1077"/>
                    <a:pt x="3648" y="135"/>
                    <a:pt x="2462" y="13"/>
                  </a:cubicBezTo>
                  <a:cubicBezTo>
                    <a:pt x="2379" y="5"/>
                    <a:pt x="2295" y="0"/>
                    <a:pt x="2213" y="0"/>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7" name="Google Shape;1995;p54"/>
            <p:cNvSpPr/>
            <p:nvPr/>
          </p:nvSpPr>
          <p:spPr>
            <a:xfrm rot="462857" flipH="1">
              <a:off x="3775803" y="3209134"/>
              <a:ext cx="174878" cy="128865"/>
            </a:xfrm>
            <a:custGeom>
              <a:avLst/>
              <a:gdLst/>
              <a:ahLst/>
              <a:cxnLst/>
              <a:rect l="l" t="t" r="r" b="b"/>
              <a:pathLst>
                <a:path w="3831" h="3574" extrusionOk="0">
                  <a:moveTo>
                    <a:pt x="1700" y="1"/>
                  </a:moveTo>
                  <a:cubicBezTo>
                    <a:pt x="1331" y="1"/>
                    <a:pt x="977" y="122"/>
                    <a:pt x="700" y="374"/>
                  </a:cubicBezTo>
                  <a:cubicBezTo>
                    <a:pt x="1" y="951"/>
                    <a:pt x="1" y="2076"/>
                    <a:pt x="670" y="2866"/>
                  </a:cubicBezTo>
                  <a:cubicBezTo>
                    <a:pt x="1062" y="3329"/>
                    <a:pt x="1600" y="3573"/>
                    <a:pt x="2119" y="3573"/>
                  </a:cubicBezTo>
                  <a:cubicBezTo>
                    <a:pt x="2486" y="3573"/>
                    <a:pt x="2843" y="3452"/>
                    <a:pt x="3132" y="3200"/>
                  </a:cubicBezTo>
                  <a:cubicBezTo>
                    <a:pt x="3831" y="2623"/>
                    <a:pt x="3831" y="1498"/>
                    <a:pt x="3162" y="708"/>
                  </a:cubicBezTo>
                  <a:cubicBezTo>
                    <a:pt x="2770" y="245"/>
                    <a:pt x="2221" y="1"/>
                    <a:pt x="1700" y="1"/>
                  </a:cubicBezTo>
                  <a:close/>
                </a:path>
              </a:pathLst>
            </a:custGeom>
            <a:solidFill>
              <a:srgbClr val="EA9999"/>
            </a:solidFill>
            <a:ln>
              <a:noFill/>
            </a:ln>
          </p:spPr>
          <p:txBody>
            <a:bodyPr spcFirstLastPara="1" wrap="square" lIns="274275" tIns="274275" rIns="274275" bIns="274275" anchor="ctr" anchorCtr="0">
              <a:noAutofit/>
            </a:bodyPr>
            <a:lstStyle/>
            <a:p>
              <a:endParaRPr sz="4200"/>
            </a:p>
          </p:txBody>
        </p:sp>
        <p:sp>
          <p:nvSpPr>
            <p:cNvPr id="58" name="Google Shape;1996;p54"/>
            <p:cNvSpPr/>
            <p:nvPr/>
          </p:nvSpPr>
          <p:spPr>
            <a:xfrm flipH="1">
              <a:off x="3603801" y="3605981"/>
              <a:ext cx="23402" cy="238562"/>
            </a:xfrm>
            <a:custGeom>
              <a:avLst/>
              <a:gdLst/>
              <a:ahLst/>
              <a:cxnLst/>
              <a:rect l="l" t="t" r="r" b="b"/>
              <a:pathLst>
                <a:path w="1187" h="12099" extrusionOk="0">
                  <a:moveTo>
                    <a:pt x="1186" y="1"/>
                  </a:moveTo>
                  <a:lnTo>
                    <a:pt x="1186" y="1"/>
                  </a:lnTo>
                  <a:cubicBezTo>
                    <a:pt x="973" y="973"/>
                    <a:pt x="791" y="1976"/>
                    <a:pt x="609" y="2979"/>
                  </a:cubicBezTo>
                  <a:cubicBezTo>
                    <a:pt x="548" y="3496"/>
                    <a:pt x="487" y="3983"/>
                    <a:pt x="426" y="4499"/>
                  </a:cubicBezTo>
                  <a:cubicBezTo>
                    <a:pt x="366" y="5016"/>
                    <a:pt x="274" y="5533"/>
                    <a:pt x="244" y="6019"/>
                  </a:cubicBezTo>
                  <a:lnTo>
                    <a:pt x="122" y="7539"/>
                  </a:lnTo>
                  <a:cubicBezTo>
                    <a:pt x="62" y="8056"/>
                    <a:pt x="62" y="8572"/>
                    <a:pt x="31" y="9059"/>
                  </a:cubicBezTo>
                  <a:cubicBezTo>
                    <a:pt x="1" y="10062"/>
                    <a:pt x="1" y="11095"/>
                    <a:pt x="1" y="12098"/>
                  </a:cubicBezTo>
                  <a:cubicBezTo>
                    <a:pt x="62" y="11095"/>
                    <a:pt x="62" y="10092"/>
                    <a:pt x="153" y="9119"/>
                  </a:cubicBezTo>
                  <a:cubicBezTo>
                    <a:pt x="183" y="8603"/>
                    <a:pt x="214" y="8086"/>
                    <a:pt x="274" y="7600"/>
                  </a:cubicBezTo>
                  <a:lnTo>
                    <a:pt x="396" y="6080"/>
                  </a:lnTo>
                  <a:cubicBezTo>
                    <a:pt x="457" y="5563"/>
                    <a:pt x="517" y="5077"/>
                    <a:pt x="578" y="4560"/>
                  </a:cubicBezTo>
                  <a:cubicBezTo>
                    <a:pt x="639" y="4043"/>
                    <a:pt x="700" y="3557"/>
                    <a:pt x="761" y="3040"/>
                  </a:cubicBezTo>
                  <a:cubicBezTo>
                    <a:pt x="791" y="2524"/>
                    <a:pt x="882" y="2037"/>
                    <a:pt x="973" y="1520"/>
                  </a:cubicBezTo>
                  <a:cubicBezTo>
                    <a:pt x="1034" y="1004"/>
                    <a:pt x="1095" y="487"/>
                    <a:pt x="1186" y="1"/>
                  </a:cubicBezTo>
                  <a:close/>
                </a:path>
              </a:pathLst>
            </a:custGeom>
            <a:solidFill>
              <a:schemeClr val="accent5"/>
            </a:solidFill>
            <a:ln>
              <a:noFill/>
            </a:ln>
          </p:spPr>
          <p:txBody>
            <a:bodyPr spcFirstLastPara="1" wrap="square" lIns="274275" tIns="274275" rIns="274275" bIns="274275" anchor="ctr" anchorCtr="0">
              <a:noAutofit/>
            </a:bodyPr>
            <a:lstStyle/>
            <a:p>
              <a:endParaRPr sz="4200"/>
            </a:p>
          </p:txBody>
        </p:sp>
      </p:grpSp>
      <p:pic>
        <p:nvPicPr>
          <p:cNvPr id="59" name="Picture 58"/>
          <p:cNvPicPr>
            <a:picLocks noChangeAspect="1"/>
          </p:cNvPicPr>
          <p:nvPr/>
        </p:nvPicPr>
        <p:blipFill>
          <a:blip r:embed="rId5"/>
          <a:stretch>
            <a:fillRect/>
          </a:stretch>
        </p:blipFill>
        <p:spPr>
          <a:xfrm>
            <a:off x="630665" y="2247900"/>
            <a:ext cx="7899359" cy="6177174"/>
          </a:xfrm>
          <a:prstGeom prst="rect">
            <a:avLst/>
          </a:prstGeom>
        </p:spPr>
      </p:pic>
      <p:pic>
        <p:nvPicPr>
          <p:cNvPr id="60" name="图片 3">
            <a:extLst>
              <a:ext uri="{FF2B5EF4-FFF2-40B4-BE49-F238E27FC236}">
                <a16:creationId xmlns:a16="http://schemas.microsoft.com/office/drawing/2014/main" id="{034E2CC6-B679-4837-9A8C-1D88ED32BB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636" y="124193"/>
            <a:ext cx="5554139" cy="1721342"/>
          </a:xfrm>
          <a:prstGeom prst="rect">
            <a:avLst/>
          </a:prstGeom>
        </p:spPr>
      </p:pic>
      <p:sp>
        <p:nvSpPr>
          <p:cNvPr id="61" name="矩形 4">
            <a:extLst>
              <a:ext uri="{FF2B5EF4-FFF2-40B4-BE49-F238E27FC236}">
                <a16:creationId xmlns:a16="http://schemas.microsoft.com/office/drawing/2014/main" id="{3007239F-B2E6-4F55-B367-6BA58826308E}"/>
              </a:ext>
            </a:extLst>
          </p:cNvPr>
          <p:cNvSpPr/>
          <p:nvPr/>
        </p:nvSpPr>
        <p:spPr>
          <a:xfrm>
            <a:off x="587863" y="321713"/>
            <a:ext cx="4554228" cy="1107996"/>
          </a:xfrm>
          <a:prstGeom prst="rect">
            <a:avLst/>
          </a:prstGeom>
        </p:spPr>
        <p:txBody>
          <a:bodyPr wrap="square">
            <a:spAutoFit/>
            <a:scene3d>
              <a:camera prst="orthographicFront"/>
              <a:lightRig rig="threePt" dir="t"/>
            </a:scene3d>
            <a:sp3d contourW="12700"/>
          </a:bodyPr>
          <a:lstStyle/>
          <a:p>
            <a:pPr algn="ctr"/>
            <a:r>
              <a:rPr lang="en-US" altLang="zh-CN" sz="6600" b="1" dirty="0" err="1">
                <a:solidFill>
                  <a:srgbClr val="F48B14"/>
                </a:solidFill>
                <a:latin typeface="Times New Roman" panose="02020603050405020304" pitchFamily="18" charset="0"/>
                <a:ea typeface="inpin heiti" charset="-122"/>
                <a:cs typeface="Times New Roman" panose="02020603050405020304" pitchFamily="18" charset="0"/>
              </a:rPr>
              <a:t>Kết</a:t>
            </a:r>
            <a:r>
              <a:rPr lang="en-US" altLang="zh-CN" sz="6600" b="1" dirty="0">
                <a:solidFill>
                  <a:srgbClr val="F48B14"/>
                </a:solidFill>
                <a:latin typeface="Times New Roman" panose="02020603050405020304" pitchFamily="18" charset="0"/>
                <a:ea typeface="inpin heiti" charset="-122"/>
                <a:cs typeface="Times New Roman" panose="02020603050405020304" pitchFamily="18" charset="0"/>
              </a:rPr>
              <a:t> </a:t>
            </a:r>
            <a:r>
              <a:rPr lang="en-US" altLang="zh-CN" sz="6600" b="1" dirty="0" err="1">
                <a:solidFill>
                  <a:srgbClr val="F48B14"/>
                </a:solidFill>
                <a:latin typeface="Times New Roman" panose="02020603050405020304" pitchFamily="18" charset="0"/>
                <a:ea typeface="inpin heiti" charset="-122"/>
                <a:cs typeface="Times New Roman" panose="02020603050405020304" pitchFamily="18" charset="0"/>
              </a:rPr>
              <a:t>luận</a:t>
            </a:r>
            <a:endParaRPr lang="zh-CN" altLang="en-US" sz="6600" b="1" dirty="0">
              <a:solidFill>
                <a:srgbClr val="F48B14"/>
              </a:solidFill>
              <a:latin typeface="Times New Roman" panose="02020603050405020304" pitchFamily="18" charset="0"/>
              <a:ea typeface="inpin heiti" charset="-122"/>
              <a:cs typeface="Times New Roman" panose="02020603050405020304" pitchFamily="18" charset="0"/>
            </a:endParaRPr>
          </a:p>
        </p:txBody>
      </p:sp>
      <p:pic>
        <p:nvPicPr>
          <p:cNvPr id="62"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6278"/>
          <a:stretch/>
        </p:blipFill>
        <p:spPr>
          <a:xfrm flipH="1">
            <a:off x="-1823715" y="8375070"/>
            <a:ext cx="7995917" cy="2353236"/>
          </a:xfrm>
          <a:prstGeom prst="rect">
            <a:avLst/>
          </a:prstGeom>
        </p:spPr>
      </p:pic>
    </p:spTree>
    <p:extLst>
      <p:ext uri="{BB962C8B-B14F-4D97-AF65-F5344CB8AC3E}">
        <p14:creationId xmlns:p14="http://schemas.microsoft.com/office/powerpoint/2010/main" val="2424689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linds(horizontal)">
                                      <p:cBhvr>
                                        <p:cTn id="23" dur="500"/>
                                        <p:tgtEl>
                                          <p:spTgt spid="59"/>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1025117"/>
            <a:ext cx="8429625" cy="8376875"/>
          </a:xfrm>
          <a:prstGeom prst="rect">
            <a:avLst/>
          </a:prstGeom>
        </p:spPr>
      </p:pic>
      <p:pic>
        <p:nvPicPr>
          <p:cNvPr id="3" name="Picture 4"/>
          <p:cNvPicPr>
            <a:picLocks noChangeAspect="1"/>
          </p:cNvPicPr>
          <p:nvPr/>
        </p:nvPicPr>
        <p:blipFill>
          <a:blip r:embed="rId4">
            <a:extLst>
              <a:ext uri="{28A0092B-C50C-407E-A947-70E740481C1C}">
                <a14:useLocalDpi xmlns:a14="http://schemas.microsoft.com/office/drawing/2010/main" val="0"/>
              </a:ext>
            </a:extLst>
          </a:blip>
          <a:srcRect t="14767" b="1882"/>
          <a:stretch>
            <a:fillRect/>
          </a:stretch>
        </p:blipFill>
        <p:spPr>
          <a:xfrm>
            <a:off x="8658225" y="0"/>
            <a:ext cx="9629775" cy="10427109"/>
          </a:xfrm>
          <a:prstGeom prst="rect">
            <a:avLst/>
          </a:prstGeom>
        </p:spPr>
      </p:pic>
      <p:sp>
        <p:nvSpPr>
          <p:cNvPr id="4" name="Text Box 48136"/>
          <p:cNvSpPr txBox="1"/>
          <p:nvPr/>
        </p:nvSpPr>
        <p:spPr>
          <a:xfrm>
            <a:off x="2164080" y="3760039"/>
            <a:ext cx="4558665" cy="2862322"/>
          </a:xfrm>
          <a:prstGeom prst="rect">
            <a:avLst/>
          </a:prstGeom>
          <a:noFill/>
          <a:ln w="9525">
            <a:noFill/>
          </a:ln>
        </p:spPr>
        <p:txBody>
          <a:bodyPr wrap="square">
            <a:spAutoFit/>
          </a:bodyPr>
          <a:lstStyle/>
          <a:p>
            <a:pPr algn="ctr" eaLnBrk="0" hangingPunct="0">
              <a:spcBef>
                <a:spcPct val="50000"/>
              </a:spcBef>
            </a:pPr>
            <a:r>
              <a:rPr lang="en-GB" sz="7200" b="1" dirty="0" err="1">
                <a:effectLst>
                  <a:outerShdw blurRad="38100" dist="19050" dir="2700000" algn="tl" rotWithShape="0">
                    <a:schemeClr val="dk1">
                      <a:alpha val="40000"/>
                    </a:schemeClr>
                  </a:outerShdw>
                </a:effectLst>
                <a:latin typeface="Times New Roman" panose="02020603050405020304" pitchFamily="18" charset="0"/>
              </a:rPr>
              <a:t>QUY TẮC</a:t>
            </a:r>
          </a:p>
          <a:p>
            <a:pPr algn="ctr" eaLnBrk="0" hangingPunct="0">
              <a:spcBef>
                <a:spcPct val="50000"/>
              </a:spcBef>
            </a:pPr>
            <a:r>
              <a:rPr lang="en-GB" sz="7200" b="1" dirty="0" err="1">
                <a:effectLst>
                  <a:outerShdw blurRad="38100" dist="19050" dir="2700000" algn="tl" rotWithShape="0">
                    <a:schemeClr val="dk1">
                      <a:alpha val="40000"/>
                    </a:schemeClr>
                  </a:outerShdw>
                </a:effectLst>
                <a:latin typeface="Times New Roman" panose="02020603050405020304" pitchFamily="18" charset="0"/>
              </a:rPr>
              <a:t>BÀN TAY</a:t>
            </a:r>
          </a:p>
        </p:txBody>
      </p:sp>
    </p:spTree>
    <p:extLst>
      <p:ext uri="{BB962C8B-B14F-4D97-AF65-F5344CB8AC3E}">
        <p14:creationId xmlns:p14="http://schemas.microsoft.com/office/powerpoint/2010/main" val="1906312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grpSp>
        <p:nvGrpSpPr>
          <p:cNvPr id="2" name="Group 3"/>
          <p:cNvGrpSpPr/>
          <p:nvPr/>
        </p:nvGrpSpPr>
        <p:grpSpPr>
          <a:xfrm>
            <a:off x="593126" y="553505"/>
            <a:ext cx="8674443" cy="9065765"/>
            <a:chOff x="0" y="0"/>
            <a:chExt cx="2503374" cy="2678801"/>
          </a:xfrm>
        </p:grpSpPr>
        <p:sp>
          <p:nvSpPr>
            <p:cNvPr id="3" name="Freeform 4"/>
            <p:cNvSpPr/>
            <p:nvPr/>
          </p:nvSpPr>
          <p:spPr>
            <a:xfrm>
              <a:off x="0" y="-1270"/>
              <a:ext cx="2504644" cy="2677531"/>
            </a:xfrm>
            <a:custGeom>
              <a:avLst/>
              <a:gdLst/>
              <a:ahLst/>
              <a:cxnLst/>
              <a:rect l="l" t="t" r="r" b="b"/>
              <a:pathLst>
                <a:path w="2504644" h="2677531">
                  <a:moveTo>
                    <a:pt x="2493214" y="27940"/>
                  </a:moveTo>
                  <a:cubicBezTo>
                    <a:pt x="2484324" y="24130"/>
                    <a:pt x="2475434" y="21590"/>
                    <a:pt x="2466544" y="21590"/>
                  </a:cubicBezTo>
                  <a:cubicBezTo>
                    <a:pt x="2439874" y="20320"/>
                    <a:pt x="2402731" y="20320"/>
                    <a:pt x="2362543" y="17780"/>
                  </a:cubicBezTo>
                  <a:cubicBezTo>
                    <a:pt x="2270685" y="12700"/>
                    <a:pt x="2180741" y="6350"/>
                    <a:pt x="2088883" y="3810"/>
                  </a:cubicBezTo>
                  <a:cubicBezTo>
                    <a:pt x="2014248" y="1270"/>
                    <a:pt x="1941527" y="3810"/>
                    <a:pt x="1866892" y="2540"/>
                  </a:cubicBezTo>
                  <a:cubicBezTo>
                    <a:pt x="1834359" y="2540"/>
                    <a:pt x="1801826" y="0"/>
                    <a:pt x="1769293" y="2540"/>
                  </a:cubicBezTo>
                  <a:cubicBezTo>
                    <a:pt x="1690831" y="10160"/>
                    <a:pt x="1612369" y="11430"/>
                    <a:pt x="1531993" y="8890"/>
                  </a:cubicBezTo>
                  <a:cubicBezTo>
                    <a:pt x="1491805" y="7620"/>
                    <a:pt x="1451617" y="7620"/>
                    <a:pt x="1411429" y="7620"/>
                  </a:cubicBezTo>
                  <a:cubicBezTo>
                    <a:pt x="1338708" y="7620"/>
                    <a:pt x="1265987" y="7620"/>
                    <a:pt x="1193266" y="6350"/>
                  </a:cubicBezTo>
                  <a:cubicBezTo>
                    <a:pt x="1116718" y="5080"/>
                    <a:pt x="362716" y="2540"/>
                    <a:pt x="288081" y="1270"/>
                  </a:cubicBezTo>
                  <a:cubicBezTo>
                    <a:pt x="226843" y="0"/>
                    <a:pt x="167518" y="1270"/>
                    <a:pt x="106279" y="1270"/>
                  </a:cubicBezTo>
                  <a:cubicBezTo>
                    <a:pt x="64177" y="1270"/>
                    <a:pt x="33020" y="3810"/>
                    <a:pt x="5080" y="5080"/>
                  </a:cubicBezTo>
                  <a:cubicBezTo>
                    <a:pt x="3810" y="5080"/>
                    <a:pt x="2540" y="7620"/>
                    <a:pt x="0" y="8890"/>
                  </a:cubicBezTo>
                  <a:cubicBezTo>
                    <a:pt x="1270" y="21590"/>
                    <a:pt x="3810" y="34290"/>
                    <a:pt x="5080" y="46990"/>
                  </a:cubicBezTo>
                  <a:cubicBezTo>
                    <a:pt x="15240" y="150166"/>
                    <a:pt x="16510" y="266999"/>
                    <a:pt x="17780" y="381782"/>
                  </a:cubicBezTo>
                  <a:cubicBezTo>
                    <a:pt x="19050" y="498616"/>
                    <a:pt x="17780" y="615449"/>
                    <a:pt x="16510" y="734332"/>
                  </a:cubicBezTo>
                  <a:cubicBezTo>
                    <a:pt x="15240" y="855264"/>
                    <a:pt x="2540" y="2124031"/>
                    <a:pt x="2540" y="2244964"/>
                  </a:cubicBezTo>
                  <a:cubicBezTo>
                    <a:pt x="2540" y="2363847"/>
                    <a:pt x="1270" y="2482730"/>
                    <a:pt x="0" y="2601612"/>
                  </a:cubicBezTo>
                  <a:cubicBezTo>
                    <a:pt x="0" y="2622921"/>
                    <a:pt x="3810" y="2633081"/>
                    <a:pt x="15240" y="2638161"/>
                  </a:cubicBezTo>
                  <a:cubicBezTo>
                    <a:pt x="22860" y="2641971"/>
                    <a:pt x="31750" y="2644511"/>
                    <a:pt x="40640" y="2645781"/>
                  </a:cubicBezTo>
                  <a:cubicBezTo>
                    <a:pt x="104365" y="2650861"/>
                    <a:pt x="177086" y="2654671"/>
                    <a:pt x="249807" y="2659751"/>
                  </a:cubicBezTo>
                  <a:cubicBezTo>
                    <a:pt x="289995" y="2662291"/>
                    <a:pt x="330183" y="2667371"/>
                    <a:pt x="370371" y="2668641"/>
                  </a:cubicBezTo>
                  <a:cubicBezTo>
                    <a:pt x="437351" y="2671181"/>
                    <a:pt x="1183698" y="2672451"/>
                    <a:pt x="1250677" y="2673721"/>
                  </a:cubicBezTo>
                  <a:cubicBezTo>
                    <a:pt x="1260246" y="2673721"/>
                    <a:pt x="1269815" y="2673721"/>
                    <a:pt x="1279383" y="2673721"/>
                  </a:cubicBezTo>
                  <a:cubicBezTo>
                    <a:pt x="1325312" y="2673721"/>
                    <a:pt x="1373155" y="2672451"/>
                    <a:pt x="1419084" y="2672451"/>
                  </a:cubicBezTo>
                  <a:cubicBezTo>
                    <a:pt x="1472668" y="2672451"/>
                    <a:pt x="1524338" y="2673721"/>
                    <a:pt x="1577922" y="2673721"/>
                  </a:cubicBezTo>
                  <a:cubicBezTo>
                    <a:pt x="1656384" y="2673721"/>
                    <a:pt x="1736760" y="2673721"/>
                    <a:pt x="1815222" y="2673721"/>
                  </a:cubicBezTo>
                  <a:cubicBezTo>
                    <a:pt x="1887943" y="2673721"/>
                    <a:pt x="1960664" y="2674991"/>
                    <a:pt x="2033385" y="2676261"/>
                  </a:cubicBezTo>
                  <a:cubicBezTo>
                    <a:pt x="2065918" y="2676261"/>
                    <a:pt x="2100365" y="2677531"/>
                    <a:pt x="2132898" y="2677531"/>
                  </a:cubicBezTo>
                  <a:cubicBezTo>
                    <a:pt x="2238152" y="2676261"/>
                    <a:pt x="2341492" y="2669911"/>
                    <a:pt x="2443684" y="2669911"/>
                  </a:cubicBezTo>
                  <a:cubicBezTo>
                    <a:pt x="2447494" y="2669911"/>
                    <a:pt x="2452574" y="2667371"/>
                    <a:pt x="2456384" y="2664831"/>
                  </a:cubicBezTo>
                  <a:cubicBezTo>
                    <a:pt x="2461464" y="2661021"/>
                    <a:pt x="2464004" y="2654671"/>
                    <a:pt x="2466544" y="2652131"/>
                  </a:cubicBezTo>
                  <a:cubicBezTo>
                    <a:pt x="2467814" y="2587264"/>
                    <a:pt x="2469084" y="2501177"/>
                    <a:pt x="2470354" y="2415089"/>
                  </a:cubicBezTo>
                  <a:cubicBezTo>
                    <a:pt x="2471624" y="2281859"/>
                    <a:pt x="2481784" y="1002843"/>
                    <a:pt x="2483054" y="869612"/>
                  </a:cubicBezTo>
                  <a:cubicBezTo>
                    <a:pt x="2483054" y="789674"/>
                    <a:pt x="2484324" y="709735"/>
                    <a:pt x="2485594" y="629797"/>
                  </a:cubicBezTo>
                  <a:cubicBezTo>
                    <a:pt x="2486864" y="543709"/>
                    <a:pt x="2488134" y="457621"/>
                    <a:pt x="2490674" y="371534"/>
                  </a:cubicBezTo>
                  <a:cubicBezTo>
                    <a:pt x="2491944" y="320291"/>
                    <a:pt x="2491944" y="266999"/>
                    <a:pt x="2497024" y="215756"/>
                  </a:cubicBezTo>
                  <a:cubicBezTo>
                    <a:pt x="2502104" y="154265"/>
                    <a:pt x="2504644" y="94824"/>
                    <a:pt x="2503374" y="44450"/>
                  </a:cubicBezTo>
                  <a:cubicBezTo>
                    <a:pt x="2503374" y="38100"/>
                    <a:pt x="2499564" y="30480"/>
                    <a:pt x="2493214" y="27940"/>
                  </a:cubicBezTo>
                  <a:close/>
                </a:path>
              </a:pathLst>
            </a:custGeom>
            <a:solidFill>
              <a:srgbClr val="FC9797"/>
            </a:solidFill>
          </p:spPr>
        </p:sp>
      </p:grpSp>
      <p:grpSp>
        <p:nvGrpSpPr>
          <p:cNvPr id="4" name="Group 5"/>
          <p:cNvGrpSpPr>
            <a:grpSpLocks noChangeAspect="1"/>
          </p:cNvGrpSpPr>
          <p:nvPr/>
        </p:nvGrpSpPr>
        <p:grpSpPr>
          <a:xfrm>
            <a:off x="1339426" y="1214636"/>
            <a:ext cx="7323020" cy="7322186"/>
            <a:chOff x="0" y="0"/>
            <a:chExt cx="6350013" cy="6349289"/>
          </a:xfrm>
        </p:grpSpPr>
        <p:sp>
          <p:nvSpPr>
            <p:cNvPr id="5" name="Freeform 6"/>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2"/>
              <a:stretch>
                <a:fillRect l="-24968" r="-24967"/>
              </a:stretch>
            </a:blipFill>
          </p:spPr>
        </p:sp>
      </p:grpSp>
      <p:sp>
        <p:nvSpPr>
          <p:cNvPr id="6" name="TextBox 7"/>
          <p:cNvSpPr txBox="1"/>
          <p:nvPr/>
        </p:nvSpPr>
        <p:spPr>
          <a:xfrm>
            <a:off x="9408760" y="2327626"/>
            <a:ext cx="8601375" cy="3046988"/>
          </a:xfrm>
          <a:prstGeom prst="rect">
            <a:avLst/>
          </a:prstGeom>
        </p:spPr>
        <p:txBody>
          <a:bodyPr wrap="square" lIns="0" tIns="0" rIns="0" bIns="0" rtlCol="0" anchor="t">
            <a:spAutoFit/>
            <a:scene3d>
              <a:camera prst="orthographicFront"/>
              <a:lightRig rig="threePt" dir="t"/>
            </a:scene3d>
          </a:bodyPr>
          <a:lstStyle/>
          <a:p>
            <a:pPr algn="ctr">
              <a:lnSpc>
                <a:spcPct val="100000"/>
              </a:lnSpc>
            </a:pP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Sưu</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tầm</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hình</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ảnh</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pPr algn="ctr">
              <a:lnSpc>
                <a:spcPct val="100000"/>
              </a:lnSpc>
            </a:pP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hoặc</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thông</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tin </a:t>
            </a:r>
          </a:p>
          <a:p>
            <a:pPr algn="ctr">
              <a:lnSpc>
                <a:spcPct val="100000"/>
              </a:lnSpc>
            </a:pP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về</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tai </a:t>
            </a: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nạn</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giao</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GB" altLang="en-US" sz="6600" dirty="0" err="1">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thông</a:t>
            </a:r>
            <a:r>
              <a:rPr lang="en-GB" altLang="en-US" sz="6600" dirty="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sp>
        <p:nvSpPr>
          <p:cNvPr id="7" name="TextBox 8"/>
          <p:cNvSpPr txBox="1"/>
          <p:nvPr/>
        </p:nvSpPr>
        <p:spPr>
          <a:xfrm>
            <a:off x="8991600" y="800100"/>
            <a:ext cx="8677985" cy="1247393"/>
          </a:xfrm>
          <a:prstGeom prst="rect">
            <a:avLst/>
          </a:prstGeom>
        </p:spPr>
        <p:txBody>
          <a:bodyPr wrap="square" lIns="0" tIns="0" rIns="0" bIns="0" rtlCol="0" anchor="t">
            <a:spAutoFit/>
          </a:bodyPr>
          <a:lstStyle/>
          <a:p>
            <a:pPr algn="ctr">
              <a:lnSpc>
                <a:spcPts val="10650"/>
              </a:lnSpc>
            </a:pPr>
            <a:r>
              <a:rPr lang="en-GB" altLang="en-US" sz="7200" dirty="0" err="1">
                <a:solidFill>
                  <a:schemeClr val="accent6">
                    <a:lumMod val="75000"/>
                  </a:schemeClr>
                </a:solidFill>
                <a:latin typeface="UTM Aurora" panose="02040603050506020204" pitchFamily="18" charset="0"/>
                <a:cs typeface="SVN-Shintia Script" panose="02000804000000020003" charset="0"/>
              </a:rPr>
              <a:t>Chuẩn</a:t>
            </a:r>
            <a:r>
              <a:rPr lang="en-GB" altLang="en-US" sz="7200" dirty="0">
                <a:solidFill>
                  <a:schemeClr val="accent6">
                    <a:lumMod val="75000"/>
                  </a:schemeClr>
                </a:solidFill>
                <a:latin typeface="UTM Aurora" panose="02040603050506020204" pitchFamily="18" charset="0"/>
                <a:cs typeface="SVN-Shintia Script" panose="02000804000000020003" charset="0"/>
              </a:rPr>
              <a:t> </a:t>
            </a:r>
            <a:r>
              <a:rPr lang="en-GB" altLang="en-US" sz="7200" dirty="0" err="1">
                <a:solidFill>
                  <a:schemeClr val="accent6">
                    <a:lumMod val="75000"/>
                  </a:schemeClr>
                </a:solidFill>
                <a:latin typeface="UTM Aurora" panose="02040603050506020204" pitchFamily="18" charset="0"/>
                <a:cs typeface="SVN-Shintia Script" panose="02000804000000020003" charset="0"/>
              </a:rPr>
              <a:t>bị</a:t>
            </a:r>
            <a:r>
              <a:rPr lang="en-GB" altLang="en-US" sz="7200" dirty="0">
                <a:solidFill>
                  <a:schemeClr val="accent6">
                    <a:lumMod val="75000"/>
                  </a:schemeClr>
                </a:solidFill>
                <a:latin typeface="UTM Aurora" panose="02040603050506020204" pitchFamily="18" charset="0"/>
                <a:cs typeface="SVN-Shintia Script" panose="02000804000000020003" charset="0"/>
              </a:rPr>
              <a:t> </a:t>
            </a:r>
            <a:r>
              <a:rPr lang="en-GB" altLang="en-US" sz="7200" dirty="0" err="1">
                <a:solidFill>
                  <a:schemeClr val="accent6">
                    <a:lumMod val="75000"/>
                  </a:schemeClr>
                </a:solidFill>
                <a:latin typeface="UTM Aurora" panose="02040603050506020204" pitchFamily="18" charset="0"/>
                <a:cs typeface="SVN-Shintia Script" panose="02000804000000020003" charset="0"/>
              </a:rPr>
              <a:t>bài</a:t>
            </a:r>
            <a:r>
              <a:rPr lang="en-GB" altLang="en-US" sz="7200" dirty="0">
                <a:solidFill>
                  <a:schemeClr val="accent6">
                    <a:lumMod val="75000"/>
                  </a:schemeClr>
                </a:solidFill>
                <a:latin typeface="UTM Aurora" panose="02040603050506020204" pitchFamily="18" charset="0"/>
                <a:cs typeface="SVN-Shintia Script" panose="02000804000000020003" charset="0"/>
              </a:rPr>
              <a:t> </a:t>
            </a:r>
            <a:r>
              <a:rPr lang="en-GB" altLang="en-US" sz="7200" dirty="0" err="1">
                <a:solidFill>
                  <a:schemeClr val="accent6">
                    <a:lumMod val="75000"/>
                  </a:schemeClr>
                </a:solidFill>
                <a:latin typeface="UTM Aurora" panose="02040603050506020204" pitchFamily="18" charset="0"/>
                <a:cs typeface="SVN-Shintia Script" panose="02000804000000020003" charset="0"/>
              </a:rPr>
              <a:t>sau</a:t>
            </a:r>
            <a:endParaRPr lang="en-GB" altLang="en-US" sz="7200" dirty="0">
              <a:solidFill>
                <a:schemeClr val="accent6">
                  <a:lumMod val="75000"/>
                </a:schemeClr>
              </a:solidFill>
              <a:latin typeface="UTM Aurora" panose="02040603050506020204" pitchFamily="18" charset="0"/>
              <a:cs typeface="SVN-Shintia Script" panose="02000804000000020003" charset="0"/>
            </a:endParaRPr>
          </a:p>
        </p:txBody>
      </p:sp>
      <p:pic>
        <p:nvPicPr>
          <p:cNvPr id="8"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21540" y="7796198"/>
            <a:ext cx="1550763" cy="1531026"/>
          </a:xfrm>
          <a:prstGeom prst="rect">
            <a:avLst/>
          </a:prstGeom>
        </p:spPr>
      </p:pic>
      <p:pic>
        <p:nvPicPr>
          <p:cNvPr id="9"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6278"/>
          <a:stretch/>
        </p:blipFill>
        <p:spPr>
          <a:xfrm>
            <a:off x="9878299" y="5363390"/>
            <a:ext cx="7995917" cy="4247284"/>
          </a:xfrm>
          <a:prstGeom prst="rect">
            <a:avLst/>
          </a:prstGeom>
        </p:spPr>
      </p:pic>
    </p:spTree>
    <p:extLst>
      <p:ext uri="{BB962C8B-B14F-4D97-AF65-F5344CB8AC3E}">
        <p14:creationId xmlns:p14="http://schemas.microsoft.com/office/powerpoint/2010/main" val="73851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9861"/>
            <a:ext cx="36576000" cy="10277091"/>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96798" y="5797873"/>
            <a:ext cx="5985491" cy="4222640"/>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109" y="6462320"/>
            <a:ext cx="4561115" cy="3115241"/>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2619" y="5875133"/>
            <a:ext cx="4618391" cy="4361814"/>
          </a:xfrm>
          <a:prstGeom prst="rect">
            <a:avLst/>
          </a:prstGeom>
        </p:spPr>
      </p:pic>
      <p:sp>
        <p:nvSpPr>
          <p:cNvPr id="19" name="Rectangle 18"/>
          <p:cNvSpPr/>
          <p:nvPr/>
        </p:nvSpPr>
        <p:spPr>
          <a:xfrm>
            <a:off x="1078612" y="829067"/>
            <a:ext cx="15751277" cy="25542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476239" y="6484898"/>
            <a:ext cx="7413392"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D. Tất cả ý trên đều đúng</a:t>
            </a:r>
            <a:endParaRPr lang="en-US" sz="4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1069532" y="630900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C. Hỗ trợ, giúp đỡ họ</a:t>
            </a:r>
            <a:endParaRPr lang="en-US" sz="4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9513255" y="4725848"/>
            <a:ext cx="7432059"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b="1">
                <a:solidFill>
                  <a:schemeClr val="bg1"/>
                </a:solidFill>
                <a:latin typeface="Times New Roman" panose="02020603050405020304" pitchFamily="18" charset="0"/>
                <a:cs typeface="Times New Roman" panose="02020603050405020304" pitchFamily="18" charset="0"/>
              </a:rPr>
              <a:t>B. Không phân biệt đối xử</a:t>
            </a:r>
            <a:endParaRPr lang="en-US" sz="4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1111943" y="465649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b="1">
                <a:solidFill>
                  <a:schemeClr val="bg1"/>
                </a:solidFill>
                <a:latin typeface="Times New Roman" panose="02020603050405020304" pitchFamily="18" charset="0"/>
                <a:cs typeface="Times New Roman" panose="02020603050405020304" pitchFamily="18" charset="0"/>
              </a:rPr>
              <a:t>A. Không xa lánh họ</a:t>
            </a:r>
            <a:endParaRPr lang="en-US" sz="48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17984" y="409010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8945" y="44236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07912" y="5875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31035" y="5928587"/>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419250" y="1930221"/>
            <a:ext cx="6647109" cy="66471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111943" y="1536483"/>
            <a:ext cx="14592816" cy="923330"/>
          </a:xfrm>
          <a:prstGeom prst="rect">
            <a:avLst/>
          </a:prstGeom>
          <a:noFill/>
        </p:spPr>
        <p:txBody>
          <a:bodyPr wrap="square" rtlCol="0">
            <a:spAutoFit/>
          </a:bodyPr>
          <a:lstStyle/>
          <a:p>
            <a:pPr lvl="0" algn="ctr"/>
            <a:r>
              <a:rPr lang="en-US" sz="5400" dirty="0">
                <a:solidFill>
                  <a:srgbClr val="F4FFFE"/>
                </a:solidFill>
                <a:latin typeface="UTM Alberta Heavy" panose="02040603050506020204" pitchFamily="18" charset="0"/>
              </a:rPr>
              <a:t>2. </a:t>
            </a:r>
            <a:r>
              <a:rPr lang="en-US" sz="5400" dirty="0" err="1">
                <a:solidFill>
                  <a:srgbClr val="F4FFFE"/>
                </a:solidFill>
                <a:latin typeface="UTM Alberta Heavy" panose="02040603050506020204" pitchFamily="18" charset="0"/>
              </a:rPr>
              <a:t>Thái</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độ</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đối</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với</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người</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bị</a:t>
            </a:r>
            <a:r>
              <a:rPr lang="en-US" sz="5400" dirty="0">
                <a:solidFill>
                  <a:srgbClr val="F4FFFE"/>
                </a:solidFill>
                <a:latin typeface="UTM Alberta Heavy" panose="02040603050506020204" pitchFamily="18" charset="0"/>
              </a:rPr>
              <a:t> </a:t>
            </a:r>
            <a:r>
              <a:rPr lang="en-US" sz="5400" dirty="0" err="1">
                <a:solidFill>
                  <a:srgbClr val="F4FFFE"/>
                </a:solidFill>
                <a:latin typeface="UTM Alberta Heavy" panose="02040603050506020204" pitchFamily="18" charset="0"/>
              </a:rPr>
              <a:t>nhiễm</a:t>
            </a:r>
            <a:r>
              <a:rPr lang="en-US" sz="5400" dirty="0">
                <a:solidFill>
                  <a:srgbClr val="F4FFFE"/>
                </a:solidFill>
                <a:latin typeface="UTM Alberta Heavy" panose="02040603050506020204" pitchFamily="18" charset="0"/>
              </a:rPr>
              <a:t> HIV:</a:t>
            </a: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4806" y="1856929"/>
            <a:ext cx="7276238" cy="727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2.5E-6 1.11022E-16 L -1 1.11022E-16 " pathEditMode="relative" rAng="0" ptsTypes="AA">
                                      <p:cBhvr>
                                        <p:cTn id="107" dur="3000" fill="hold"/>
                                        <p:tgtEl>
                                          <p:spTgt spid="30"/>
                                        </p:tgtEl>
                                        <p:attrNameLst>
                                          <p:attrName>ppt_x</p:attrName>
                                          <p:attrName>ppt_y</p:attrName>
                                        </p:attrNameLst>
                                      </p:cBhvr>
                                      <p:rCtr x="-50000" y="0"/>
                                    </p:animMotion>
                                  </p:childTnLst>
                                </p:cTn>
                              </p:par>
                              <p:par>
                                <p:cTn id="108" presetID="63" presetClass="path" presetSubtype="0" accel="50000" decel="50000" fill="hold" nodeType="withEffect">
                                  <p:stCondLst>
                                    <p:cond delay="0"/>
                                  </p:stCondLst>
                                  <p:childTnLst>
                                    <p:animMotion origin="layout" path="M 0 0 L 0.25 0 E" pathEditMode="relative" ptsTypes="">
                                      <p:cBhvr>
                                        <p:cTn id="109" dur="2000" fill="hold"/>
                                        <p:tgtEl>
                                          <p:spTgt spid="8"/>
                                        </p:tgtEl>
                                        <p:attrNameLst>
                                          <p:attrName>ppt_x</p:attrName>
                                          <p:attrName>ppt_y</p:attrName>
                                        </p:attrNameLst>
                                      </p:cBhvr>
                                    </p:animMotion>
                                  </p:childTnLst>
                                </p:cTn>
                              </p:par>
                            </p:childTnLst>
                          </p:cTn>
                        </p:par>
                        <p:par>
                          <p:cTn id="110" fill="hold">
                            <p:stCondLst>
                              <p:cond delay="5000"/>
                            </p:stCondLst>
                            <p:childTnLst>
                              <p:par>
                                <p:cTn id="111" presetID="10" presetClass="entr" presetSubtype="0"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4"/>
          <p:cNvSpPr txBox="1">
            <a:spLocks noChangeArrowheads="1"/>
          </p:cNvSpPr>
          <p:nvPr/>
        </p:nvSpPr>
        <p:spPr bwMode="auto">
          <a:xfrm>
            <a:off x="3319850" y="23388"/>
            <a:ext cx="1295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vi-VN" sz="3600" b="1">
                <a:solidFill>
                  <a:srgbClr val="002060"/>
                </a:solidFill>
                <a:latin typeface="Times New Roman" pitchFamily="18" charset="0"/>
              </a:rPr>
              <a:t>Môn</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Khoa</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học</a:t>
            </a:r>
            <a:endParaRPr lang="en-US" altLang="vi-VN" sz="3600" b="1" dirty="0">
              <a:solidFill>
                <a:srgbClr val="002060"/>
              </a:solidFill>
              <a:latin typeface="Times New Roman" pitchFamily="18" charset="0"/>
            </a:endParaRPr>
          </a:p>
          <a:p>
            <a:pPr algn="ctr"/>
            <a:endParaRPr lang="en-US" altLang="vi-VN" sz="4800" b="1" dirty="0">
              <a:solidFill>
                <a:srgbClr val="FF0000"/>
              </a:solidFill>
              <a:latin typeface="Times New Roman" pitchFamily="18" charset="0"/>
            </a:endParaRPr>
          </a:p>
        </p:txBody>
      </p:sp>
    </p:spTree>
    <p:extLst>
      <p:ext uri="{BB962C8B-B14F-4D97-AF65-F5344CB8AC3E}">
        <p14:creationId xmlns:p14="http://schemas.microsoft.com/office/powerpoint/2010/main" val="347413749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ung con so dang so">
            <a:hlinkClick r:id="" action="ppaction://media"/>
            <a:extLst>
              <a:ext uri="{FF2B5EF4-FFF2-40B4-BE49-F238E27FC236}">
                <a16:creationId xmlns:a16="http://schemas.microsoft.com/office/drawing/2014/main" id="{87A23718-69DA-555E-A09A-0CC8BFEFB9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18189575" cy="10188575"/>
          </a:xfrm>
          <a:prstGeom prst="rect">
            <a:avLst/>
          </a:prstGeom>
        </p:spPr>
      </p:pic>
      <p:sp>
        <p:nvSpPr>
          <p:cNvPr id="3" name="Arrow: Right 2">
            <a:extLst>
              <a:ext uri="{FF2B5EF4-FFF2-40B4-BE49-F238E27FC236}">
                <a16:creationId xmlns:a16="http://schemas.microsoft.com/office/drawing/2014/main" id="{9BE1EAF5-9976-389C-F346-6962738D15B8}"/>
              </a:ext>
            </a:extLst>
          </p:cNvPr>
          <p:cNvSpPr/>
          <p:nvPr/>
        </p:nvSpPr>
        <p:spPr>
          <a:xfrm>
            <a:off x="12801600" y="96393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22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4"/>
          <p:cNvSpPr txBox="1">
            <a:spLocks noChangeArrowheads="1"/>
          </p:cNvSpPr>
          <p:nvPr/>
        </p:nvSpPr>
        <p:spPr bwMode="auto">
          <a:xfrm>
            <a:off x="2667000" y="2628900"/>
            <a:ext cx="1295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vi-VN" sz="3600" b="1">
                <a:solidFill>
                  <a:srgbClr val="002060"/>
                </a:solidFill>
                <a:latin typeface="Times New Roman" pitchFamily="18" charset="0"/>
              </a:rPr>
              <a:t>Môn</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Khoa</a:t>
            </a:r>
            <a:r>
              <a:rPr lang="en-US" altLang="vi-VN" sz="3600" b="1" dirty="0">
                <a:solidFill>
                  <a:srgbClr val="002060"/>
                </a:solidFill>
                <a:latin typeface="Times New Roman" pitchFamily="18" charset="0"/>
              </a:rPr>
              <a:t> </a:t>
            </a:r>
            <a:r>
              <a:rPr lang="en-US" altLang="vi-VN" sz="3600" b="1" dirty="0" err="1">
                <a:solidFill>
                  <a:srgbClr val="002060"/>
                </a:solidFill>
                <a:latin typeface="Times New Roman" pitchFamily="18" charset="0"/>
              </a:rPr>
              <a:t>học</a:t>
            </a:r>
            <a:endParaRPr lang="en-US" altLang="vi-VN" sz="3600" b="1" dirty="0">
              <a:solidFill>
                <a:srgbClr val="002060"/>
              </a:solidFill>
              <a:latin typeface="Times New Roman" pitchFamily="18" charset="0"/>
            </a:endParaRPr>
          </a:p>
          <a:p>
            <a:pPr algn="ctr"/>
            <a:r>
              <a:rPr lang="en-US" altLang="vi-VN" b="1" dirty="0" err="1">
                <a:solidFill>
                  <a:srgbClr val="002060"/>
                </a:solidFill>
                <a:latin typeface="Times New Roman" pitchFamily="18" charset="0"/>
              </a:rPr>
              <a:t>Bài</a:t>
            </a:r>
            <a:r>
              <a:rPr lang="en-US" altLang="vi-VN" b="1" dirty="0">
                <a:solidFill>
                  <a:srgbClr val="002060"/>
                </a:solidFill>
                <a:latin typeface="Times New Roman" pitchFamily="18" charset="0"/>
              </a:rPr>
              <a:t>: </a:t>
            </a:r>
            <a:r>
              <a:rPr lang="en-US" altLang="vi-VN" sz="4800" b="1" dirty="0" err="1">
                <a:solidFill>
                  <a:srgbClr val="FF0000"/>
                </a:solidFill>
                <a:latin typeface="Times New Roman" pitchFamily="18" charset="0"/>
              </a:rPr>
              <a:t>Phòng</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tránh</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bị</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xâm</a:t>
            </a:r>
            <a:r>
              <a:rPr lang="en-US" altLang="vi-VN" sz="4800" b="1" dirty="0">
                <a:solidFill>
                  <a:srgbClr val="FF0000"/>
                </a:solidFill>
                <a:latin typeface="Times New Roman" pitchFamily="18" charset="0"/>
              </a:rPr>
              <a:t> </a:t>
            </a:r>
            <a:r>
              <a:rPr lang="en-US" altLang="vi-VN" sz="4800" b="1" dirty="0" err="1">
                <a:solidFill>
                  <a:srgbClr val="FF0000"/>
                </a:solidFill>
                <a:latin typeface="Times New Roman" pitchFamily="18" charset="0"/>
              </a:rPr>
              <a:t>hại</a:t>
            </a:r>
            <a:endParaRPr lang="en-US" altLang="vi-VN" sz="4800" b="1" dirty="0">
              <a:solidFill>
                <a:srgbClr val="FF0000"/>
              </a:solidFill>
              <a:latin typeface="Times New Roman" pitchFamily="18" charset="0"/>
            </a:endParaRPr>
          </a:p>
        </p:txBody>
      </p:sp>
    </p:spTree>
    <p:extLst>
      <p:ext uri="{BB962C8B-B14F-4D97-AF65-F5344CB8AC3E}">
        <p14:creationId xmlns:p14="http://schemas.microsoft.com/office/powerpoint/2010/main" val="181549605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85123" y="3549888"/>
            <a:ext cx="6805001" cy="2677656"/>
          </a:xfrm>
          <a:prstGeom prst="rect">
            <a:avLst/>
          </a:prstGeom>
        </p:spPr>
        <p:txBody>
          <a:bodyPr wrap="square">
            <a:spAutoFit/>
            <a:scene3d>
              <a:camera prst="orthographicFront"/>
              <a:lightRig rig="threePt" dir="t"/>
            </a:scene3d>
            <a:sp3d contourW="12700"/>
          </a:bodyPr>
          <a:lstStyle/>
          <a:p>
            <a:pPr algn="just"/>
            <a:r>
              <a:rPr lang="vi-VN" sz="4200" b="1" dirty="0">
                <a:latin typeface="Times New Roman" panose="02020603050405020304" pitchFamily="18" charset="0"/>
                <a:cs typeface="Times New Roman" panose="02020603050405020304" pitchFamily="18" charset="0"/>
              </a:rPr>
              <a:t>Biết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một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tình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huống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thể</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dẫn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đến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nguy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cơ</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bị</a:t>
            </a:r>
            <a:r>
              <a:rPr lang="en-US" sz="4200" b="1" dirty="0">
                <a:latin typeface="Times New Roman" panose="02020603050405020304" pitchFamily="18" charset="0"/>
                <a:cs typeface="Times New Roman" panose="02020603050405020304" pitchFamily="18" charset="0"/>
              </a:rPr>
              <a:t> </a:t>
            </a:r>
            <a:r>
              <a:rPr lang="vi-VN" sz="4200" b="1" dirty="0">
                <a:latin typeface="Times New Roman" panose="02020603050405020304" pitchFamily="18" charset="0"/>
                <a:cs typeface="Times New Roman" panose="02020603050405020304" pitchFamily="18" charset="0"/>
              </a:rPr>
              <a:t>xâm hại và những điểm cần chú ý để phòng tránh bị xâm hại</a:t>
            </a:r>
            <a:endParaRPr lang="zh-CN" altLang="en-US" sz="4200" b="1" dirty="0">
              <a:solidFill>
                <a:srgbClr val="FF2D4E"/>
              </a:solidFill>
              <a:latin typeface="Times New Roman" panose="02020603050405020304" pitchFamily="18" charset="0"/>
              <a:ea typeface="inpin heiti" charset="-122"/>
              <a:cs typeface="Times New Roman" panose="02020603050405020304" pitchFamily="18" charset="0"/>
            </a:endParaRPr>
          </a:p>
        </p:txBody>
      </p:sp>
      <p:sp>
        <p:nvSpPr>
          <p:cNvPr id="7" name="矩形 6"/>
          <p:cNvSpPr/>
          <p:nvPr/>
        </p:nvSpPr>
        <p:spPr>
          <a:xfrm>
            <a:off x="10550262" y="3716332"/>
            <a:ext cx="6754758" cy="1384995"/>
          </a:xfrm>
          <a:prstGeom prst="rect">
            <a:avLst/>
          </a:prstGeom>
        </p:spPr>
        <p:txBody>
          <a:bodyPr wrap="square">
            <a:spAutoFit/>
            <a:scene3d>
              <a:camera prst="orthographicFront"/>
              <a:lightRig rig="threePt" dir="t"/>
            </a:scene3d>
            <a:sp3d contourW="12700"/>
          </a:bodyPr>
          <a:lstStyle/>
          <a:p>
            <a:pPr algn="just"/>
            <a:r>
              <a:rPr lang="en-US" sz="4200" b="1" dirty="0" err="1">
                <a:latin typeface="Times New Roman" panose="02020603050405020304" pitchFamily="18" charset="0"/>
                <a:cs typeface="Times New Roman" panose="02020603050405020304" pitchFamily="18" charset="0"/>
              </a:rPr>
              <a:t>Rèn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luyện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kĩ</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năng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ứng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với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nguy</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cơ</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bị</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xâm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hại</a:t>
            </a:r>
            <a:r>
              <a:rPr lang="en-US" sz="4200" b="1" dirty="0">
                <a:latin typeface="Times New Roman" panose="02020603050405020304" pitchFamily="18" charset="0"/>
                <a:cs typeface="Times New Roman" panose="02020603050405020304" pitchFamily="18" charset="0"/>
              </a:rPr>
              <a:t>.</a:t>
            </a:r>
            <a:endParaRPr lang="zh-CN" altLang="en-US" sz="4200" b="1" dirty="0">
              <a:solidFill>
                <a:srgbClr val="FF2D4E"/>
              </a:solidFill>
              <a:latin typeface="Times New Roman" panose="02020603050405020304" pitchFamily="18" charset="0"/>
              <a:ea typeface="inpin heiti" charset="-122"/>
              <a:cs typeface="Times New Roman" panose="02020603050405020304" pitchFamily="18" charset="0"/>
            </a:endParaRPr>
          </a:p>
        </p:txBody>
      </p:sp>
      <p:sp>
        <p:nvSpPr>
          <p:cNvPr id="9" name="矩形 8"/>
          <p:cNvSpPr/>
          <p:nvPr/>
        </p:nvSpPr>
        <p:spPr>
          <a:xfrm>
            <a:off x="1388831" y="6504333"/>
            <a:ext cx="7416176" cy="2677656"/>
          </a:xfrm>
          <a:prstGeom prst="rect">
            <a:avLst/>
          </a:prstGeom>
        </p:spPr>
        <p:txBody>
          <a:bodyPr wrap="square">
            <a:spAutoFit/>
            <a:scene3d>
              <a:camera prst="orthographicFront"/>
              <a:lightRig rig="threePt" dir="t"/>
            </a:scene3d>
            <a:sp3d contourW="12700"/>
          </a:bodyPr>
          <a:lstStyle/>
          <a:p>
            <a:pPr algn="just"/>
            <a:r>
              <a:rPr lang="vi-VN" sz="4200" b="1" dirty="0">
                <a:latin typeface="Times New Roman" panose="02020603050405020304" pitchFamily="18" charset="0"/>
                <a:cs typeface="Times New Roman" panose="02020603050405020304" pitchFamily="18" charset="0"/>
              </a:rPr>
              <a:t>Liệt kê danh sách những người </a:t>
            </a:r>
            <a:r>
              <a:rPr lang="en-US" sz="4200" b="1" dirty="0" err="1">
                <a:latin typeface="Times New Roman" panose="02020603050405020304" pitchFamily="18" charset="0"/>
                <a:cs typeface="Times New Roman" panose="02020603050405020304" pitchFamily="18" charset="0"/>
              </a:rPr>
              <a:t>có</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thể</a:t>
            </a:r>
            <a:r>
              <a:rPr lang="en-US" sz="4200" b="1" dirty="0">
                <a:latin typeface="Times New Roman" panose="02020603050405020304" pitchFamily="18" charset="0"/>
                <a:cs typeface="Times New Roman" panose="02020603050405020304" pitchFamily="18" charset="0"/>
              </a:rPr>
              <a:t> tin </a:t>
            </a:r>
            <a:r>
              <a:rPr lang="en-US" sz="4200" b="1" dirty="0" err="1">
                <a:latin typeface="Times New Roman" panose="02020603050405020304" pitchFamily="18" charset="0"/>
                <a:cs typeface="Times New Roman" panose="02020603050405020304" pitchFamily="18" charset="0"/>
              </a:rPr>
              <a:t>cậy</a:t>
            </a:r>
            <a:r>
              <a:rPr lang="en-US" sz="4200" b="1" dirty="0">
                <a:latin typeface="Times New Roman" panose="02020603050405020304" pitchFamily="18" charset="0"/>
                <a:cs typeface="Times New Roman" panose="02020603050405020304" pitchFamily="18" charset="0"/>
              </a:rPr>
              <a:t>, chia </a:t>
            </a:r>
            <a:r>
              <a:rPr lang="en-US" sz="4200" b="1" dirty="0" err="1">
                <a:latin typeface="Times New Roman" panose="02020603050405020304" pitchFamily="18" charset="0"/>
                <a:cs typeface="Times New Roman" panose="02020603050405020304" pitchFamily="18" charset="0"/>
              </a:rPr>
              <a:t>sẻ</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tâm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sự</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nhờ</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giúp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đỡ</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bản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thân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khi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bị</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xâm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hại</a:t>
            </a:r>
            <a:r>
              <a:rPr lang="en-US" sz="4200" b="1" dirty="0">
                <a:latin typeface="Times New Roman" panose="02020603050405020304" pitchFamily="18" charset="0"/>
                <a:cs typeface="Times New Roman" panose="02020603050405020304" pitchFamily="18" charset="0"/>
              </a:rPr>
              <a:t>.</a:t>
            </a:r>
          </a:p>
        </p:txBody>
      </p:sp>
      <p:pic>
        <p:nvPicPr>
          <p:cNvPr id="16" name="图片 15">
            <a:extLst>
              <a:ext uri="{FF2B5EF4-FFF2-40B4-BE49-F238E27FC236}">
                <a16:creationId xmlns:a16="http://schemas.microsoft.com/office/drawing/2014/main" id="{B0F1163F-DAB3-4B70-A229-E8E957809B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503607"/>
            <a:ext cx="1388831" cy="1360326"/>
          </a:xfrm>
          <a:prstGeom prst="rect">
            <a:avLst/>
          </a:prstGeom>
        </p:spPr>
      </p:pic>
      <p:pic>
        <p:nvPicPr>
          <p:cNvPr id="17" name="图片 16">
            <a:extLst>
              <a:ext uri="{FF2B5EF4-FFF2-40B4-BE49-F238E27FC236}">
                <a16:creationId xmlns:a16="http://schemas.microsoft.com/office/drawing/2014/main" id="{FE6ED174-CD60-4F14-AF97-95317ABFEC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46127" y="3665408"/>
            <a:ext cx="1501446" cy="1419788"/>
          </a:xfrm>
          <a:prstGeom prst="rect">
            <a:avLst/>
          </a:prstGeom>
        </p:spPr>
      </p:pic>
      <p:pic>
        <p:nvPicPr>
          <p:cNvPr id="19" name="图片 18">
            <a:extLst>
              <a:ext uri="{FF2B5EF4-FFF2-40B4-BE49-F238E27FC236}">
                <a16:creationId xmlns:a16="http://schemas.microsoft.com/office/drawing/2014/main" id="{B6F31830-5936-4067-9210-5E717053AD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2515" y="6050087"/>
            <a:ext cx="1531346" cy="1315386"/>
          </a:xfrm>
          <a:prstGeom prst="rect">
            <a:avLst/>
          </a:prstGeom>
        </p:spPr>
      </p:pic>
      <p:pic>
        <p:nvPicPr>
          <p:cNvPr id="20" name="图片 19">
            <a:extLst>
              <a:ext uri="{FF2B5EF4-FFF2-40B4-BE49-F238E27FC236}">
                <a16:creationId xmlns:a16="http://schemas.microsoft.com/office/drawing/2014/main" id="{4BF0FBB1-AAA2-48C3-9D57-E5B8A4EC59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63985" y="5794759"/>
            <a:ext cx="1465730" cy="1298768"/>
          </a:xfrm>
          <a:prstGeom prst="rect">
            <a:avLst/>
          </a:prstGeom>
        </p:spPr>
      </p:pic>
      <p:pic>
        <p:nvPicPr>
          <p:cNvPr id="21" name="图片 20">
            <a:extLst>
              <a:ext uri="{FF2B5EF4-FFF2-40B4-BE49-F238E27FC236}">
                <a16:creationId xmlns:a16="http://schemas.microsoft.com/office/drawing/2014/main" id="{1692F3D7-C83A-4974-8BF2-72772DB31F3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625641"/>
            <a:ext cx="6416771" cy="3864108"/>
          </a:xfrm>
          <a:prstGeom prst="rect">
            <a:avLst/>
          </a:prstGeom>
        </p:spPr>
      </p:pic>
      <p:sp>
        <p:nvSpPr>
          <p:cNvPr id="22" name="矩形 21">
            <a:extLst>
              <a:ext uri="{FF2B5EF4-FFF2-40B4-BE49-F238E27FC236}">
                <a16:creationId xmlns:a16="http://schemas.microsoft.com/office/drawing/2014/main" id="{0676899D-811C-4FB8-95B1-423119699820}"/>
              </a:ext>
            </a:extLst>
          </p:cNvPr>
          <p:cNvSpPr/>
          <p:nvPr/>
        </p:nvSpPr>
        <p:spPr>
          <a:xfrm>
            <a:off x="724134" y="1481976"/>
            <a:ext cx="5136426" cy="1338828"/>
          </a:xfrm>
          <a:prstGeom prst="rect">
            <a:avLst/>
          </a:prstGeom>
        </p:spPr>
        <p:txBody>
          <a:bodyPr wrap="square">
            <a:spAutoFit/>
          </a:bodyPr>
          <a:lstStyle/>
          <a:p>
            <a:pPr algn="ctr"/>
            <a:r>
              <a:rPr lang="en-US" altLang="zh-CN" sz="8100" b="1" dirty="0" err="1">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rPr>
              <a:t>Mục</a:t>
            </a:r>
            <a:r>
              <a:rPr lang="en-US" altLang="zh-CN" sz="8100" b="1" dirty="0">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rPr>
              <a:t> </a:t>
            </a:r>
            <a:r>
              <a:rPr lang="en-US" altLang="zh-CN" sz="8100" b="1" dirty="0" err="1">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rPr>
              <a:t>tiêu</a:t>
            </a:r>
            <a:endParaRPr lang="zh-CN" altLang="en-US" sz="14400" b="1" dirty="0">
              <a:ln w="0"/>
              <a:solidFill>
                <a:srgbClr val="FF2D4E"/>
              </a:solidFill>
              <a:effectLst>
                <a:outerShdw blurRad="38100" dist="19050" dir="2700000" algn="tl" rotWithShape="0">
                  <a:schemeClr val="dk1">
                    <a:alpha val="40000"/>
                  </a:schemeClr>
                </a:outerShdw>
              </a:effectLst>
              <a:latin typeface="Times New Roman" panose="02020603050405020304" pitchFamily="18" charset="0"/>
              <a:ea typeface="inpin heiti" charset="-122"/>
              <a:cs typeface="Times New Roman" panose="02020603050405020304" pitchFamily="18" charset="0"/>
            </a:endParaRPr>
          </a:p>
        </p:txBody>
      </p:sp>
      <p:sp>
        <p:nvSpPr>
          <p:cNvPr id="3" name="矩形 8">
            <a:extLst>
              <a:ext uri="{FF2B5EF4-FFF2-40B4-BE49-F238E27FC236}">
                <a16:creationId xmlns:a16="http://schemas.microsoft.com/office/drawing/2014/main" id="{1BA3AB8C-272A-53DC-FD7A-1DA1C95FC6BF}"/>
              </a:ext>
            </a:extLst>
          </p:cNvPr>
          <p:cNvSpPr/>
          <p:nvPr/>
        </p:nvSpPr>
        <p:spPr>
          <a:xfrm>
            <a:off x="10788693" y="6050087"/>
            <a:ext cx="7416176" cy="2031325"/>
          </a:xfrm>
          <a:prstGeom prst="rect">
            <a:avLst/>
          </a:prstGeom>
        </p:spPr>
        <p:txBody>
          <a:bodyPr wrap="square">
            <a:spAutoFit/>
            <a:scene3d>
              <a:camera prst="orthographicFront"/>
              <a:lightRig rig="threePt" dir="t"/>
            </a:scene3d>
            <a:sp3d contourW="12700"/>
          </a:bodyPr>
          <a:lstStyle/>
          <a:p>
            <a:pPr algn="just"/>
            <a:r>
              <a:rPr lang="vi-VN" sz="4200" b="1" dirty="0">
                <a:latin typeface="Times New Roman" panose="02020603050405020304" pitchFamily="18" charset="0"/>
                <a:cs typeface="Times New Roman" panose="02020603050405020304" pitchFamily="18" charset="0"/>
              </a:rPr>
              <a:t>Luôn ý thức phòng tránh bị xâm hại và nhắc nhở mọi người cùng đề cao cảnh giác.</a:t>
            </a:r>
            <a:endParaRPr lang="en-US" sz="4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273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30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80">
                                          <p:stCondLst>
                                            <p:cond delay="0"/>
                                          </p:stCondLst>
                                        </p:cTn>
                                        <p:tgtEl>
                                          <p:spTgt spid="22"/>
                                        </p:tgtEl>
                                      </p:cBhvr>
                                    </p:animEffect>
                                    <p:anim calcmode="lin" valueType="num">
                                      <p:cBhvr>
                                        <p:cTn id="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 dur="26">
                                          <p:stCondLst>
                                            <p:cond delay="650"/>
                                          </p:stCondLst>
                                        </p:cTn>
                                        <p:tgtEl>
                                          <p:spTgt spid="22"/>
                                        </p:tgtEl>
                                      </p:cBhvr>
                                      <p:to x="100000" y="60000"/>
                                    </p:animScale>
                                    <p:animScale>
                                      <p:cBhvr>
                                        <p:cTn id="19" dur="166" decel="50000">
                                          <p:stCondLst>
                                            <p:cond delay="67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2"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0-#ppt_w/2"/>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1+#ppt_w/2"/>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42" presetClass="entr" presetSubtype="0" fill="hold" grpId="0"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22" grpId="0"/>
      <p:bldP spid="3" grpId="0"/>
    </p:bld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970</TotalTime>
  <Words>1361</Words>
  <Application>Microsoft Office PowerPoint</Application>
  <PresentationFormat>Custom</PresentationFormat>
  <Paragraphs>153</Paragraphs>
  <Slides>44</Slides>
  <Notes>13</Notes>
  <HiddenSlides>0</HiddenSlides>
  <MMClips>8</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44</vt:i4>
      </vt:variant>
    </vt:vector>
  </HeadingPairs>
  <TitlesOfParts>
    <vt:vector size="64" baseType="lpstr">
      <vt:lpstr>#9Slide07 Pattaya</vt:lpstr>
      <vt:lpstr>UTM Alberta Heavy</vt:lpstr>
      <vt:lpstr>SVN-Shintia Script</vt:lpstr>
      <vt:lpstr>UTM Aurora</vt:lpstr>
      <vt:lpstr>Chewy</vt:lpstr>
      <vt:lpstr>UTM A&amp;S Graceland</vt:lpstr>
      <vt:lpstr>NotoSans-Regular</vt:lpstr>
      <vt:lpstr>inpin heiti</vt:lpstr>
      <vt:lpstr>Calibri</vt:lpstr>
      <vt:lpstr>Wingdings</vt:lpstr>
      <vt:lpstr>Roboto Light</vt:lpstr>
      <vt:lpstr>Arial</vt:lpstr>
      <vt:lpstr>SVN-Hole Hearted</vt:lpstr>
      <vt:lpstr>UTM French Vanilla</vt:lpstr>
      <vt:lpstr>UTM Wedding K&amp;T</vt:lpstr>
      <vt:lpstr>Times New Roman</vt:lpstr>
      <vt:lpstr>Roboto</vt:lpstr>
      <vt:lpstr>宋体</vt:lpstr>
      <vt:lpstr>Take a Walk Today by Slidesgo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trường hợp bị xâm hại, chúng ta cần phải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Phong chong xam hai</dc:title>
  <dc:subject>9Slide.vn</dc:subject>
  <dc:creator>HP</dc:creator>
  <dc:description>9Slide.vn</dc:description>
  <cp:lastModifiedBy>Gnoc</cp:lastModifiedBy>
  <cp:revision>92</cp:revision>
  <dcterms:created xsi:type="dcterms:W3CDTF">2006-08-16T00:00:00Z</dcterms:created>
  <dcterms:modified xsi:type="dcterms:W3CDTF">2023-11-06T10:27:18Z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C53A150ADC2842999EA8A6ABD54E382F</vt:lpwstr>
  </property>
  <property fmtid="{D5CDD505-2E9C-101B-9397-08002B2CF9AE}" pid="3" name="KSOProductBuildVer">
    <vt:lpwstr>2057-11.2.0.10323</vt:lpwstr>
  </property>
</Properties>
</file>