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64D847-4B5C-46FC-B74D-C23B4FD38CA6}" type="datetimeFigureOut">
              <a:rPr lang="en-US" smtClean="0"/>
              <a:t>11/6/2023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F76466B-A713-46EB-8F51-527A4C74FE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7455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8643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SGK/72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466781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Chốt</a:t>
            </a:r>
            <a:r>
              <a:rPr lang="en-US" baseline="0" dirty="0" smtClean="0"/>
              <a:t> 4 SV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7252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1 HS </a:t>
            </a:r>
            <a:r>
              <a:rPr lang="en-US" dirty="0" err="1"/>
              <a:t>đọc</a:t>
            </a:r>
            <a:r>
              <a:rPr lang="en-US" dirty="0"/>
              <a:t> </a:t>
            </a:r>
            <a:r>
              <a:rPr lang="en-US" dirty="0" err="1"/>
              <a:t>yêu</a:t>
            </a:r>
            <a:r>
              <a:rPr lang="en-US" dirty="0"/>
              <a:t> </a:t>
            </a:r>
            <a:r>
              <a:rPr lang="en-US" dirty="0" err="1"/>
              <a:t>cầu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r>
              <a:rPr lang="en-US" dirty="0" err="1"/>
              <a:t>Dựa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biết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con </a:t>
            </a:r>
            <a:r>
              <a:rPr lang="en-US" dirty="0" err="1"/>
              <a:t>hoặc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hiểu</a:t>
            </a:r>
            <a:r>
              <a:rPr lang="en-US" dirty="0"/>
              <a:t> </a:t>
            </a:r>
            <a:r>
              <a:rPr lang="en-US" dirty="0" err="1"/>
              <a:t>thông</a:t>
            </a:r>
            <a:r>
              <a:rPr lang="en-US" dirty="0"/>
              <a:t> tin </a:t>
            </a:r>
            <a:r>
              <a:rPr lang="en-US" dirty="0" err="1"/>
              <a:t>trên</a:t>
            </a:r>
            <a:r>
              <a:rPr lang="en-US" dirty="0"/>
              <a:t> Internet, </a:t>
            </a:r>
            <a:r>
              <a:rPr lang="en-US" dirty="0" err="1"/>
              <a:t>hãy</a:t>
            </a:r>
            <a:r>
              <a:rPr lang="en-US" dirty="0"/>
              <a:t> </a:t>
            </a:r>
            <a:r>
              <a:rPr lang="en-US" dirty="0" err="1"/>
              <a:t>tìm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từ</a:t>
            </a:r>
            <a:r>
              <a:rPr lang="en-US" dirty="0"/>
              <a:t> </a:t>
            </a:r>
            <a:r>
              <a:rPr lang="en-US" dirty="0" err="1"/>
              <a:t>phù</a:t>
            </a:r>
            <a:r>
              <a:rPr lang="en-US" dirty="0"/>
              <a:t> </a:t>
            </a:r>
            <a:r>
              <a:rPr lang="en-US" dirty="0" err="1"/>
              <a:t>hợp</a:t>
            </a:r>
            <a:r>
              <a:rPr lang="en-US" dirty="0"/>
              <a:t> </a:t>
            </a:r>
            <a:r>
              <a:rPr lang="en-US" dirty="0" err="1"/>
              <a:t>với</a:t>
            </a:r>
            <a:r>
              <a:rPr lang="en-US" dirty="0"/>
              <a:t> </a:t>
            </a:r>
            <a:r>
              <a:rPr lang="en-US" dirty="0" err="1"/>
              <a:t>nghĩa</a:t>
            </a:r>
            <a:r>
              <a:rPr lang="en-US" dirty="0"/>
              <a:t> </a:t>
            </a:r>
            <a:r>
              <a:rPr lang="en-US" dirty="0" err="1"/>
              <a:t>đã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,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 </a:t>
            </a:r>
            <a:r>
              <a:rPr lang="en-US" dirty="0" err="1"/>
              <a:t>gửi</a:t>
            </a:r>
            <a:r>
              <a:rPr lang="en-US" dirty="0"/>
              <a:t> qua ô chat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nhé</a:t>
            </a:r>
            <a:r>
              <a:rPr lang="en-US" dirty="0"/>
              <a:t>. </a:t>
            </a:r>
          </a:p>
          <a:p>
            <a:pPr marL="171450" indent="-171450">
              <a:buFontTx/>
              <a:buChar char="-"/>
            </a:pPr>
            <a:r>
              <a:rPr lang="en-US" dirty="0"/>
              <a:t>4 HS </a:t>
            </a:r>
            <a:r>
              <a:rPr lang="en-US" dirty="0" err="1"/>
              <a:t>dùng</a:t>
            </a:r>
            <a:r>
              <a:rPr lang="en-US" dirty="0"/>
              <a:t> text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gõ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ô </a:t>
            </a:r>
            <a:r>
              <a:rPr lang="en-US" dirty="0" err="1"/>
              <a:t>trống</a:t>
            </a:r>
            <a:r>
              <a:rPr lang="en-US" dirty="0"/>
              <a:t>. HS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nhận</a:t>
            </a:r>
            <a:r>
              <a:rPr lang="en-US" dirty="0"/>
              <a:t> </a:t>
            </a:r>
            <a:r>
              <a:rPr lang="en-US" dirty="0" err="1"/>
              <a:t>xét</a:t>
            </a:r>
            <a:r>
              <a:rPr lang="en-US" dirty="0"/>
              <a:t>, </a:t>
            </a:r>
            <a:r>
              <a:rPr lang="en-US" dirty="0" err="1"/>
              <a:t>bổ</a:t>
            </a:r>
            <a:r>
              <a:rPr lang="en-US" dirty="0"/>
              <a:t> sung</a:t>
            </a:r>
          </a:p>
          <a:p>
            <a:pPr marL="171450" indent="-171450">
              <a:buFontTx/>
              <a:buChar char="-"/>
            </a:pPr>
            <a:r>
              <a:rPr lang="en-US" dirty="0"/>
              <a:t>GV </a:t>
            </a:r>
            <a:r>
              <a:rPr lang="en-US" dirty="0" err="1"/>
              <a:t>chốt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.</a:t>
            </a:r>
          </a:p>
          <a:p>
            <a:pPr marL="171450" indent="-171450">
              <a:buFontTx/>
              <a:buChar char="-"/>
            </a:pPr>
            <a:endParaRPr lang="en-US" dirty="0"/>
          </a:p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8C6E290-0A5A-47EB-906A-E0B30A0139A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414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êu đề Bản chiế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4955C0A2-7F9E-180E-6B50-3459D0D33E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E36E14D8-3D3E-05A3-11F1-2303DB47E5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vi-VN"/>
              <a:t>Bấm để chỉnh sửa kiểu tiêu đề phụ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CBF8277-D90A-A745-8406-0BF1C5CE2F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30231168-67EF-9DFB-6528-400D0019B0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6705E352-3E90-5604-4587-EDE68E757E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823901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3D1EFAD-DBC0-058F-A411-6578B555B3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51D9E6B3-9595-C133-0AFE-1A740078EDF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424ADFE-BEC5-7F20-0F1F-E24F0CE32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4E99DF06-8FA0-72AE-2FD7-910F2AE882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CFF7DFA-BFEE-AC7E-4BB0-32F8F988C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770745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Dọc và Văn bả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>
            <a:extLst>
              <a:ext uri="{FF2B5EF4-FFF2-40B4-BE49-F238E27FC236}">
                <a16:creationId xmlns:a16="http://schemas.microsoft.com/office/drawing/2014/main" id="{CBC76D02-0746-E054-AC48-1A2DF4C35D3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>
            <a:extLst>
              <a:ext uri="{FF2B5EF4-FFF2-40B4-BE49-F238E27FC236}">
                <a16:creationId xmlns:a16="http://schemas.microsoft.com/office/drawing/2014/main" id="{FA2B0392-B879-59BF-FF9D-4484B48458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883990C9-FA44-5F85-94BA-5EE766CA4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839183A8-6502-C6E1-7011-9AD989218F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45862CDB-8309-B4C6-FA9E-F112BADD1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2828113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E8F8F1C2-1FDB-4C97-5FF4-F5BC072AA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ABF5E773-842F-4A96-9492-8B8673C9B6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CAB51E7B-5190-9DC8-09E6-1FF04D3EA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0D86DAEC-12EA-AC26-A82C-122DD1801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79074E8B-E08A-9751-5E09-464AA20C52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324799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A6399411-39A4-0780-4251-BA9EE27B6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D798D44A-5476-4C7F-6621-0EA263E45C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5330B8E-8C80-D3DC-B9DC-350637570C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B8CE44FB-D075-A5D2-F58A-66A5C2249D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F982E67F-28A6-0F7A-75CC-6F636082E6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9138617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3916B6E4-30FA-EBB9-17ED-52C549ABAC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3B1AFA8A-71F9-A7F4-D22C-671D31A0CE1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0F00C28D-DBAB-6658-FA27-85175D1FE6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D6390E25-FAB8-DE03-1B20-44C45515D4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5628847A-97EC-F38E-98A9-D65F006124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97013F35-A028-062C-7266-88F1694A7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880224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hép so sá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B4BC8817-8E6E-8BC0-0F4E-F23E44C43B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05C222D2-4D72-6612-0A0C-2092082DD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4" name="Chỗ dành sẵn cho Nội dung 3">
            <a:extLst>
              <a:ext uri="{FF2B5EF4-FFF2-40B4-BE49-F238E27FC236}">
                <a16:creationId xmlns:a16="http://schemas.microsoft.com/office/drawing/2014/main" id="{890E2D5B-EDBB-8E22-DD55-8AB8EA61F2D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5" name="Chỗ dành sẵn cho Văn bản 4">
            <a:extLst>
              <a:ext uri="{FF2B5EF4-FFF2-40B4-BE49-F238E27FC236}">
                <a16:creationId xmlns:a16="http://schemas.microsoft.com/office/drawing/2014/main" id="{FBAC3D36-007B-75DD-6E9E-9127DD236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6" name="Chỗ dành sẵn cho Nội dung 5">
            <a:extLst>
              <a:ext uri="{FF2B5EF4-FFF2-40B4-BE49-F238E27FC236}">
                <a16:creationId xmlns:a16="http://schemas.microsoft.com/office/drawing/2014/main" id="{0759BE07-9084-02EA-395F-A676E28152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7" name="Chỗ dành sẵn cho Ngày tháng 6">
            <a:extLst>
              <a:ext uri="{FF2B5EF4-FFF2-40B4-BE49-F238E27FC236}">
                <a16:creationId xmlns:a16="http://schemas.microsoft.com/office/drawing/2014/main" id="{E9023D31-CBB9-48DF-35DB-D53187B75A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8" name="Chỗ dành sẵn cho Chân trang 7">
            <a:extLst>
              <a:ext uri="{FF2B5EF4-FFF2-40B4-BE49-F238E27FC236}">
                <a16:creationId xmlns:a16="http://schemas.microsoft.com/office/drawing/2014/main" id="{ADE7B962-D00B-4546-4558-D37A6B02F3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Chỗ dành sẵn cho Số hiệu Bản chiếu 8">
            <a:extLst>
              <a:ext uri="{FF2B5EF4-FFF2-40B4-BE49-F238E27FC236}">
                <a16:creationId xmlns:a16="http://schemas.microsoft.com/office/drawing/2014/main" id="{7794D896-D9F9-610F-9ADE-0E2EE1797F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0351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6B97D53E-6D8D-B56B-6404-9E84C310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tháng 2">
            <a:extLst>
              <a:ext uri="{FF2B5EF4-FFF2-40B4-BE49-F238E27FC236}">
                <a16:creationId xmlns:a16="http://schemas.microsoft.com/office/drawing/2014/main" id="{881271EC-F514-0868-55B8-7DD0188A6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4" name="Chỗ dành sẵn cho Chân trang 3">
            <a:extLst>
              <a:ext uri="{FF2B5EF4-FFF2-40B4-BE49-F238E27FC236}">
                <a16:creationId xmlns:a16="http://schemas.microsoft.com/office/drawing/2014/main" id="{4A03FD6A-CDB2-7EB9-3535-F2F77DE8E4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hiệu Bản chiếu 4">
            <a:extLst>
              <a:ext uri="{FF2B5EF4-FFF2-40B4-BE49-F238E27FC236}">
                <a16:creationId xmlns:a16="http://schemas.microsoft.com/office/drawing/2014/main" id="{2219FB82-8E45-2B7B-2988-8A4235597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776766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tháng 1">
            <a:extLst>
              <a:ext uri="{FF2B5EF4-FFF2-40B4-BE49-F238E27FC236}">
                <a16:creationId xmlns:a16="http://schemas.microsoft.com/office/drawing/2014/main" id="{80A120AA-2530-608B-2F22-EB2B7C3E5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3" name="Chỗ dành sẵn cho Chân trang 2">
            <a:extLst>
              <a:ext uri="{FF2B5EF4-FFF2-40B4-BE49-F238E27FC236}">
                <a16:creationId xmlns:a16="http://schemas.microsoft.com/office/drawing/2014/main" id="{442EF0FB-6CAC-8722-746D-221A5FC5C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hiệu Bản chiếu 3">
            <a:extLst>
              <a:ext uri="{FF2B5EF4-FFF2-40B4-BE49-F238E27FC236}">
                <a16:creationId xmlns:a16="http://schemas.microsoft.com/office/drawing/2014/main" id="{19BE5BBD-6653-DE39-C145-50DB05DE7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528143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15857057-DFDD-8B43-CF9D-69EAEFCAF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>
            <a:extLst>
              <a:ext uri="{FF2B5EF4-FFF2-40B4-BE49-F238E27FC236}">
                <a16:creationId xmlns:a16="http://schemas.microsoft.com/office/drawing/2014/main" id="{6AAB1819-6781-F6F0-7335-02D2019E4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D863963E-8D97-4D88-0E46-21AD6492E2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401942C0-E002-1996-B563-6EA6F337D2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FE58F294-F429-B793-6DC1-D3434D99B0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4E6E84A2-1E38-D1E9-3044-55F4B21DA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26921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̉nh với Chú thí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714DE319-F791-EC85-D13E-8755D645B5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Hình ảnh 2">
            <a:extLst>
              <a:ext uri="{FF2B5EF4-FFF2-40B4-BE49-F238E27FC236}">
                <a16:creationId xmlns:a16="http://schemas.microsoft.com/office/drawing/2014/main" id="{44718601-2362-5B4C-B096-C2CB580ACA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Chỗ dành sẵn cho Văn bản 3">
            <a:extLst>
              <a:ext uri="{FF2B5EF4-FFF2-40B4-BE49-F238E27FC236}">
                <a16:creationId xmlns:a16="http://schemas.microsoft.com/office/drawing/2014/main" id="{E93F0B9A-6930-EFBC-49AD-A3DC72CB88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vi-VN"/>
              <a:t>Bấm để chỉnh sửa kiểu văn bản của Bản cái</a:t>
            </a:r>
          </a:p>
        </p:txBody>
      </p:sp>
      <p:sp>
        <p:nvSpPr>
          <p:cNvPr id="5" name="Chỗ dành sẵn cho Ngày tháng 4">
            <a:extLst>
              <a:ext uri="{FF2B5EF4-FFF2-40B4-BE49-F238E27FC236}">
                <a16:creationId xmlns:a16="http://schemas.microsoft.com/office/drawing/2014/main" id="{F4FC8FD3-12CA-1578-174B-988B5BD148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6" name="Chỗ dành sẵn cho Chân trang 5">
            <a:extLst>
              <a:ext uri="{FF2B5EF4-FFF2-40B4-BE49-F238E27FC236}">
                <a16:creationId xmlns:a16="http://schemas.microsoft.com/office/drawing/2014/main" id="{DAE6D811-5B28-91CC-F22B-8EB4891C01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hiệu Bản chiếu 6">
            <a:extLst>
              <a:ext uri="{FF2B5EF4-FFF2-40B4-BE49-F238E27FC236}">
                <a16:creationId xmlns:a16="http://schemas.microsoft.com/office/drawing/2014/main" id="{8AE2F48A-4F17-85F8-2964-887F72BA7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399559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Tiêu đề 1">
            <a:extLst>
              <a:ext uri="{FF2B5EF4-FFF2-40B4-BE49-F238E27FC236}">
                <a16:creationId xmlns:a16="http://schemas.microsoft.com/office/drawing/2014/main" id="{BF3C834C-7616-97B6-8971-91DF27881E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>
            <a:extLst>
              <a:ext uri="{FF2B5EF4-FFF2-40B4-BE49-F238E27FC236}">
                <a16:creationId xmlns:a16="http://schemas.microsoft.com/office/drawing/2014/main" id="{A5A4CDB3-F138-46B4-273D-D6CE358814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4" name="Chỗ dành sẵn cho Ngày tháng 3">
            <a:extLst>
              <a:ext uri="{FF2B5EF4-FFF2-40B4-BE49-F238E27FC236}">
                <a16:creationId xmlns:a16="http://schemas.microsoft.com/office/drawing/2014/main" id="{6F86F187-E178-5725-5325-BECC14CFF9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39FE7-6E47-43A3-B56F-213855FE7235}" type="datetimeFigureOut">
              <a:rPr lang="vi-VN" smtClean="0"/>
              <a:t>06/11/2023</a:t>
            </a:fld>
            <a:endParaRPr lang="vi-VN"/>
          </a:p>
        </p:txBody>
      </p:sp>
      <p:sp>
        <p:nvSpPr>
          <p:cNvPr id="5" name="Chỗ dành sẵn cho Chân trang 4">
            <a:extLst>
              <a:ext uri="{FF2B5EF4-FFF2-40B4-BE49-F238E27FC236}">
                <a16:creationId xmlns:a16="http://schemas.microsoft.com/office/drawing/2014/main" id="{A59C6C7A-CC2A-1272-0E64-774DA380A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Chỗ dành sẵn cho Số hiệu Bản chiếu 5">
            <a:extLst>
              <a:ext uri="{FF2B5EF4-FFF2-40B4-BE49-F238E27FC236}">
                <a16:creationId xmlns:a16="http://schemas.microsoft.com/office/drawing/2014/main" id="{082C40D5-A53F-D6D7-DD41-946ABBE731C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414E60-AE56-4219-A319-CD8FD9A8B98F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694742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audio1.wav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>
            <a:extLst>
              <a:ext uri="{FF2B5EF4-FFF2-40B4-BE49-F238E27FC236}">
                <a16:creationId xmlns:a16="http://schemas.microsoft.com/office/drawing/2014/main" id="{5261E505-17BC-B21A-43E8-BF2F06C27B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12685" y="306048"/>
            <a:ext cx="9144000" cy="1156380"/>
          </a:xfrm>
        </p:spPr>
        <p:txBody>
          <a:bodyPr>
            <a:noAutofit/>
          </a:bodyPr>
          <a:lstStyle/>
          <a:p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UBND QUẬN HẢI AN</a:t>
            </a:r>
            <a:b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TIỀU HỌC ĐẰNG HẢI</a:t>
            </a:r>
            <a:endParaRPr lang="vi-VN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êu đề phụ 2">
            <a:extLst>
              <a:ext uri="{FF2B5EF4-FFF2-40B4-BE49-F238E27FC236}">
                <a16:creationId xmlns:a16="http://schemas.microsoft.com/office/drawing/2014/main" id="{6F7BB833-5D78-1329-BE54-52A9A85556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12685" y="1879193"/>
            <a:ext cx="9144000" cy="2771184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MÔN TIẾNG VIỆT 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>
              <a:lnSpc>
                <a:spcPct val="10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dựng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kể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chuyện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7)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938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Picture 62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3822" b="57306" l="74299" r="93766">
                        <a14:foregroundMark x1="76354" y1="48307" x2="76354" y2="48307"/>
                        <a14:foregroundMark x1="76574" y1="48047" x2="76574" y2="48047"/>
                      </a14:backgroundRemoval>
                    </a14:imgEffect>
                  </a14:imgLayer>
                </a14:imgProps>
              </a:ext>
            </a:extLst>
          </a:blip>
          <a:srcRect l="71866" t="30887" r="3801" b="39759"/>
          <a:stretch>
            <a:fillRect/>
          </a:stretch>
        </p:blipFill>
        <p:spPr>
          <a:xfrm>
            <a:off x="10489328" y="2247180"/>
            <a:ext cx="2225024" cy="1509095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7266" b="29882" l="41459" r="58223">
                        <a14:foregroundMark x1="46852" y1="20964" x2="46852" y2="20964"/>
                        <a14:foregroundMark x1="48463" y1="20182" x2="46120" y2="24609"/>
                        <a14:foregroundMark x1="43924" y1="26823" x2="45754" y2="23828"/>
                        <a14:foregroundMark x1="45974" y1="23828" x2="48463" y2="20182"/>
                        <a14:foregroundMark x1="45168" y1="24089" x2="43924" y2="25391"/>
                        <a14:foregroundMark x1="46852" y1="21224" x2="48463" y2="20443"/>
                        <a14:foregroundMark x1="47804" y1="20964" x2="47804" y2="20964"/>
                        <a14:foregroundMark x1="46999" y1="20964" x2="47950" y2="19661"/>
                        <a14:foregroundMark x1="47950" y1="20182" x2="49048" y2="19922"/>
                        <a14:foregroundMark x1="48097" y1="19922" x2="49195" y2="19922"/>
                        <a14:foregroundMark x1="49048" y1="18750" x2="49048" y2="18750"/>
                      </a14:backgroundRemoval>
                    </a14:imgEffect>
                  </a14:imgLayer>
                </a14:imgProps>
              </a:ext>
            </a:extLst>
          </a:blip>
          <a:srcRect l="39364" t="15689" r="39682" b="68541"/>
          <a:stretch>
            <a:fillRect/>
          </a:stretch>
        </p:blipFill>
        <p:spPr>
          <a:xfrm>
            <a:off x="4339406" y="3533583"/>
            <a:ext cx="2207632" cy="934137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0" y="2045867"/>
            <a:ext cx="13030200" cy="4849217"/>
            <a:chOff x="-1184564" y="-332510"/>
            <a:chExt cx="14448350" cy="7514837"/>
          </a:xfrm>
          <a:solidFill>
            <a:srgbClr val="FF7D7D"/>
          </a:solidFill>
        </p:grpSpPr>
        <p:sp>
          <p:nvSpPr>
            <p:cNvPr id="12" name="Oval 11"/>
            <p:cNvSpPr/>
            <p:nvPr/>
          </p:nvSpPr>
          <p:spPr>
            <a:xfrm rot="20303730">
              <a:off x="-1184564" y="-332510"/>
              <a:ext cx="4447309" cy="67333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15" name="Oval 14"/>
            <p:cNvSpPr/>
            <p:nvPr/>
          </p:nvSpPr>
          <p:spPr>
            <a:xfrm rot="20625218">
              <a:off x="-865908" y="449018"/>
              <a:ext cx="4447309" cy="673330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13" name="Moon 12"/>
            <p:cNvSpPr/>
            <p:nvPr/>
          </p:nvSpPr>
          <p:spPr>
            <a:xfrm rot="17340699">
              <a:off x="5314237" y="1525334"/>
              <a:ext cx="2873355" cy="812090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16" name="Moon 15"/>
            <p:cNvSpPr/>
            <p:nvPr/>
          </p:nvSpPr>
          <p:spPr>
            <a:xfrm rot="16446990">
              <a:off x="6055941" y="893398"/>
              <a:ext cx="2873355" cy="812090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17" name="Moon 16"/>
            <p:cNvSpPr/>
            <p:nvPr/>
          </p:nvSpPr>
          <p:spPr>
            <a:xfrm rot="15549886">
              <a:off x="7160742" y="568398"/>
              <a:ext cx="2873355" cy="812090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18" name="Moon 17"/>
            <p:cNvSpPr/>
            <p:nvPr/>
          </p:nvSpPr>
          <p:spPr>
            <a:xfrm rot="14879955">
              <a:off x="7766656" y="726540"/>
              <a:ext cx="2873355" cy="812090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19" name="Moon 18"/>
            <p:cNvSpPr/>
            <p:nvPr/>
          </p:nvSpPr>
          <p:spPr>
            <a:xfrm rot="17794609">
              <a:off x="4587706" y="1104871"/>
              <a:ext cx="2873355" cy="812090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-63886" y="5049981"/>
              <a:ext cx="12427747" cy="194950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1108850" y="3933707"/>
              <a:ext cx="1347537" cy="2405042"/>
            </a:xfrm>
            <a:custGeom>
              <a:avLst/>
              <a:gdLst>
                <a:gd name="connsiteX0" fmla="*/ 0 w 3621180"/>
                <a:gd name="connsiteY0" fmla="*/ 0 h 4017679"/>
                <a:gd name="connsiteX1" fmla="*/ 3621180 w 3621180"/>
                <a:gd name="connsiteY1" fmla="*/ 0 h 4017679"/>
                <a:gd name="connsiteX2" fmla="*/ 3621180 w 3621180"/>
                <a:gd name="connsiteY2" fmla="*/ 4017679 h 4017679"/>
                <a:gd name="connsiteX3" fmla="*/ 0 w 3621180"/>
                <a:gd name="connsiteY3" fmla="*/ 4017679 h 4017679"/>
                <a:gd name="connsiteX4" fmla="*/ 0 w 3621180"/>
                <a:gd name="connsiteY4" fmla="*/ 0 h 4017679"/>
                <a:gd name="connsiteX0-1" fmla="*/ 0 w 3621180"/>
                <a:gd name="connsiteY0-2" fmla="*/ 0 h 4017679"/>
                <a:gd name="connsiteX1-3" fmla="*/ 1223970 w 3621180"/>
                <a:gd name="connsiteY1-4" fmla="*/ 0 h 4017679"/>
                <a:gd name="connsiteX2-5" fmla="*/ 3621180 w 3621180"/>
                <a:gd name="connsiteY2-6" fmla="*/ 4017679 h 4017679"/>
                <a:gd name="connsiteX3-7" fmla="*/ 0 w 3621180"/>
                <a:gd name="connsiteY3-8" fmla="*/ 4017679 h 4017679"/>
                <a:gd name="connsiteX4-9" fmla="*/ 0 w 3621180"/>
                <a:gd name="connsiteY4-10" fmla="*/ 0 h 4017679"/>
                <a:gd name="connsiteX0-11" fmla="*/ 0 w 1347537"/>
                <a:gd name="connsiteY0-12" fmla="*/ 0 h 4017679"/>
                <a:gd name="connsiteX1-13" fmla="*/ 1223970 w 1347537"/>
                <a:gd name="connsiteY1-14" fmla="*/ 0 h 4017679"/>
                <a:gd name="connsiteX2-15" fmla="*/ 1347537 w 1347537"/>
                <a:gd name="connsiteY2-16" fmla="*/ 3943539 h 4017679"/>
                <a:gd name="connsiteX3-17" fmla="*/ 0 w 1347537"/>
                <a:gd name="connsiteY3-18" fmla="*/ 4017679 h 4017679"/>
                <a:gd name="connsiteX4-19" fmla="*/ 0 w 1347537"/>
                <a:gd name="connsiteY4-20" fmla="*/ 0 h 40176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1347537" h="4017679">
                  <a:moveTo>
                    <a:pt x="0" y="0"/>
                  </a:moveTo>
                  <a:lnTo>
                    <a:pt x="1223970" y="0"/>
                  </a:lnTo>
                  <a:lnTo>
                    <a:pt x="1347537" y="3943539"/>
                  </a:lnTo>
                  <a:lnTo>
                    <a:pt x="0" y="4017679"/>
                  </a:lnTo>
                  <a:lnTo>
                    <a:pt x="0" y="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</p:grpSp>
      <p:grpSp>
        <p:nvGrpSpPr>
          <p:cNvPr id="29" name="Group 28"/>
          <p:cNvGrpSpPr/>
          <p:nvPr/>
        </p:nvGrpSpPr>
        <p:grpSpPr>
          <a:xfrm>
            <a:off x="-5561455" y="2543901"/>
            <a:ext cx="18744055" cy="3991587"/>
            <a:chOff x="-9388225" y="-266484"/>
            <a:chExt cx="23266486" cy="7172753"/>
          </a:xfrm>
          <a:solidFill>
            <a:srgbClr val="FFC14F"/>
          </a:solidFill>
        </p:grpSpPr>
        <p:sp>
          <p:nvSpPr>
            <p:cNvPr id="30" name="Oval 29"/>
            <p:cNvSpPr/>
            <p:nvPr/>
          </p:nvSpPr>
          <p:spPr>
            <a:xfrm rot="19588641">
              <a:off x="-883654" y="-266484"/>
              <a:ext cx="3452278" cy="5992458"/>
            </a:xfrm>
            <a:custGeom>
              <a:avLst/>
              <a:gdLst>
                <a:gd name="connsiteX0" fmla="*/ 0 w 4430449"/>
                <a:gd name="connsiteY0" fmla="*/ 3306472 h 6612944"/>
                <a:gd name="connsiteX1" fmla="*/ 2215225 w 4430449"/>
                <a:gd name="connsiteY1" fmla="*/ 0 h 6612944"/>
                <a:gd name="connsiteX2" fmla="*/ 4430450 w 4430449"/>
                <a:gd name="connsiteY2" fmla="*/ 3306472 h 6612944"/>
                <a:gd name="connsiteX3" fmla="*/ 2215225 w 4430449"/>
                <a:gd name="connsiteY3" fmla="*/ 6612944 h 6612944"/>
                <a:gd name="connsiteX4" fmla="*/ 0 w 4430449"/>
                <a:gd name="connsiteY4" fmla="*/ 3306472 h 6612944"/>
                <a:gd name="connsiteX0-1" fmla="*/ 0 w 4430449"/>
                <a:gd name="connsiteY0-2" fmla="*/ 3306472 h 6612944"/>
                <a:gd name="connsiteX1-3" fmla="*/ 2215224 w 4430449"/>
                <a:gd name="connsiteY1-4" fmla="*/ 0 h 6612944"/>
                <a:gd name="connsiteX2-5" fmla="*/ 4430449 w 4430449"/>
                <a:gd name="connsiteY2-6" fmla="*/ 3306472 h 6612944"/>
                <a:gd name="connsiteX3-7" fmla="*/ 2215224 w 4430449"/>
                <a:gd name="connsiteY3-8" fmla="*/ 6612944 h 6612944"/>
                <a:gd name="connsiteX4-9" fmla="*/ 0 w 4430449"/>
                <a:gd name="connsiteY4-10" fmla="*/ 3306472 h 6612944"/>
                <a:gd name="connsiteX0-11" fmla="*/ 0 w 4430448"/>
                <a:gd name="connsiteY0-12" fmla="*/ 3306472 h 6612944"/>
                <a:gd name="connsiteX1-13" fmla="*/ 2215223 w 4430448"/>
                <a:gd name="connsiteY1-14" fmla="*/ 0 h 6612944"/>
                <a:gd name="connsiteX2-15" fmla="*/ 4430448 w 4430448"/>
                <a:gd name="connsiteY2-16" fmla="*/ 3306472 h 6612944"/>
                <a:gd name="connsiteX3-17" fmla="*/ 2215223 w 4430448"/>
                <a:gd name="connsiteY3-18" fmla="*/ 6612944 h 6612944"/>
                <a:gd name="connsiteX4-19" fmla="*/ 0 w 4430448"/>
                <a:gd name="connsiteY4-20" fmla="*/ 3306472 h 6612944"/>
                <a:gd name="connsiteX0-21" fmla="*/ 0 w 3434817"/>
                <a:gd name="connsiteY0-22" fmla="*/ 3911249 h 6624421"/>
                <a:gd name="connsiteX1-23" fmla="*/ 1219592 w 3434817"/>
                <a:gd name="connsiteY1-24" fmla="*/ 4505 h 6624421"/>
                <a:gd name="connsiteX2-25" fmla="*/ 3434817 w 3434817"/>
                <a:gd name="connsiteY2-26" fmla="*/ 3310977 h 6624421"/>
                <a:gd name="connsiteX3-27" fmla="*/ 1219592 w 3434817"/>
                <a:gd name="connsiteY3-28" fmla="*/ 6617449 h 6624421"/>
                <a:gd name="connsiteX4-29" fmla="*/ 0 w 3434817"/>
                <a:gd name="connsiteY4-30" fmla="*/ 3911249 h 6624421"/>
                <a:gd name="connsiteX0-31" fmla="*/ 4373 w 3439190"/>
                <a:gd name="connsiteY0-32" fmla="*/ 4000930 h 6710961"/>
                <a:gd name="connsiteX1-33" fmla="*/ 1625330 w 3439190"/>
                <a:gd name="connsiteY1-34" fmla="*/ 1175012 h 6710961"/>
                <a:gd name="connsiteX2-35" fmla="*/ 1223965 w 3439190"/>
                <a:gd name="connsiteY2-36" fmla="*/ 94186 h 6710961"/>
                <a:gd name="connsiteX3-37" fmla="*/ 3439190 w 3439190"/>
                <a:gd name="connsiteY3-38" fmla="*/ 3400658 h 6710961"/>
                <a:gd name="connsiteX4-39" fmla="*/ 1223965 w 3439190"/>
                <a:gd name="connsiteY4-40" fmla="*/ 6707130 h 6710961"/>
                <a:gd name="connsiteX5" fmla="*/ 4373 w 3439190"/>
                <a:gd name="connsiteY5" fmla="*/ 4000930 h 6710961"/>
                <a:gd name="connsiteX0-41" fmla="*/ 4373 w 3439190"/>
                <a:gd name="connsiteY0-42" fmla="*/ 3352860 h 6062891"/>
                <a:gd name="connsiteX1-43" fmla="*/ 1625330 w 3439190"/>
                <a:gd name="connsiteY1-44" fmla="*/ 526942 h 6062891"/>
                <a:gd name="connsiteX2-45" fmla="*/ 1904901 w 3439190"/>
                <a:gd name="connsiteY2-46" fmla="*/ 252937 h 6062891"/>
                <a:gd name="connsiteX3-47" fmla="*/ 3439190 w 3439190"/>
                <a:gd name="connsiteY3-48" fmla="*/ 2752588 h 6062891"/>
                <a:gd name="connsiteX4-49" fmla="*/ 1223965 w 3439190"/>
                <a:gd name="connsiteY4-50" fmla="*/ 6059060 h 6062891"/>
                <a:gd name="connsiteX5-51" fmla="*/ 4373 w 3439190"/>
                <a:gd name="connsiteY5-52" fmla="*/ 3352860 h 6062891"/>
                <a:gd name="connsiteX0-53" fmla="*/ 4373 w 3439190"/>
                <a:gd name="connsiteY0-54" fmla="*/ 3175305 h 5885336"/>
                <a:gd name="connsiteX1-55" fmla="*/ 1625330 w 3439190"/>
                <a:gd name="connsiteY1-56" fmla="*/ 349387 h 5885336"/>
                <a:gd name="connsiteX2-57" fmla="*/ 1904901 w 3439190"/>
                <a:gd name="connsiteY2-58" fmla="*/ 75382 h 5885336"/>
                <a:gd name="connsiteX3-59" fmla="*/ 3439190 w 3439190"/>
                <a:gd name="connsiteY3-60" fmla="*/ 2575033 h 5885336"/>
                <a:gd name="connsiteX4-61" fmla="*/ 1223965 w 3439190"/>
                <a:gd name="connsiteY4-62" fmla="*/ 5881505 h 5885336"/>
                <a:gd name="connsiteX5-63" fmla="*/ 4373 w 3439190"/>
                <a:gd name="connsiteY5-64" fmla="*/ 3175305 h 5885336"/>
                <a:gd name="connsiteX0-65" fmla="*/ 4373 w 3439190"/>
                <a:gd name="connsiteY0-66" fmla="*/ 3175305 h 5885336"/>
                <a:gd name="connsiteX1-67" fmla="*/ 1625330 w 3439190"/>
                <a:gd name="connsiteY1-68" fmla="*/ 349387 h 5885336"/>
                <a:gd name="connsiteX2-69" fmla="*/ 1904901 w 3439190"/>
                <a:gd name="connsiteY2-70" fmla="*/ 75382 h 5885336"/>
                <a:gd name="connsiteX3-71" fmla="*/ 3439190 w 3439190"/>
                <a:gd name="connsiteY3-72" fmla="*/ 2575033 h 5885336"/>
                <a:gd name="connsiteX4-73" fmla="*/ 1223965 w 3439190"/>
                <a:gd name="connsiteY4-74" fmla="*/ 5881505 h 5885336"/>
                <a:gd name="connsiteX5-75" fmla="*/ 4373 w 3439190"/>
                <a:gd name="connsiteY5-76" fmla="*/ 3175305 h 588533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51" y="connsiteY5-52"/>
                </a:cxn>
              </a:cxnLst>
              <a:rect l="l" t="t" r="r" b="b"/>
              <a:pathLst>
                <a:path w="3439190" h="5885336">
                  <a:moveTo>
                    <a:pt x="4373" y="3175305"/>
                  </a:moveTo>
                  <a:cubicBezTo>
                    <a:pt x="71267" y="2253285"/>
                    <a:pt x="1422065" y="1000511"/>
                    <a:pt x="1625330" y="349387"/>
                  </a:cubicBezTo>
                  <a:cubicBezTo>
                    <a:pt x="1828595" y="-301737"/>
                    <a:pt x="1912415" y="176485"/>
                    <a:pt x="1904901" y="75382"/>
                  </a:cubicBezTo>
                  <a:cubicBezTo>
                    <a:pt x="1897387" y="-25721"/>
                    <a:pt x="3439190" y="748919"/>
                    <a:pt x="3439190" y="2575033"/>
                  </a:cubicBezTo>
                  <a:cubicBezTo>
                    <a:pt x="3439190" y="4401147"/>
                    <a:pt x="1796434" y="5781460"/>
                    <a:pt x="1223965" y="5881505"/>
                  </a:cubicBezTo>
                  <a:cubicBezTo>
                    <a:pt x="651496" y="5981550"/>
                    <a:pt x="-62521" y="4097325"/>
                    <a:pt x="4373" y="317530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31" name="Oval 30"/>
            <p:cNvSpPr/>
            <p:nvPr/>
          </p:nvSpPr>
          <p:spPr>
            <a:xfrm rot="20295624">
              <a:off x="-9388225" y="2747072"/>
              <a:ext cx="4451622" cy="4159197"/>
            </a:xfrm>
            <a:custGeom>
              <a:avLst/>
              <a:gdLst>
                <a:gd name="connsiteX0" fmla="*/ 0 w 4430448"/>
                <a:gd name="connsiteY0" fmla="*/ 3306472 h 6612944"/>
                <a:gd name="connsiteX1" fmla="*/ 2215224 w 4430448"/>
                <a:gd name="connsiteY1" fmla="*/ 0 h 6612944"/>
                <a:gd name="connsiteX2" fmla="*/ 4430448 w 4430448"/>
                <a:gd name="connsiteY2" fmla="*/ 3306472 h 6612944"/>
                <a:gd name="connsiteX3" fmla="*/ 2215224 w 4430448"/>
                <a:gd name="connsiteY3" fmla="*/ 6612944 h 6612944"/>
                <a:gd name="connsiteX4" fmla="*/ 0 w 4430448"/>
                <a:gd name="connsiteY4" fmla="*/ 3306472 h 6612944"/>
                <a:gd name="connsiteX0-1" fmla="*/ 4297 w 4434745"/>
                <a:gd name="connsiteY0-2" fmla="*/ 778375 h 4084847"/>
                <a:gd name="connsiteX1-3" fmla="*/ 1831370 w 4434745"/>
                <a:gd name="connsiteY1-4" fmla="*/ 911915 h 4084847"/>
                <a:gd name="connsiteX2-5" fmla="*/ 4434745 w 4434745"/>
                <a:gd name="connsiteY2-6" fmla="*/ 778375 h 4084847"/>
                <a:gd name="connsiteX3-7" fmla="*/ 2219521 w 4434745"/>
                <a:gd name="connsiteY3-8" fmla="*/ 4084847 h 4084847"/>
                <a:gd name="connsiteX4-9" fmla="*/ 4297 w 4434745"/>
                <a:gd name="connsiteY4-10" fmla="*/ 778375 h 4084847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</a:cxnLst>
              <a:rect l="l" t="t" r="r" b="b"/>
              <a:pathLst>
                <a:path w="4434745" h="4084847">
                  <a:moveTo>
                    <a:pt x="4297" y="778375"/>
                  </a:moveTo>
                  <a:cubicBezTo>
                    <a:pt x="-60395" y="249553"/>
                    <a:pt x="607936" y="911915"/>
                    <a:pt x="1831370" y="911915"/>
                  </a:cubicBezTo>
                  <a:cubicBezTo>
                    <a:pt x="3054804" y="911915"/>
                    <a:pt x="4434745" y="-1047739"/>
                    <a:pt x="4434745" y="778375"/>
                  </a:cubicBezTo>
                  <a:cubicBezTo>
                    <a:pt x="4434745" y="2604489"/>
                    <a:pt x="3442955" y="4084847"/>
                    <a:pt x="2219521" y="4084847"/>
                  </a:cubicBezTo>
                  <a:cubicBezTo>
                    <a:pt x="996087" y="4084847"/>
                    <a:pt x="68989" y="1307197"/>
                    <a:pt x="4297" y="778375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32" name="Moon 31"/>
            <p:cNvSpPr/>
            <p:nvPr/>
          </p:nvSpPr>
          <p:spPr>
            <a:xfrm rot="16446990">
              <a:off x="5668162" y="1140447"/>
              <a:ext cx="2715975" cy="8101214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  <p:sp>
          <p:nvSpPr>
            <p:cNvPr id="33" name="Moon 32"/>
            <p:cNvSpPr/>
            <p:nvPr/>
          </p:nvSpPr>
          <p:spPr>
            <a:xfrm rot="13706905">
              <a:off x="9199703" y="1298008"/>
              <a:ext cx="2928962" cy="6428155"/>
            </a:xfrm>
            <a:custGeom>
              <a:avLst/>
              <a:gdLst>
                <a:gd name="connsiteX0" fmla="*/ 2821991 w 2821991"/>
                <a:gd name="connsiteY0" fmla="*/ 8090116 h 8090116"/>
                <a:gd name="connsiteX1" fmla="*/ 0 w 2821991"/>
                <a:gd name="connsiteY1" fmla="*/ 4045058 h 8090116"/>
                <a:gd name="connsiteX2" fmla="*/ 2821991 w 2821991"/>
                <a:gd name="connsiteY2" fmla="*/ 0 h 8090116"/>
                <a:gd name="connsiteX3" fmla="*/ 1410995 w 2821991"/>
                <a:gd name="connsiteY3" fmla="*/ 4045059 h 8090116"/>
                <a:gd name="connsiteX4" fmla="*/ 2821991 w 2821991"/>
                <a:gd name="connsiteY4" fmla="*/ 8090118 h 8090116"/>
                <a:gd name="connsiteX5" fmla="*/ 2821991 w 2821991"/>
                <a:gd name="connsiteY5" fmla="*/ 8090116 h 8090116"/>
                <a:gd name="connsiteX0-1" fmla="*/ 1929901 w 2848349"/>
                <a:gd name="connsiteY0-2" fmla="*/ 5922098 h 8090118"/>
                <a:gd name="connsiteX1-3" fmla="*/ 26358 w 2848349"/>
                <a:gd name="connsiteY1-4" fmla="*/ 4045058 h 8090118"/>
                <a:gd name="connsiteX2-5" fmla="*/ 2848349 w 2848349"/>
                <a:gd name="connsiteY2-6" fmla="*/ 0 h 8090118"/>
                <a:gd name="connsiteX3-7" fmla="*/ 1437353 w 2848349"/>
                <a:gd name="connsiteY3-8" fmla="*/ 4045059 h 8090118"/>
                <a:gd name="connsiteX4-9" fmla="*/ 2848349 w 2848349"/>
                <a:gd name="connsiteY4-10" fmla="*/ 8090118 h 8090118"/>
                <a:gd name="connsiteX5-11" fmla="*/ 1929901 w 2848349"/>
                <a:gd name="connsiteY5-12" fmla="*/ 5922098 h 8090118"/>
                <a:gd name="connsiteX0-13" fmla="*/ 1958156 w 2876604"/>
                <a:gd name="connsiteY0-14" fmla="*/ 5922098 h 8090118"/>
                <a:gd name="connsiteX1-15" fmla="*/ 54613 w 2876604"/>
                <a:gd name="connsiteY1-16" fmla="*/ 4045058 h 8090118"/>
                <a:gd name="connsiteX2-17" fmla="*/ 2876604 w 2876604"/>
                <a:gd name="connsiteY2-18" fmla="*/ 0 h 8090118"/>
                <a:gd name="connsiteX3-19" fmla="*/ 1465608 w 2876604"/>
                <a:gd name="connsiteY3-20" fmla="*/ 4045059 h 8090118"/>
                <a:gd name="connsiteX4-21" fmla="*/ 2876604 w 2876604"/>
                <a:gd name="connsiteY4-22" fmla="*/ 8090118 h 8090118"/>
                <a:gd name="connsiteX5-23" fmla="*/ 1958156 w 2876604"/>
                <a:gd name="connsiteY5-24" fmla="*/ 5922098 h 8090118"/>
                <a:gd name="connsiteX0-25" fmla="*/ 1958156 w 2876604"/>
                <a:gd name="connsiteY0-26" fmla="*/ 5922098 h 6415973"/>
                <a:gd name="connsiteX1-27" fmla="*/ 54613 w 2876604"/>
                <a:gd name="connsiteY1-28" fmla="*/ 4045058 h 6415973"/>
                <a:gd name="connsiteX2-29" fmla="*/ 2876604 w 2876604"/>
                <a:gd name="connsiteY2-30" fmla="*/ 0 h 6415973"/>
                <a:gd name="connsiteX3-31" fmla="*/ 1465608 w 2876604"/>
                <a:gd name="connsiteY3-32" fmla="*/ 4045059 h 6415973"/>
                <a:gd name="connsiteX4-33" fmla="*/ 2478106 w 2876604"/>
                <a:gd name="connsiteY4-34" fmla="*/ 6415973 h 6415973"/>
                <a:gd name="connsiteX5-35" fmla="*/ 1958156 w 2876604"/>
                <a:gd name="connsiteY5-36" fmla="*/ 5922098 h 6415973"/>
                <a:gd name="connsiteX0-37" fmla="*/ 1958156 w 2876604"/>
                <a:gd name="connsiteY0-38" fmla="*/ 5922098 h 6403785"/>
                <a:gd name="connsiteX1-39" fmla="*/ 54613 w 2876604"/>
                <a:gd name="connsiteY1-40" fmla="*/ 4045058 h 6403785"/>
                <a:gd name="connsiteX2-41" fmla="*/ 2876604 w 2876604"/>
                <a:gd name="connsiteY2-42" fmla="*/ 0 h 6403785"/>
                <a:gd name="connsiteX3-43" fmla="*/ 1465608 w 2876604"/>
                <a:gd name="connsiteY3-44" fmla="*/ 4045059 h 6403785"/>
                <a:gd name="connsiteX4-45" fmla="*/ 2389836 w 2876604"/>
                <a:gd name="connsiteY4-46" fmla="*/ 6403785 h 6403785"/>
                <a:gd name="connsiteX5-47" fmla="*/ 1958156 w 2876604"/>
                <a:gd name="connsiteY5-48" fmla="*/ 5922098 h 6403785"/>
                <a:gd name="connsiteX0-49" fmla="*/ 1958156 w 2876604"/>
                <a:gd name="connsiteY0-50" fmla="*/ 5922098 h 6403785"/>
                <a:gd name="connsiteX1-51" fmla="*/ 54613 w 2876604"/>
                <a:gd name="connsiteY1-52" fmla="*/ 4045058 h 6403785"/>
                <a:gd name="connsiteX2-53" fmla="*/ 2876604 w 2876604"/>
                <a:gd name="connsiteY2-54" fmla="*/ 0 h 6403785"/>
                <a:gd name="connsiteX3-55" fmla="*/ 1367254 w 2876604"/>
                <a:gd name="connsiteY3-56" fmla="*/ 4156027 h 6403785"/>
                <a:gd name="connsiteX4-57" fmla="*/ 2389836 w 2876604"/>
                <a:gd name="connsiteY4-58" fmla="*/ 6403785 h 6403785"/>
                <a:gd name="connsiteX5-59" fmla="*/ 1958156 w 2876604"/>
                <a:gd name="connsiteY5-60" fmla="*/ 5922098 h 640378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</a:cxnLst>
              <a:rect l="l" t="t" r="r" b="b"/>
              <a:pathLst>
                <a:path w="2876604" h="6403785">
                  <a:moveTo>
                    <a:pt x="1958156" y="5922098"/>
                  </a:moveTo>
                  <a:cubicBezTo>
                    <a:pt x="-60251" y="4391704"/>
                    <a:pt x="-98462" y="5032074"/>
                    <a:pt x="54613" y="4045058"/>
                  </a:cubicBezTo>
                  <a:cubicBezTo>
                    <a:pt x="207688" y="3058042"/>
                    <a:pt x="1318061" y="0"/>
                    <a:pt x="2876604" y="0"/>
                  </a:cubicBezTo>
                  <a:cubicBezTo>
                    <a:pt x="1988362" y="954909"/>
                    <a:pt x="1367254" y="2564512"/>
                    <a:pt x="1367254" y="4156027"/>
                  </a:cubicBezTo>
                  <a:cubicBezTo>
                    <a:pt x="1367254" y="5747542"/>
                    <a:pt x="1501593" y="5448876"/>
                    <a:pt x="2389836" y="6403785"/>
                  </a:cubicBezTo>
                  <a:cubicBezTo>
                    <a:pt x="2389836" y="6403784"/>
                    <a:pt x="1958156" y="5922099"/>
                    <a:pt x="1958156" y="5922098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34" name="Moon 33"/>
            <p:cNvSpPr/>
            <p:nvPr/>
          </p:nvSpPr>
          <p:spPr>
            <a:xfrm rot="17802546">
              <a:off x="3954068" y="1596447"/>
              <a:ext cx="2324982" cy="698441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0000"/>
                </a:solidFill>
              </a:endParaRPr>
            </a:p>
          </p:txBody>
        </p:sp>
        <p:sp>
          <p:nvSpPr>
            <p:cNvPr id="36" name="Rectangle 35"/>
            <p:cNvSpPr/>
            <p:nvPr/>
          </p:nvSpPr>
          <p:spPr>
            <a:xfrm>
              <a:off x="-236761" y="3875408"/>
              <a:ext cx="3478852" cy="270134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srgbClr val="FF7D7D"/>
                </a:solidFill>
              </a:endParaRPr>
            </a:p>
          </p:txBody>
        </p:sp>
        <p:sp>
          <p:nvSpPr>
            <p:cNvPr id="37" name="Moon 36"/>
            <p:cNvSpPr/>
            <p:nvPr/>
          </p:nvSpPr>
          <p:spPr>
            <a:xfrm rot="15752159">
              <a:off x="6913698" y="991438"/>
              <a:ext cx="2443208" cy="8210060"/>
            </a:xfrm>
            <a:prstGeom prst="moo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7D7D"/>
                </a:solidFill>
              </a:endParaRPr>
            </a:p>
          </p:txBody>
        </p:sp>
      </p:grpSp>
      <p:sp>
        <p:nvSpPr>
          <p:cNvPr id="26" name="Moon 25"/>
          <p:cNvSpPr/>
          <p:nvPr/>
        </p:nvSpPr>
        <p:spPr>
          <a:xfrm rot="16200000">
            <a:off x="12335032" y="6670304"/>
            <a:ext cx="823282" cy="6052876"/>
          </a:xfrm>
          <a:prstGeom prst="moon">
            <a:avLst/>
          </a:prstGeom>
          <a:solidFill>
            <a:srgbClr val="FFE3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7D7D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15482137" y="9920615"/>
            <a:ext cx="4714121" cy="73962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>
              <a:solidFill>
                <a:srgbClr val="FF7D7D"/>
              </a:solidFill>
            </a:endParaRPr>
          </a:p>
        </p:txBody>
      </p:sp>
      <p:grpSp>
        <p:nvGrpSpPr>
          <p:cNvPr id="48" name="Group 47"/>
          <p:cNvGrpSpPr/>
          <p:nvPr/>
        </p:nvGrpSpPr>
        <p:grpSpPr>
          <a:xfrm>
            <a:off x="640020" y="2004624"/>
            <a:ext cx="10585260" cy="4715177"/>
            <a:chOff x="-1444116" y="-8694"/>
            <a:chExt cx="14113680" cy="6286902"/>
          </a:xfrm>
          <a:solidFill>
            <a:srgbClr val="FFE340"/>
          </a:solidFill>
        </p:grpSpPr>
        <p:grpSp>
          <p:nvGrpSpPr>
            <p:cNvPr id="49" name="Group 48"/>
            <p:cNvGrpSpPr/>
            <p:nvPr/>
          </p:nvGrpSpPr>
          <p:grpSpPr>
            <a:xfrm>
              <a:off x="-1444116" y="-8694"/>
              <a:ext cx="14113680" cy="6286902"/>
              <a:chOff x="-1444116" y="-8694"/>
              <a:chExt cx="14113680" cy="6286902"/>
            </a:xfrm>
            <a:grpFill/>
          </p:grpSpPr>
          <p:sp>
            <p:nvSpPr>
              <p:cNvPr id="55" name="Oval 54"/>
              <p:cNvSpPr/>
              <p:nvPr/>
            </p:nvSpPr>
            <p:spPr>
              <a:xfrm rot="19660794">
                <a:off x="-1444116" y="-8694"/>
                <a:ext cx="3467510" cy="6198870"/>
              </a:xfrm>
              <a:custGeom>
                <a:avLst/>
                <a:gdLst>
                  <a:gd name="connsiteX0" fmla="*/ 0 w 4430448"/>
                  <a:gd name="connsiteY0" fmla="*/ 3306472 h 6612943"/>
                  <a:gd name="connsiteX1" fmla="*/ 2215224 w 4430448"/>
                  <a:gd name="connsiteY1" fmla="*/ 0 h 6612943"/>
                  <a:gd name="connsiteX2" fmla="*/ 4430448 w 4430448"/>
                  <a:gd name="connsiteY2" fmla="*/ 3306472 h 6612943"/>
                  <a:gd name="connsiteX3" fmla="*/ 2215224 w 4430448"/>
                  <a:gd name="connsiteY3" fmla="*/ 6612944 h 6612943"/>
                  <a:gd name="connsiteX4" fmla="*/ 0 w 4430448"/>
                  <a:gd name="connsiteY4" fmla="*/ 3306472 h 6612943"/>
                  <a:gd name="connsiteX0-1" fmla="*/ 0 w 4430448"/>
                  <a:gd name="connsiteY0-2" fmla="*/ 3306472 h 6612944"/>
                  <a:gd name="connsiteX1-3" fmla="*/ 2215224 w 4430448"/>
                  <a:gd name="connsiteY1-4" fmla="*/ 0 h 6612944"/>
                  <a:gd name="connsiteX2-5" fmla="*/ 4430448 w 4430448"/>
                  <a:gd name="connsiteY2-6" fmla="*/ 3306472 h 6612944"/>
                  <a:gd name="connsiteX3-7" fmla="*/ 2215224 w 4430448"/>
                  <a:gd name="connsiteY3-8" fmla="*/ 6612944 h 6612944"/>
                  <a:gd name="connsiteX4-9" fmla="*/ 0 w 4430448"/>
                  <a:gd name="connsiteY4-10" fmla="*/ 3306472 h 6612944"/>
                  <a:gd name="connsiteX0-11" fmla="*/ 394167 w 2306069"/>
                  <a:gd name="connsiteY0-12" fmla="*/ 3116337 h 6613800"/>
                  <a:gd name="connsiteX1-13" fmla="*/ 90845 w 2306069"/>
                  <a:gd name="connsiteY1-14" fmla="*/ 365 h 6613800"/>
                  <a:gd name="connsiteX2-15" fmla="*/ 2306069 w 2306069"/>
                  <a:gd name="connsiteY2-16" fmla="*/ 3306837 h 6613800"/>
                  <a:gd name="connsiteX3-17" fmla="*/ 90845 w 2306069"/>
                  <a:gd name="connsiteY3-18" fmla="*/ 6613309 h 6613800"/>
                  <a:gd name="connsiteX4-19" fmla="*/ 394167 w 2306069"/>
                  <a:gd name="connsiteY4-20" fmla="*/ 3116337 h 6613800"/>
                  <a:gd name="connsiteX0-21" fmla="*/ 710460 w 2622362"/>
                  <a:gd name="connsiteY0-22" fmla="*/ 3116313 h 6613776"/>
                  <a:gd name="connsiteX1-23" fmla="*/ 407138 w 2622362"/>
                  <a:gd name="connsiteY1-24" fmla="*/ 341 h 6613776"/>
                  <a:gd name="connsiteX2-25" fmla="*/ 2622362 w 2622362"/>
                  <a:gd name="connsiteY2-26" fmla="*/ 3306813 h 6613776"/>
                  <a:gd name="connsiteX3-27" fmla="*/ 407138 w 2622362"/>
                  <a:gd name="connsiteY3-28" fmla="*/ 6613285 h 6613776"/>
                  <a:gd name="connsiteX4-29" fmla="*/ 710460 w 2622362"/>
                  <a:gd name="connsiteY4-30" fmla="*/ 3116313 h 6613776"/>
                  <a:gd name="connsiteX0-31" fmla="*/ 400313 w 2312215"/>
                  <a:gd name="connsiteY0-32" fmla="*/ 3116314 h 6613777"/>
                  <a:gd name="connsiteX1-33" fmla="*/ 96991 w 2312215"/>
                  <a:gd name="connsiteY1-34" fmla="*/ 342 h 6613777"/>
                  <a:gd name="connsiteX2-35" fmla="*/ 2312215 w 2312215"/>
                  <a:gd name="connsiteY2-36" fmla="*/ 3306814 h 6613777"/>
                  <a:gd name="connsiteX3-37" fmla="*/ 96991 w 2312215"/>
                  <a:gd name="connsiteY3-38" fmla="*/ 6613286 h 6613777"/>
                  <a:gd name="connsiteX4-39" fmla="*/ 400313 w 2312215"/>
                  <a:gd name="connsiteY4-40" fmla="*/ 3116314 h 6613777"/>
                  <a:gd name="connsiteX0-41" fmla="*/ 560461 w 2472363"/>
                  <a:gd name="connsiteY0-42" fmla="*/ 3116355 h 6613818"/>
                  <a:gd name="connsiteX1-43" fmla="*/ 257139 w 2472363"/>
                  <a:gd name="connsiteY1-44" fmla="*/ 383 h 6613818"/>
                  <a:gd name="connsiteX2-45" fmla="*/ 2472363 w 2472363"/>
                  <a:gd name="connsiteY2-46" fmla="*/ 3306855 h 6613818"/>
                  <a:gd name="connsiteX3-47" fmla="*/ 257139 w 2472363"/>
                  <a:gd name="connsiteY3-48" fmla="*/ 6613327 h 6613818"/>
                  <a:gd name="connsiteX4-49" fmla="*/ 560461 w 2472363"/>
                  <a:gd name="connsiteY4-50" fmla="*/ 3116355 h 6613818"/>
                  <a:gd name="connsiteX0-51" fmla="*/ 237311 w 3517817"/>
                  <a:gd name="connsiteY0-52" fmla="*/ 3803154 h 6618939"/>
                  <a:gd name="connsiteX1-53" fmla="*/ 1302593 w 3517817"/>
                  <a:gd name="connsiteY1-54" fmla="*/ 3107 h 6618939"/>
                  <a:gd name="connsiteX2-55" fmla="*/ 3517817 w 3517817"/>
                  <a:gd name="connsiteY2-56" fmla="*/ 3309579 h 6618939"/>
                  <a:gd name="connsiteX3-57" fmla="*/ 1302593 w 3517817"/>
                  <a:gd name="connsiteY3-58" fmla="*/ 6616051 h 6618939"/>
                  <a:gd name="connsiteX4-59" fmla="*/ 237311 w 3517817"/>
                  <a:gd name="connsiteY4-60" fmla="*/ 3803154 h 6618939"/>
                  <a:gd name="connsiteX0-61" fmla="*/ 2243 w 3282749"/>
                  <a:gd name="connsiteY0-62" fmla="*/ 3803154 h 6311492"/>
                  <a:gd name="connsiteX1-63" fmla="*/ 1067525 w 3282749"/>
                  <a:gd name="connsiteY1-64" fmla="*/ 3107 h 6311492"/>
                  <a:gd name="connsiteX2-65" fmla="*/ 3282749 w 3282749"/>
                  <a:gd name="connsiteY2-66" fmla="*/ 3309579 h 6311492"/>
                  <a:gd name="connsiteX3-67" fmla="*/ 1320703 w 3282749"/>
                  <a:gd name="connsiteY3-68" fmla="*/ 6308322 h 6311492"/>
                  <a:gd name="connsiteX4-69" fmla="*/ 2243 w 3282749"/>
                  <a:gd name="connsiteY4-70" fmla="*/ 3803154 h 6311492"/>
                  <a:gd name="connsiteX0-71" fmla="*/ 2083 w 3337572"/>
                  <a:gd name="connsiteY0-72" fmla="*/ 3797548 h 6311349"/>
                  <a:gd name="connsiteX1-73" fmla="*/ 1122348 w 3337572"/>
                  <a:gd name="connsiteY1-74" fmla="*/ 3042 h 6311349"/>
                  <a:gd name="connsiteX2-75" fmla="*/ 3337572 w 3337572"/>
                  <a:gd name="connsiteY2-76" fmla="*/ 3309514 h 6311349"/>
                  <a:gd name="connsiteX3-77" fmla="*/ 1375526 w 3337572"/>
                  <a:gd name="connsiteY3-78" fmla="*/ 6308257 h 6311349"/>
                  <a:gd name="connsiteX4-79" fmla="*/ 2083 w 3337572"/>
                  <a:gd name="connsiteY4-80" fmla="*/ 3797548 h 6311349"/>
                  <a:gd name="connsiteX0-81" fmla="*/ 52827 w 3388316"/>
                  <a:gd name="connsiteY0-82" fmla="*/ 3797548 h 6352202"/>
                  <a:gd name="connsiteX1-83" fmla="*/ 1173092 w 3388316"/>
                  <a:gd name="connsiteY1-84" fmla="*/ 3042 h 6352202"/>
                  <a:gd name="connsiteX2-85" fmla="*/ 3388316 w 3388316"/>
                  <a:gd name="connsiteY2-86" fmla="*/ 3309514 h 6352202"/>
                  <a:gd name="connsiteX3-87" fmla="*/ 1426270 w 3388316"/>
                  <a:gd name="connsiteY3-88" fmla="*/ 6308257 h 6352202"/>
                  <a:gd name="connsiteX4-89" fmla="*/ 309474 w 3388316"/>
                  <a:gd name="connsiteY4-90" fmla="*/ 5009617 h 6352202"/>
                  <a:gd name="connsiteX5" fmla="*/ 52827 w 3388316"/>
                  <a:gd name="connsiteY5" fmla="*/ 3797548 h 6352202"/>
                  <a:gd name="connsiteX0-91" fmla="*/ 458236 w 3793725"/>
                  <a:gd name="connsiteY0-92" fmla="*/ 3797548 h 6359385"/>
                  <a:gd name="connsiteX1-93" fmla="*/ 1578501 w 3793725"/>
                  <a:gd name="connsiteY1-94" fmla="*/ 3042 h 6359385"/>
                  <a:gd name="connsiteX2-95" fmla="*/ 3793725 w 3793725"/>
                  <a:gd name="connsiteY2-96" fmla="*/ 3309514 h 6359385"/>
                  <a:gd name="connsiteX3-97" fmla="*/ 1831679 w 3793725"/>
                  <a:gd name="connsiteY3-98" fmla="*/ 6308257 h 6359385"/>
                  <a:gd name="connsiteX4-99" fmla="*/ 72565 w 3793725"/>
                  <a:gd name="connsiteY4-100" fmla="*/ 5100396 h 6359385"/>
                  <a:gd name="connsiteX5-101" fmla="*/ 458236 w 3793725"/>
                  <a:gd name="connsiteY5-102" fmla="*/ 3797548 h 6359385"/>
                  <a:gd name="connsiteX0-103" fmla="*/ 458236 w 3793725"/>
                  <a:gd name="connsiteY0-104" fmla="*/ 3797548 h 6463852"/>
                  <a:gd name="connsiteX1-105" fmla="*/ 1578501 w 3793725"/>
                  <a:gd name="connsiteY1-106" fmla="*/ 3042 h 6463852"/>
                  <a:gd name="connsiteX2-107" fmla="*/ 3793725 w 3793725"/>
                  <a:gd name="connsiteY2-108" fmla="*/ 3309514 h 6463852"/>
                  <a:gd name="connsiteX3-109" fmla="*/ 1831679 w 3793725"/>
                  <a:gd name="connsiteY3-110" fmla="*/ 6308257 h 6463852"/>
                  <a:gd name="connsiteX4-111" fmla="*/ 1121064 w 3793725"/>
                  <a:gd name="connsiteY4-112" fmla="*/ 5939210 h 6463852"/>
                  <a:gd name="connsiteX5-113" fmla="*/ 72565 w 3793725"/>
                  <a:gd name="connsiteY5-114" fmla="*/ 5100396 h 6463852"/>
                  <a:gd name="connsiteX6" fmla="*/ 458236 w 3793725"/>
                  <a:gd name="connsiteY6" fmla="*/ 3797548 h 6463852"/>
                  <a:gd name="connsiteX0-115" fmla="*/ 458236 w 3793725"/>
                  <a:gd name="connsiteY0-116" fmla="*/ 3797548 h 6512805"/>
                  <a:gd name="connsiteX1-117" fmla="*/ 1578501 w 3793725"/>
                  <a:gd name="connsiteY1-118" fmla="*/ 3042 h 6512805"/>
                  <a:gd name="connsiteX2-119" fmla="*/ 3793725 w 3793725"/>
                  <a:gd name="connsiteY2-120" fmla="*/ 3309514 h 6512805"/>
                  <a:gd name="connsiteX3-121" fmla="*/ 1831679 w 3793725"/>
                  <a:gd name="connsiteY3-122" fmla="*/ 6308257 h 6512805"/>
                  <a:gd name="connsiteX4-123" fmla="*/ 1737804 w 3793725"/>
                  <a:gd name="connsiteY4-124" fmla="*/ 6212423 h 6512805"/>
                  <a:gd name="connsiteX5-125" fmla="*/ 1121064 w 3793725"/>
                  <a:gd name="connsiteY5-126" fmla="*/ 5939210 h 6512805"/>
                  <a:gd name="connsiteX6-127" fmla="*/ 72565 w 3793725"/>
                  <a:gd name="connsiteY6-128" fmla="*/ 5100396 h 6512805"/>
                  <a:gd name="connsiteX7" fmla="*/ 458236 w 3793725"/>
                  <a:gd name="connsiteY7" fmla="*/ 3797548 h 6512805"/>
                  <a:gd name="connsiteX0-129" fmla="*/ 463718 w 3799207"/>
                  <a:gd name="connsiteY0-130" fmla="*/ 3482434 h 6197691"/>
                  <a:gd name="connsiteX1-131" fmla="*/ 1852075 w 3799207"/>
                  <a:gd name="connsiteY1-132" fmla="*/ 3761 h 6197691"/>
                  <a:gd name="connsiteX2-133" fmla="*/ 3799207 w 3799207"/>
                  <a:gd name="connsiteY2-134" fmla="*/ 2994400 h 6197691"/>
                  <a:gd name="connsiteX3-135" fmla="*/ 1837161 w 3799207"/>
                  <a:gd name="connsiteY3-136" fmla="*/ 5993143 h 6197691"/>
                  <a:gd name="connsiteX4-137" fmla="*/ 1743286 w 3799207"/>
                  <a:gd name="connsiteY4-138" fmla="*/ 5897309 h 6197691"/>
                  <a:gd name="connsiteX5-139" fmla="*/ 1126546 w 3799207"/>
                  <a:gd name="connsiteY5-140" fmla="*/ 5624096 h 6197691"/>
                  <a:gd name="connsiteX6-141" fmla="*/ 78047 w 3799207"/>
                  <a:gd name="connsiteY6-142" fmla="*/ 4785282 h 6197691"/>
                  <a:gd name="connsiteX7-143" fmla="*/ 463718 w 3799207"/>
                  <a:gd name="connsiteY7-144" fmla="*/ 3482434 h 6197691"/>
                  <a:gd name="connsiteX0-145" fmla="*/ 915258 w 3761446"/>
                  <a:gd name="connsiteY0-146" fmla="*/ 3588942 h 6199345"/>
                  <a:gd name="connsiteX1-147" fmla="*/ 1814314 w 3761446"/>
                  <a:gd name="connsiteY1-148" fmla="*/ 5415 h 6199345"/>
                  <a:gd name="connsiteX2-149" fmla="*/ 3761446 w 3761446"/>
                  <a:gd name="connsiteY2-150" fmla="*/ 2996054 h 6199345"/>
                  <a:gd name="connsiteX3-151" fmla="*/ 1799400 w 3761446"/>
                  <a:gd name="connsiteY3-152" fmla="*/ 5994797 h 6199345"/>
                  <a:gd name="connsiteX4-153" fmla="*/ 1705525 w 3761446"/>
                  <a:gd name="connsiteY4-154" fmla="*/ 5898963 h 6199345"/>
                  <a:gd name="connsiteX5-155" fmla="*/ 1088785 w 3761446"/>
                  <a:gd name="connsiteY5-156" fmla="*/ 5625750 h 6199345"/>
                  <a:gd name="connsiteX6-157" fmla="*/ 40286 w 3761446"/>
                  <a:gd name="connsiteY6-158" fmla="*/ 4786936 h 6199345"/>
                  <a:gd name="connsiteX7-159" fmla="*/ 915258 w 3761446"/>
                  <a:gd name="connsiteY7-160" fmla="*/ 3588942 h 6199345"/>
                  <a:gd name="connsiteX0-161" fmla="*/ 623678 w 3469866"/>
                  <a:gd name="connsiteY0-162" fmla="*/ 3588942 h 6199345"/>
                  <a:gd name="connsiteX1-163" fmla="*/ 1522734 w 3469866"/>
                  <a:gd name="connsiteY1-164" fmla="*/ 5415 h 6199345"/>
                  <a:gd name="connsiteX2-165" fmla="*/ 3469866 w 3469866"/>
                  <a:gd name="connsiteY2-166" fmla="*/ 2996054 h 6199345"/>
                  <a:gd name="connsiteX3-167" fmla="*/ 1507820 w 3469866"/>
                  <a:gd name="connsiteY3-168" fmla="*/ 5994797 h 6199345"/>
                  <a:gd name="connsiteX4-169" fmla="*/ 1413945 w 3469866"/>
                  <a:gd name="connsiteY4-170" fmla="*/ 5898963 h 6199345"/>
                  <a:gd name="connsiteX5-171" fmla="*/ 797205 w 3469866"/>
                  <a:gd name="connsiteY5-172" fmla="*/ 5625750 h 6199345"/>
                  <a:gd name="connsiteX6-173" fmla="*/ 54305 w 3469866"/>
                  <a:gd name="connsiteY6-174" fmla="*/ 4951034 h 6199345"/>
                  <a:gd name="connsiteX7-175" fmla="*/ 623678 w 3469866"/>
                  <a:gd name="connsiteY7-176" fmla="*/ 3588942 h 6199345"/>
                  <a:gd name="connsiteX0-177" fmla="*/ 624539 w 3470727"/>
                  <a:gd name="connsiteY0-178" fmla="*/ 3593151 h 6203554"/>
                  <a:gd name="connsiteX1-179" fmla="*/ 1598115 w 3470727"/>
                  <a:gd name="connsiteY1-180" fmla="*/ 2100423 h 6203554"/>
                  <a:gd name="connsiteX2-181" fmla="*/ 1523595 w 3470727"/>
                  <a:gd name="connsiteY2-182" fmla="*/ 9624 h 6203554"/>
                  <a:gd name="connsiteX3-183" fmla="*/ 3470727 w 3470727"/>
                  <a:gd name="connsiteY3-184" fmla="*/ 3000263 h 6203554"/>
                  <a:gd name="connsiteX4-185" fmla="*/ 1508681 w 3470727"/>
                  <a:gd name="connsiteY4-186" fmla="*/ 5999006 h 6203554"/>
                  <a:gd name="connsiteX5-187" fmla="*/ 1414806 w 3470727"/>
                  <a:gd name="connsiteY5-188" fmla="*/ 5903172 h 6203554"/>
                  <a:gd name="connsiteX6-189" fmla="*/ 798066 w 3470727"/>
                  <a:gd name="connsiteY6-190" fmla="*/ 5629959 h 6203554"/>
                  <a:gd name="connsiteX7-191" fmla="*/ 55166 w 3470727"/>
                  <a:gd name="connsiteY7-192" fmla="*/ 4955243 h 6203554"/>
                  <a:gd name="connsiteX8" fmla="*/ 624539 w 3470727"/>
                  <a:gd name="connsiteY8" fmla="*/ 3593151 h 6203554"/>
                  <a:gd name="connsiteX0-193" fmla="*/ 621322 w 3467510"/>
                  <a:gd name="connsiteY0-194" fmla="*/ 3588467 h 6198870"/>
                  <a:gd name="connsiteX1-195" fmla="*/ 1305491 w 3467510"/>
                  <a:gd name="connsiteY1-196" fmla="*/ 2322059 h 6198870"/>
                  <a:gd name="connsiteX2-197" fmla="*/ 1520378 w 3467510"/>
                  <a:gd name="connsiteY2-198" fmla="*/ 4940 h 6198870"/>
                  <a:gd name="connsiteX3-199" fmla="*/ 3467510 w 3467510"/>
                  <a:gd name="connsiteY3-200" fmla="*/ 2995579 h 6198870"/>
                  <a:gd name="connsiteX4-201" fmla="*/ 1505464 w 3467510"/>
                  <a:gd name="connsiteY4-202" fmla="*/ 5994322 h 6198870"/>
                  <a:gd name="connsiteX5-203" fmla="*/ 1411589 w 3467510"/>
                  <a:gd name="connsiteY5-204" fmla="*/ 5898488 h 6198870"/>
                  <a:gd name="connsiteX6-205" fmla="*/ 794849 w 3467510"/>
                  <a:gd name="connsiteY6-206" fmla="*/ 5625275 h 6198870"/>
                  <a:gd name="connsiteX7-207" fmla="*/ 51949 w 3467510"/>
                  <a:gd name="connsiteY7-208" fmla="*/ 4950559 h 6198870"/>
                  <a:gd name="connsiteX8-209" fmla="*/ 621322 w 3467510"/>
                  <a:gd name="connsiteY8-210" fmla="*/ 3588467 h 6198870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01" y="connsiteY5-102"/>
                  </a:cxn>
                  <a:cxn ang="0">
                    <a:pos x="connsiteX6-127" y="connsiteY6-128"/>
                  </a:cxn>
                  <a:cxn ang="0">
                    <a:pos x="connsiteX7-143" y="connsiteY7-144"/>
                  </a:cxn>
                  <a:cxn ang="0">
                    <a:pos x="connsiteX8-209" y="connsiteY8-210"/>
                  </a:cxn>
                </a:cxnLst>
                <a:rect l="l" t="t" r="r" b="b"/>
                <a:pathLst>
                  <a:path w="3467510" h="6198870">
                    <a:moveTo>
                      <a:pt x="621322" y="3588467"/>
                    </a:moveTo>
                    <a:cubicBezTo>
                      <a:pt x="830246" y="3150384"/>
                      <a:pt x="1155648" y="2919313"/>
                      <a:pt x="1305491" y="2322059"/>
                    </a:cubicBezTo>
                    <a:cubicBezTo>
                      <a:pt x="1455334" y="1724805"/>
                      <a:pt x="1160041" y="-107313"/>
                      <a:pt x="1520378" y="4940"/>
                    </a:cubicBezTo>
                    <a:cubicBezTo>
                      <a:pt x="1880715" y="117193"/>
                      <a:pt x="3467510" y="1169465"/>
                      <a:pt x="3467510" y="2995579"/>
                    </a:cubicBezTo>
                    <a:cubicBezTo>
                      <a:pt x="3467510" y="4821693"/>
                      <a:pt x="1848118" y="5510504"/>
                      <a:pt x="1505464" y="5994322"/>
                    </a:cubicBezTo>
                    <a:cubicBezTo>
                      <a:pt x="1162811" y="6478140"/>
                      <a:pt x="1530025" y="5959996"/>
                      <a:pt x="1411589" y="5898488"/>
                    </a:cubicBezTo>
                    <a:cubicBezTo>
                      <a:pt x="1293153" y="5836980"/>
                      <a:pt x="1036799" y="5851459"/>
                      <a:pt x="794849" y="5625275"/>
                    </a:cubicBezTo>
                    <a:cubicBezTo>
                      <a:pt x="552899" y="5399091"/>
                      <a:pt x="127754" y="5339185"/>
                      <a:pt x="51949" y="4950559"/>
                    </a:cubicBezTo>
                    <a:cubicBezTo>
                      <a:pt x="-176958" y="4532108"/>
                      <a:pt x="412398" y="4026550"/>
                      <a:pt x="621322" y="358846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7D7D"/>
                  </a:solidFill>
                </a:endParaRPr>
              </a:p>
            </p:txBody>
          </p:sp>
          <p:sp>
            <p:nvSpPr>
              <p:cNvPr id="56" name="Oval 55"/>
              <p:cNvSpPr/>
              <p:nvPr/>
            </p:nvSpPr>
            <p:spPr>
              <a:xfrm rot="20295624">
                <a:off x="549628" y="2316160"/>
                <a:ext cx="2049383" cy="3695594"/>
              </a:xfrm>
              <a:custGeom>
                <a:avLst/>
                <a:gdLst>
                  <a:gd name="connsiteX0" fmla="*/ 0 w 4430448"/>
                  <a:gd name="connsiteY0" fmla="*/ 3306472 h 6612943"/>
                  <a:gd name="connsiteX1" fmla="*/ 2215224 w 4430448"/>
                  <a:gd name="connsiteY1" fmla="*/ 0 h 6612943"/>
                  <a:gd name="connsiteX2" fmla="*/ 4430448 w 4430448"/>
                  <a:gd name="connsiteY2" fmla="*/ 3306472 h 6612943"/>
                  <a:gd name="connsiteX3" fmla="*/ 2215224 w 4430448"/>
                  <a:gd name="connsiteY3" fmla="*/ 6612944 h 6612943"/>
                  <a:gd name="connsiteX4" fmla="*/ 0 w 4430448"/>
                  <a:gd name="connsiteY4" fmla="*/ 3306472 h 6612943"/>
                  <a:gd name="connsiteX0-1" fmla="*/ 1837 w 4432285"/>
                  <a:gd name="connsiteY0-2" fmla="*/ 3306472 h 6613046"/>
                  <a:gd name="connsiteX1-3" fmla="*/ 2217061 w 4432285"/>
                  <a:gd name="connsiteY1-4" fmla="*/ 0 h 6613046"/>
                  <a:gd name="connsiteX2-5" fmla="*/ 4432285 w 4432285"/>
                  <a:gd name="connsiteY2-6" fmla="*/ 3306472 h 6613046"/>
                  <a:gd name="connsiteX3-7" fmla="*/ 2217061 w 4432285"/>
                  <a:gd name="connsiteY3-8" fmla="*/ 6612944 h 6613046"/>
                  <a:gd name="connsiteX4-9" fmla="*/ 1843908 w 4432285"/>
                  <a:gd name="connsiteY4-10" fmla="*/ 3421009 h 6613046"/>
                  <a:gd name="connsiteX5" fmla="*/ 1837 w 4432285"/>
                  <a:gd name="connsiteY5" fmla="*/ 3306472 h 6613046"/>
                  <a:gd name="connsiteX0-11" fmla="*/ 1837 w 4432285"/>
                  <a:gd name="connsiteY0-12" fmla="*/ 3306472 h 5245656"/>
                  <a:gd name="connsiteX1-13" fmla="*/ 2217061 w 4432285"/>
                  <a:gd name="connsiteY1-14" fmla="*/ 0 h 5245656"/>
                  <a:gd name="connsiteX2-15" fmla="*/ 4432285 w 4432285"/>
                  <a:gd name="connsiteY2-16" fmla="*/ 3306472 h 5245656"/>
                  <a:gd name="connsiteX3-17" fmla="*/ 3750390 w 4432285"/>
                  <a:gd name="connsiteY3-18" fmla="*/ 5245447 h 5245656"/>
                  <a:gd name="connsiteX4-19" fmla="*/ 1843908 w 4432285"/>
                  <a:gd name="connsiteY4-20" fmla="*/ 3421009 h 5245656"/>
                  <a:gd name="connsiteX5-21" fmla="*/ 1837 w 4432285"/>
                  <a:gd name="connsiteY5-22" fmla="*/ 3306472 h 5245656"/>
                  <a:gd name="connsiteX0-23" fmla="*/ 83617 w 2828322"/>
                  <a:gd name="connsiteY0-24" fmla="*/ 3146029 h 5245861"/>
                  <a:gd name="connsiteX1-25" fmla="*/ 613098 w 2828322"/>
                  <a:gd name="connsiteY1-26" fmla="*/ 205 h 5245861"/>
                  <a:gd name="connsiteX2-27" fmla="*/ 2828322 w 2828322"/>
                  <a:gd name="connsiteY2-28" fmla="*/ 3306677 h 5245861"/>
                  <a:gd name="connsiteX3-29" fmla="*/ 2146427 w 2828322"/>
                  <a:gd name="connsiteY3-30" fmla="*/ 5245652 h 5245861"/>
                  <a:gd name="connsiteX4-31" fmla="*/ 239945 w 2828322"/>
                  <a:gd name="connsiteY4-32" fmla="*/ 3421214 h 5245861"/>
                  <a:gd name="connsiteX5-33" fmla="*/ 83617 w 2828322"/>
                  <a:gd name="connsiteY5-34" fmla="*/ 3146029 h 5245861"/>
                  <a:gd name="connsiteX0-35" fmla="*/ 170345 w 2915050"/>
                  <a:gd name="connsiteY0-36" fmla="*/ 1594801 h 3694633"/>
                  <a:gd name="connsiteX1-37" fmla="*/ 1976764 w 2915050"/>
                  <a:gd name="connsiteY1-38" fmla="*/ 405 h 3694633"/>
                  <a:gd name="connsiteX2-39" fmla="*/ 2915050 w 2915050"/>
                  <a:gd name="connsiteY2-40" fmla="*/ 1755449 h 3694633"/>
                  <a:gd name="connsiteX3-41" fmla="*/ 2233155 w 2915050"/>
                  <a:gd name="connsiteY3-42" fmla="*/ 3694424 h 3694633"/>
                  <a:gd name="connsiteX4-43" fmla="*/ 326673 w 2915050"/>
                  <a:gd name="connsiteY4-44" fmla="*/ 1869986 h 3694633"/>
                  <a:gd name="connsiteX5-45" fmla="*/ 170345 w 2915050"/>
                  <a:gd name="connsiteY5-46" fmla="*/ 1594801 h 3694633"/>
                  <a:gd name="connsiteX0-47" fmla="*/ 781185 w 2685966"/>
                  <a:gd name="connsiteY0-48" fmla="*/ 1689927 h 3694292"/>
                  <a:gd name="connsiteX1-49" fmla="*/ 1747680 w 2685966"/>
                  <a:gd name="connsiteY1-50" fmla="*/ 64 h 3694292"/>
                  <a:gd name="connsiteX2-51" fmla="*/ 2685966 w 2685966"/>
                  <a:gd name="connsiteY2-52" fmla="*/ 1755108 h 3694292"/>
                  <a:gd name="connsiteX3-53" fmla="*/ 2004071 w 2685966"/>
                  <a:gd name="connsiteY3-54" fmla="*/ 3694083 h 3694292"/>
                  <a:gd name="connsiteX4-55" fmla="*/ 97589 w 2685966"/>
                  <a:gd name="connsiteY4-56" fmla="*/ 1869645 h 3694292"/>
                  <a:gd name="connsiteX5-57" fmla="*/ 781185 w 2685966"/>
                  <a:gd name="connsiteY5-58" fmla="*/ 1689927 h 3694292"/>
                  <a:gd name="connsiteX0-59" fmla="*/ 144602 w 2049383"/>
                  <a:gd name="connsiteY0-60" fmla="*/ 1689927 h 3695594"/>
                  <a:gd name="connsiteX1-61" fmla="*/ 1111097 w 2049383"/>
                  <a:gd name="connsiteY1-62" fmla="*/ 64 h 3695594"/>
                  <a:gd name="connsiteX2-63" fmla="*/ 2049383 w 2049383"/>
                  <a:gd name="connsiteY2-64" fmla="*/ 1755108 h 3695594"/>
                  <a:gd name="connsiteX3-65" fmla="*/ 1367488 w 2049383"/>
                  <a:gd name="connsiteY3-66" fmla="*/ 3694083 h 3695594"/>
                  <a:gd name="connsiteX4-67" fmla="*/ 241361 w 2049383"/>
                  <a:gd name="connsiteY4-68" fmla="*/ 2047779 h 3695594"/>
                  <a:gd name="connsiteX5-69" fmla="*/ 144602 w 2049383"/>
                  <a:gd name="connsiteY5-70" fmla="*/ 1689927 h 369559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</a:cxnLst>
                <a:rect l="l" t="t" r="r" b="b"/>
                <a:pathLst>
                  <a:path w="2049383" h="3695594">
                    <a:moveTo>
                      <a:pt x="144602" y="1689927"/>
                    </a:moveTo>
                    <a:cubicBezTo>
                      <a:pt x="289558" y="1348641"/>
                      <a:pt x="793634" y="-10799"/>
                      <a:pt x="1111097" y="64"/>
                    </a:cubicBezTo>
                    <a:cubicBezTo>
                      <a:pt x="1428560" y="10927"/>
                      <a:pt x="2049383" y="-71006"/>
                      <a:pt x="2049383" y="1755108"/>
                    </a:cubicBezTo>
                    <a:cubicBezTo>
                      <a:pt x="2049383" y="3581222"/>
                      <a:pt x="1668825" y="3645305"/>
                      <a:pt x="1367488" y="3694083"/>
                    </a:cubicBezTo>
                    <a:cubicBezTo>
                      <a:pt x="1066151" y="3742861"/>
                      <a:pt x="610565" y="2598858"/>
                      <a:pt x="241361" y="2047779"/>
                    </a:cubicBezTo>
                    <a:cubicBezTo>
                      <a:pt x="-127843" y="1496700"/>
                      <a:pt x="-354" y="2031213"/>
                      <a:pt x="144602" y="168992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7D7D"/>
                  </a:solidFill>
                </a:endParaRPr>
              </a:p>
            </p:txBody>
          </p:sp>
          <p:sp>
            <p:nvSpPr>
              <p:cNvPr id="57" name="Moon 56"/>
              <p:cNvSpPr/>
              <p:nvPr/>
            </p:nvSpPr>
            <p:spPr>
              <a:xfrm rot="16200000">
                <a:off x="5727023" y="3394602"/>
                <a:ext cx="1162023" cy="4605189"/>
              </a:xfrm>
              <a:custGeom>
                <a:avLst/>
                <a:gdLst>
                  <a:gd name="connsiteX0" fmla="*/ 1097709 w 1097709"/>
                  <a:gd name="connsiteY0" fmla="*/ 8070501 h 8070501"/>
                  <a:gd name="connsiteX1" fmla="*/ 0 w 1097709"/>
                  <a:gd name="connsiteY1" fmla="*/ 4035250 h 8070501"/>
                  <a:gd name="connsiteX2" fmla="*/ 1097709 w 1097709"/>
                  <a:gd name="connsiteY2" fmla="*/ -1 h 8070501"/>
                  <a:gd name="connsiteX3" fmla="*/ 548855 w 1097709"/>
                  <a:gd name="connsiteY3" fmla="*/ 4035249 h 8070501"/>
                  <a:gd name="connsiteX4" fmla="*/ 1097709 w 1097709"/>
                  <a:gd name="connsiteY4" fmla="*/ 8070499 h 8070501"/>
                  <a:gd name="connsiteX5" fmla="*/ 1097709 w 1097709"/>
                  <a:gd name="connsiteY5" fmla="*/ 8070501 h 8070501"/>
                  <a:gd name="connsiteX0-1" fmla="*/ 519472 w 1162023"/>
                  <a:gd name="connsiteY0-2" fmla="*/ 4066913 h 8070500"/>
                  <a:gd name="connsiteX1-3" fmla="*/ 64314 w 1162023"/>
                  <a:gd name="connsiteY1-4" fmla="*/ 4035251 h 8070500"/>
                  <a:gd name="connsiteX2-5" fmla="*/ 1162023 w 1162023"/>
                  <a:gd name="connsiteY2-6" fmla="*/ 0 h 8070500"/>
                  <a:gd name="connsiteX3-7" fmla="*/ 613169 w 1162023"/>
                  <a:gd name="connsiteY3-8" fmla="*/ 4035250 h 8070500"/>
                  <a:gd name="connsiteX4-9" fmla="*/ 1162023 w 1162023"/>
                  <a:gd name="connsiteY4-10" fmla="*/ 8070500 h 8070500"/>
                  <a:gd name="connsiteX5-11" fmla="*/ 519472 w 1162023"/>
                  <a:gd name="connsiteY5-12" fmla="*/ 4066913 h 8070500"/>
                  <a:gd name="connsiteX0-13" fmla="*/ 519472 w 1162023"/>
                  <a:gd name="connsiteY0-14" fmla="*/ 4066913 h 4605189"/>
                  <a:gd name="connsiteX1-15" fmla="*/ 64314 w 1162023"/>
                  <a:gd name="connsiteY1-16" fmla="*/ 4035251 h 4605189"/>
                  <a:gd name="connsiteX2-17" fmla="*/ 1162023 w 1162023"/>
                  <a:gd name="connsiteY2-18" fmla="*/ 0 h 4605189"/>
                  <a:gd name="connsiteX3-19" fmla="*/ 613169 w 1162023"/>
                  <a:gd name="connsiteY3-20" fmla="*/ 4035250 h 4605189"/>
                  <a:gd name="connsiteX4-21" fmla="*/ 643039 w 1162023"/>
                  <a:gd name="connsiteY4-22" fmla="*/ 4239908 h 4605189"/>
                  <a:gd name="connsiteX5-23" fmla="*/ 519472 w 1162023"/>
                  <a:gd name="connsiteY5-24" fmla="*/ 4066913 h 460518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162023" h="4605189">
                    <a:moveTo>
                      <a:pt x="519472" y="4066913"/>
                    </a:moveTo>
                    <a:cubicBezTo>
                      <a:pt x="-86776" y="4066913"/>
                      <a:pt x="-42778" y="4713070"/>
                      <a:pt x="64314" y="4035251"/>
                    </a:cubicBezTo>
                    <a:cubicBezTo>
                      <a:pt x="171406" y="3357432"/>
                      <a:pt x="555775" y="0"/>
                      <a:pt x="1162023" y="0"/>
                    </a:cubicBezTo>
                    <a:cubicBezTo>
                      <a:pt x="816511" y="952593"/>
                      <a:pt x="613169" y="2447595"/>
                      <a:pt x="613169" y="4035250"/>
                    </a:cubicBezTo>
                    <a:cubicBezTo>
                      <a:pt x="613169" y="5622905"/>
                      <a:pt x="297527" y="3287315"/>
                      <a:pt x="643039" y="4239908"/>
                    </a:cubicBezTo>
                    <a:cubicBezTo>
                      <a:pt x="643039" y="4239909"/>
                      <a:pt x="519472" y="4066912"/>
                      <a:pt x="519472" y="40669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>
                  <a:solidFill>
                    <a:srgbClr val="FF7D7D"/>
                  </a:solidFill>
                </a:endParaRPr>
              </a:p>
            </p:txBody>
          </p:sp>
          <p:sp>
            <p:nvSpPr>
              <p:cNvPr id="58" name="Moon 57"/>
              <p:cNvSpPr/>
              <p:nvPr/>
            </p:nvSpPr>
            <p:spPr>
              <a:xfrm rot="14706337">
                <a:off x="8459130" y="1836151"/>
                <a:ext cx="1958143" cy="6462724"/>
              </a:xfrm>
              <a:custGeom>
                <a:avLst/>
                <a:gdLst>
                  <a:gd name="connsiteX0" fmla="*/ 1934811 w 1934811"/>
                  <a:gd name="connsiteY0" fmla="*/ 8090116 h 8090116"/>
                  <a:gd name="connsiteX1" fmla="*/ 0 w 1934811"/>
                  <a:gd name="connsiteY1" fmla="*/ 4045058 h 8090116"/>
                  <a:gd name="connsiteX2" fmla="*/ 1934811 w 1934811"/>
                  <a:gd name="connsiteY2" fmla="*/ 0 h 8090116"/>
                  <a:gd name="connsiteX3" fmla="*/ 967406 w 1934811"/>
                  <a:gd name="connsiteY3" fmla="*/ 4045058 h 8090116"/>
                  <a:gd name="connsiteX4" fmla="*/ 1934813 w 1934811"/>
                  <a:gd name="connsiteY4" fmla="*/ 8090118 h 8090116"/>
                  <a:gd name="connsiteX5" fmla="*/ 1934811 w 1934811"/>
                  <a:gd name="connsiteY5" fmla="*/ 8090116 h 8090116"/>
                  <a:gd name="connsiteX0-1" fmla="*/ 1269375 w 1958145"/>
                  <a:gd name="connsiteY0-2" fmla="*/ 6462724 h 8090118"/>
                  <a:gd name="connsiteX1-3" fmla="*/ 23332 w 1958145"/>
                  <a:gd name="connsiteY1-4" fmla="*/ 4045058 h 8090118"/>
                  <a:gd name="connsiteX2-5" fmla="*/ 1958143 w 1958145"/>
                  <a:gd name="connsiteY2-6" fmla="*/ 0 h 8090118"/>
                  <a:gd name="connsiteX3-7" fmla="*/ 990738 w 1958145"/>
                  <a:gd name="connsiteY3-8" fmla="*/ 4045058 h 8090118"/>
                  <a:gd name="connsiteX4-9" fmla="*/ 1958145 w 1958145"/>
                  <a:gd name="connsiteY4-10" fmla="*/ 8090118 h 8090118"/>
                  <a:gd name="connsiteX5-11" fmla="*/ 1269375 w 1958145"/>
                  <a:gd name="connsiteY5-12" fmla="*/ 6462724 h 8090118"/>
                  <a:gd name="connsiteX0-13" fmla="*/ 1269375 w 1958143"/>
                  <a:gd name="connsiteY0-14" fmla="*/ 6462724 h 6462724"/>
                  <a:gd name="connsiteX1-15" fmla="*/ 23332 w 1958143"/>
                  <a:gd name="connsiteY1-16" fmla="*/ 4045058 h 6462724"/>
                  <a:gd name="connsiteX2-17" fmla="*/ 1958143 w 1958143"/>
                  <a:gd name="connsiteY2-18" fmla="*/ 0 h 6462724"/>
                  <a:gd name="connsiteX3-19" fmla="*/ 990738 w 1958143"/>
                  <a:gd name="connsiteY3-20" fmla="*/ 4045058 h 6462724"/>
                  <a:gd name="connsiteX4-21" fmla="*/ 1257363 w 1958143"/>
                  <a:gd name="connsiteY4-22" fmla="*/ 6429906 h 6462724"/>
                  <a:gd name="connsiteX5-23" fmla="*/ 1269375 w 1958143"/>
                  <a:gd name="connsiteY5-24" fmla="*/ 6462724 h 6462724"/>
                  <a:gd name="connsiteX0-25" fmla="*/ 1269375 w 1958143"/>
                  <a:gd name="connsiteY0-26" fmla="*/ 6462724 h 6462724"/>
                  <a:gd name="connsiteX1-27" fmla="*/ 23332 w 1958143"/>
                  <a:gd name="connsiteY1-28" fmla="*/ 4045058 h 6462724"/>
                  <a:gd name="connsiteX2-29" fmla="*/ 1958143 w 1958143"/>
                  <a:gd name="connsiteY2-30" fmla="*/ 0 h 6462724"/>
                  <a:gd name="connsiteX3-31" fmla="*/ 990738 w 1958143"/>
                  <a:gd name="connsiteY3-32" fmla="*/ 4045058 h 6462724"/>
                  <a:gd name="connsiteX4-33" fmla="*/ 1257363 w 1958143"/>
                  <a:gd name="connsiteY4-34" fmla="*/ 6429906 h 6462724"/>
                  <a:gd name="connsiteX5-35" fmla="*/ 1269375 w 1958143"/>
                  <a:gd name="connsiteY5-36" fmla="*/ 6462724 h 6462724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</a:cxnLst>
                <a:rect l="l" t="t" r="r" b="b"/>
                <a:pathLst>
                  <a:path w="1958143" h="6462724">
                    <a:moveTo>
                      <a:pt x="1269375" y="6462724"/>
                    </a:moveTo>
                    <a:cubicBezTo>
                      <a:pt x="200808" y="6462724"/>
                      <a:pt x="-91463" y="5122179"/>
                      <a:pt x="23332" y="4045058"/>
                    </a:cubicBezTo>
                    <a:cubicBezTo>
                      <a:pt x="138127" y="2967937"/>
                      <a:pt x="889576" y="0"/>
                      <a:pt x="1958143" y="0"/>
                    </a:cubicBezTo>
                    <a:cubicBezTo>
                      <a:pt x="1349147" y="954909"/>
                      <a:pt x="990738" y="2453544"/>
                      <a:pt x="990738" y="4045058"/>
                    </a:cubicBezTo>
                    <a:cubicBezTo>
                      <a:pt x="990738" y="5636574"/>
                      <a:pt x="981403" y="5520567"/>
                      <a:pt x="1257363" y="6429906"/>
                    </a:cubicBezTo>
                    <a:cubicBezTo>
                      <a:pt x="1257362" y="6429905"/>
                      <a:pt x="1269376" y="6462725"/>
                      <a:pt x="1269375" y="646272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7D7D"/>
                  </a:solidFill>
                </a:endParaRPr>
              </a:p>
            </p:txBody>
          </p:sp>
          <p:sp>
            <p:nvSpPr>
              <p:cNvPr id="59" name="Moon 58"/>
              <p:cNvSpPr/>
              <p:nvPr/>
            </p:nvSpPr>
            <p:spPr>
              <a:xfrm rot="17802878">
                <a:off x="3638891" y="1587585"/>
                <a:ext cx="2031931" cy="7034749"/>
              </a:xfrm>
              <a:custGeom>
                <a:avLst/>
                <a:gdLst>
                  <a:gd name="connsiteX0" fmla="*/ 2283420 w 2283420"/>
                  <a:gd name="connsiteY0" fmla="*/ 6957931 h 6957931"/>
                  <a:gd name="connsiteX1" fmla="*/ 0 w 2283420"/>
                  <a:gd name="connsiteY1" fmla="*/ 3478965 h 6957931"/>
                  <a:gd name="connsiteX2" fmla="*/ 2283420 w 2283420"/>
                  <a:gd name="connsiteY2" fmla="*/ -1 h 6957931"/>
                  <a:gd name="connsiteX3" fmla="*/ 1141710 w 2283420"/>
                  <a:gd name="connsiteY3" fmla="*/ 3478965 h 6957931"/>
                  <a:gd name="connsiteX4" fmla="*/ 2283420 w 2283420"/>
                  <a:gd name="connsiteY4" fmla="*/ 6957931 h 6957931"/>
                  <a:gd name="connsiteX0-1" fmla="*/ 2318699 w 2318699"/>
                  <a:gd name="connsiteY0-2" fmla="*/ 6957932 h 7014261"/>
                  <a:gd name="connsiteX1-3" fmla="*/ 1026292 w 2318699"/>
                  <a:gd name="connsiteY1-4" fmla="*/ 5268426 h 7014261"/>
                  <a:gd name="connsiteX2-5" fmla="*/ 35279 w 2318699"/>
                  <a:gd name="connsiteY2-6" fmla="*/ 3478966 h 7014261"/>
                  <a:gd name="connsiteX3-7" fmla="*/ 2318699 w 2318699"/>
                  <a:gd name="connsiteY3-8" fmla="*/ 0 h 7014261"/>
                  <a:gd name="connsiteX4-9" fmla="*/ 1176989 w 2318699"/>
                  <a:gd name="connsiteY4-10" fmla="*/ 3478966 h 7014261"/>
                  <a:gd name="connsiteX5" fmla="*/ 2318699 w 2318699"/>
                  <a:gd name="connsiteY5" fmla="*/ 6957932 h 7014261"/>
                  <a:gd name="connsiteX0-11" fmla="*/ 1666498 w 1666498"/>
                  <a:gd name="connsiteY0-12" fmla="*/ 6957932 h 7014261"/>
                  <a:gd name="connsiteX1-13" fmla="*/ 374091 w 1666498"/>
                  <a:gd name="connsiteY1-14" fmla="*/ 5268426 h 7014261"/>
                  <a:gd name="connsiteX2-15" fmla="*/ 112868 w 1666498"/>
                  <a:gd name="connsiteY2-16" fmla="*/ 3609688 h 7014261"/>
                  <a:gd name="connsiteX3-17" fmla="*/ 1666498 w 1666498"/>
                  <a:gd name="connsiteY3-18" fmla="*/ 0 h 7014261"/>
                  <a:gd name="connsiteX4-19" fmla="*/ 524788 w 1666498"/>
                  <a:gd name="connsiteY4-20" fmla="*/ 3478966 h 7014261"/>
                  <a:gd name="connsiteX5-21" fmla="*/ 1666498 w 1666498"/>
                  <a:gd name="connsiteY5-22" fmla="*/ 6957932 h 7014261"/>
                  <a:gd name="connsiteX0-23" fmla="*/ 1605455 w 1605455"/>
                  <a:gd name="connsiteY0-24" fmla="*/ 6957932 h 7014261"/>
                  <a:gd name="connsiteX1-25" fmla="*/ 313048 w 1605455"/>
                  <a:gd name="connsiteY1-26" fmla="*/ 5268426 h 7014261"/>
                  <a:gd name="connsiteX2-27" fmla="*/ 51825 w 1605455"/>
                  <a:gd name="connsiteY2-28" fmla="*/ 3609688 h 7014261"/>
                  <a:gd name="connsiteX3-29" fmla="*/ 1605455 w 1605455"/>
                  <a:gd name="connsiteY3-30" fmla="*/ 0 h 7014261"/>
                  <a:gd name="connsiteX4-31" fmla="*/ 463745 w 1605455"/>
                  <a:gd name="connsiteY4-32" fmla="*/ 3478966 h 7014261"/>
                  <a:gd name="connsiteX5-33" fmla="*/ 1605455 w 1605455"/>
                  <a:gd name="connsiteY5-34" fmla="*/ 6957932 h 7014261"/>
                  <a:gd name="connsiteX0-35" fmla="*/ 1607586 w 1607586"/>
                  <a:gd name="connsiteY0-36" fmla="*/ 6957932 h 7014261"/>
                  <a:gd name="connsiteX1-37" fmla="*/ 315179 w 1607586"/>
                  <a:gd name="connsiteY1-38" fmla="*/ 5268426 h 7014261"/>
                  <a:gd name="connsiteX2-39" fmla="*/ 53956 w 1607586"/>
                  <a:gd name="connsiteY2-40" fmla="*/ 3609688 h 7014261"/>
                  <a:gd name="connsiteX3-41" fmla="*/ 1607586 w 1607586"/>
                  <a:gd name="connsiteY3-42" fmla="*/ 0 h 7014261"/>
                  <a:gd name="connsiteX4-43" fmla="*/ 465876 w 1607586"/>
                  <a:gd name="connsiteY4-44" fmla="*/ 3478966 h 7014261"/>
                  <a:gd name="connsiteX5-45" fmla="*/ 1607586 w 1607586"/>
                  <a:gd name="connsiteY5-46" fmla="*/ 6957932 h 7014261"/>
                  <a:gd name="connsiteX0-47" fmla="*/ 2031931 w 2031931"/>
                  <a:gd name="connsiteY0-48" fmla="*/ 6978420 h 7034749"/>
                  <a:gd name="connsiteX1-49" fmla="*/ 739524 w 2031931"/>
                  <a:gd name="connsiteY1-50" fmla="*/ 5288914 h 7034749"/>
                  <a:gd name="connsiteX2-51" fmla="*/ 478301 w 2031931"/>
                  <a:gd name="connsiteY2-52" fmla="*/ 3630176 h 7034749"/>
                  <a:gd name="connsiteX3-53" fmla="*/ 67880 w 2031931"/>
                  <a:gd name="connsiteY3-54" fmla="*/ 2030251 h 7034749"/>
                  <a:gd name="connsiteX4-55" fmla="*/ 2031931 w 2031931"/>
                  <a:gd name="connsiteY4-56" fmla="*/ 20488 h 7034749"/>
                  <a:gd name="connsiteX5-57" fmla="*/ 890221 w 2031931"/>
                  <a:gd name="connsiteY5-58" fmla="*/ 3499454 h 7034749"/>
                  <a:gd name="connsiteX6" fmla="*/ 2031931 w 2031931"/>
                  <a:gd name="connsiteY6" fmla="*/ 6978420 h 7034749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21" y="connsiteY5-22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31931" h="7034749">
                    <a:moveTo>
                      <a:pt x="2031931" y="6978420"/>
                    </a:moveTo>
                    <a:cubicBezTo>
                      <a:pt x="1918561" y="7339523"/>
                      <a:pt x="1120094" y="5868742"/>
                      <a:pt x="739524" y="5288914"/>
                    </a:cubicBezTo>
                    <a:cubicBezTo>
                      <a:pt x="358954" y="4709086"/>
                      <a:pt x="590242" y="4173287"/>
                      <a:pt x="478301" y="3630176"/>
                    </a:cubicBezTo>
                    <a:cubicBezTo>
                      <a:pt x="366360" y="3087065"/>
                      <a:pt x="-191058" y="2631866"/>
                      <a:pt x="67880" y="2030251"/>
                    </a:cubicBezTo>
                    <a:cubicBezTo>
                      <a:pt x="326818" y="1428636"/>
                      <a:pt x="1994406" y="-200692"/>
                      <a:pt x="2031931" y="20488"/>
                    </a:cubicBezTo>
                    <a:cubicBezTo>
                      <a:pt x="1313208" y="841760"/>
                      <a:pt x="890221" y="2130666"/>
                      <a:pt x="890221" y="3499454"/>
                    </a:cubicBezTo>
                    <a:cubicBezTo>
                      <a:pt x="890221" y="4868241"/>
                      <a:pt x="1313208" y="6157147"/>
                      <a:pt x="2031931" y="69784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0000"/>
                  </a:solidFill>
                </a:endParaRPr>
              </a:p>
            </p:txBody>
          </p:sp>
        </p:grpSp>
        <p:grpSp>
          <p:nvGrpSpPr>
            <p:cNvPr id="50" name="Group 49"/>
            <p:cNvGrpSpPr/>
            <p:nvPr/>
          </p:nvGrpSpPr>
          <p:grpSpPr>
            <a:xfrm>
              <a:off x="1205341" y="4350899"/>
              <a:ext cx="10812400" cy="1590323"/>
              <a:chOff x="1205341" y="4350899"/>
              <a:chExt cx="10812400" cy="1590323"/>
            </a:xfrm>
            <a:grpFill/>
          </p:grpSpPr>
          <p:sp>
            <p:nvSpPr>
              <p:cNvPr id="51" name="Rectangle 50"/>
              <p:cNvSpPr/>
              <p:nvPr/>
            </p:nvSpPr>
            <p:spPr>
              <a:xfrm>
                <a:off x="1205341" y="5374646"/>
                <a:ext cx="3386761" cy="334187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7D7D"/>
                  </a:solidFill>
                </a:endParaRPr>
              </a:p>
            </p:txBody>
          </p:sp>
          <p:sp>
            <p:nvSpPr>
              <p:cNvPr id="52" name="Moon 51"/>
              <p:cNvSpPr/>
              <p:nvPr/>
            </p:nvSpPr>
            <p:spPr>
              <a:xfrm rot="16956189">
                <a:off x="5246099" y="1056593"/>
                <a:ext cx="1590323" cy="8178936"/>
              </a:xfrm>
              <a:custGeom>
                <a:avLst/>
                <a:gdLst>
                  <a:gd name="connsiteX0" fmla="*/ 2348916 w 2348916"/>
                  <a:gd name="connsiteY0" fmla="*/ 8178934 h 8178934"/>
                  <a:gd name="connsiteX1" fmla="*/ 0 w 2348916"/>
                  <a:gd name="connsiteY1" fmla="*/ 4089467 h 8178934"/>
                  <a:gd name="connsiteX2" fmla="*/ 2348916 w 2348916"/>
                  <a:gd name="connsiteY2" fmla="*/ 0 h 8178934"/>
                  <a:gd name="connsiteX3" fmla="*/ 1174458 w 2348916"/>
                  <a:gd name="connsiteY3" fmla="*/ 4089468 h 8178934"/>
                  <a:gd name="connsiteX4" fmla="*/ 2348916 w 2348916"/>
                  <a:gd name="connsiteY4" fmla="*/ 8178936 h 8178934"/>
                  <a:gd name="connsiteX5" fmla="*/ 2348916 w 2348916"/>
                  <a:gd name="connsiteY5" fmla="*/ 8178934 h 8178934"/>
                  <a:gd name="connsiteX0-1" fmla="*/ 1571451 w 1571451"/>
                  <a:gd name="connsiteY0-2" fmla="*/ 8178934 h 8178936"/>
                  <a:gd name="connsiteX1-3" fmla="*/ 0 w 1571451"/>
                  <a:gd name="connsiteY1-4" fmla="*/ 4168874 h 8178936"/>
                  <a:gd name="connsiteX2-5" fmla="*/ 1571451 w 1571451"/>
                  <a:gd name="connsiteY2-6" fmla="*/ 0 h 8178936"/>
                  <a:gd name="connsiteX3-7" fmla="*/ 396993 w 1571451"/>
                  <a:gd name="connsiteY3-8" fmla="*/ 4089468 h 8178936"/>
                  <a:gd name="connsiteX4-9" fmla="*/ 1571451 w 1571451"/>
                  <a:gd name="connsiteY4-10" fmla="*/ 8178936 h 8178936"/>
                  <a:gd name="connsiteX5-11" fmla="*/ 1571451 w 1571451"/>
                  <a:gd name="connsiteY5-12" fmla="*/ 8178934 h 8178936"/>
                  <a:gd name="connsiteX0-13" fmla="*/ 1590323 w 1590323"/>
                  <a:gd name="connsiteY0-14" fmla="*/ 8178934 h 8178936"/>
                  <a:gd name="connsiteX1-15" fmla="*/ 776372 w 1590323"/>
                  <a:gd name="connsiteY1-16" fmla="*/ 7279546 h 8178936"/>
                  <a:gd name="connsiteX2-17" fmla="*/ 18872 w 1590323"/>
                  <a:gd name="connsiteY2-18" fmla="*/ 4168874 h 8178936"/>
                  <a:gd name="connsiteX3-19" fmla="*/ 1590323 w 1590323"/>
                  <a:gd name="connsiteY3-20" fmla="*/ 0 h 8178936"/>
                  <a:gd name="connsiteX4-21" fmla="*/ 415865 w 1590323"/>
                  <a:gd name="connsiteY4-22" fmla="*/ 4089468 h 8178936"/>
                  <a:gd name="connsiteX5-23" fmla="*/ 1590323 w 1590323"/>
                  <a:gd name="connsiteY5-24" fmla="*/ 8178936 h 8178936"/>
                  <a:gd name="connsiteX6" fmla="*/ 1590323 w 1590323"/>
                  <a:gd name="connsiteY6" fmla="*/ 8178934 h 8178936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  <a:cxn ang="0">
                    <a:pos x="connsiteX4-9" y="connsiteY4-10"/>
                  </a:cxn>
                  <a:cxn ang="0">
                    <a:pos x="connsiteX5-11" y="connsiteY5-12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590323" h="8178936">
                    <a:moveTo>
                      <a:pt x="1590323" y="8178934"/>
                    </a:moveTo>
                    <a:cubicBezTo>
                      <a:pt x="1383160" y="8011258"/>
                      <a:pt x="1038280" y="7947889"/>
                      <a:pt x="776372" y="7279546"/>
                    </a:cubicBezTo>
                    <a:cubicBezTo>
                      <a:pt x="514464" y="6611203"/>
                      <a:pt x="-116786" y="5382132"/>
                      <a:pt x="18872" y="4168874"/>
                    </a:cubicBezTo>
                    <a:cubicBezTo>
                      <a:pt x="154530" y="2955616"/>
                      <a:pt x="293053" y="0"/>
                      <a:pt x="1590323" y="0"/>
                    </a:cubicBezTo>
                    <a:cubicBezTo>
                      <a:pt x="850984" y="965392"/>
                      <a:pt x="415865" y="2480480"/>
                      <a:pt x="415865" y="4089468"/>
                    </a:cubicBezTo>
                    <a:cubicBezTo>
                      <a:pt x="415865" y="5698455"/>
                      <a:pt x="850985" y="7213543"/>
                      <a:pt x="1590323" y="8178936"/>
                    </a:cubicBezTo>
                    <a:lnTo>
                      <a:pt x="1590323" y="81789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>
                  <a:solidFill>
                    <a:srgbClr val="FF7D7D"/>
                  </a:solidFill>
                </a:endParaRPr>
              </a:p>
            </p:txBody>
          </p:sp>
          <p:sp>
            <p:nvSpPr>
              <p:cNvPr id="54" name="Right Triangle 53"/>
              <p:cNvSpPr/>
              <p:nvPr/>
            </p:nvSpPr>
            <p:spPr>
              <a:xfrm flipH="1">
                <a:off x="10299050" y="4497215"/>
                <a:ext cx="1718691" cy="843275"/>
              </a:xfrm>
              <a:custGeom>
                <a:avLst/>
                <a:gdLst>
                  <a:gd name="connsiteX0" fmla="*/ 0 w 4787043"/>
                  <a:gd name="connsiteY0" fmla="*/ 4234298 h 4234298"/>
                  <a:gd name="connsiteX1" fmla="*/ 0 w 4787043"/>
                  <a:gd name="connsiteY1" fmla="*/ 0 h 4234298"/>
                  <a:gd name="connsiteX2" fmla="*/ 4787043 w 4787043"/>
                  <a:gd name="connsiteY2" fmla="*/ 4234298 h 4234298"/>
                  <a:gd name="connsiteX3" fmla="*/ 0 w 4787043"/>
                  <a:gd name="connsiteY3" fmla="*/ 4234298 h 4234298"/>
                  <a:gd name="connsiteX0-1" fmla="*/ 0 w 4787043"/>
                  <a:gd name="connsiteY0-2" fmla="*/ 3641173 h 3641173"/>
                  <a:gd name="connsiteX1-3" fmla="*/ 1309816 w 4787043"/>
                  <a:gd name="connsiteY1-4" fmla="*/ 0 h 3641173"/>
                  <a:gd name="connsiteX2-5" fmla="*/ 4787043 w 4787043"/>
                  <a:gd name="connsiteY2-6" fmla="*/ 3641173 h 3641173"/>
                  <a:gd name="connsiteX3-7" fmla="*/ 0 w 4787043"/>
                  <a:gd name="connsiteY3-8" fmla="*/ 3641173 h 3641173"/>
                  <a:gd name="connsiteX0-9" fmla="*/ 49427 w 3477227"/>
                  <a:gd name="connsiteY0-10" fmla="*/ 3591746 h 3641173"/>
                  <a:gd name="connsiteX1-11" fmla="*/ 0 w 3477227"/>
                  <a:gd name="connsiteY1-12" fmla="*/ 0 h 3641173"/>
                  <a:gd name="connsiteX2-13" fmla="*/ 3477227 w 3477227"/>
                  <a:gd name="connsiteY2-14" fmla="*/ 3641173 h 3641173"/>
                  <a:gd name="connsiteX3-15" fmla="*/ 49427 w 3477227"/>
                  <a:gd name="connsiteY3-16" fmla="*/ 3591746 h 3641173"/>
                </a:gdLst>
                <a:ahLst/>
                <a:cxnLst>
                  <a:cxn ang="0">
                    <a:pos x="connsiteX0-1" y="connsiteY0-2"/>
                  </a:cxn>
                  <a:cxn ang="0">
                    <a:pos x="connsiteX1-3" y="connsiteY1-4"/>
                  </a:cxn>
                  <a:cxn ang="0">
                    <a:pos x="connsiteX2-5" y="connsiteY2-6"/>
                  </a:cxn>
                  <a:cxn ang="0">
                    <a:pos x="connsiteX3-7" y="connsiteY3-8"/>
                  </a:cxn>
                </a:cxnLst>
                <a:rect l="l" t="t" r="r" b="b"/>
                <a:pathLst>
                  <a:path w="3477227" h="3641173">
                    <a:moveTo>
                      <a:pt x="49427" y="3591746"/>
                    </a:moveTo>
                    <a:lnTo>
                      <a:pt x="0" y="0"/>
                    </a:lnTo>
                    <a:lnTo>
                      <a:pt x="3477227" y="3641173"/>
                    </a:lnTo>
                    <a:lnTo>
                      <a:pt x="49427" y="359174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 dirty="0"/>
              </a:p>
            </p:txBody>
          </p:sp>
        </p:grpSp>
      </p:grpSp>
      <p:sp>
        <p:nvSpPr>
          <p:cNvPr id="65" name="Google Shape;1211;p35"/>
          <p:cNvSpPr/>
          <p:nvPr/>
        </p:nvSpPr>
        <p:spPr>
          <a:xfrm>
            <a:off x="2292091" y="2412231"/>
            <a:ext cx="567308" cy="637757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66" name="Google Shape;1211;p35"/>
          <p:cNvSpPr/>
          <p:nvPr/>
        </p:nvSpPr>
        <p:spPr>
          <a:xfrm>
            <a:off x="1950315" y="5395173"/>
            <a:ext cx="125606" cy="14120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67" name="Google Shape;1211;p35"/>
          <p:cNvSpPr/>
          <p:nvPr/>
        </p:nvSpPr>
        <p:spPr>
          <a:xfrm rot="19514053">
            <a:off x="8002922" y="4871603"/>
            <a:ext cx="207210" cy="22127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44" name="Google Shape;1211;p35"/>
          <p:cNvSpPr/>
          <p:nvPr/>
        </p:nvSpPr>
        <p:spPr>
          <a:xfrm rot="1149591">
            <a:off x="3632081" y="5728195"/>
            <a:ext cx="436452" cy="44362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45" name="Google Shape;1211;p35"/>
          <p:cNvSpPr/>
          <p:nvPr/>
        </p:nvSpPr>
        <p:spPr>
          <a:xfrm rot="19514053">
            <a:off x="9268952" y="5669880"/>
            <a:ext cx="207210" cy="22127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46" name="Google Shape;1211;p35"/>
          <p:cNvSpPr/>
          <p:nvPr/>
        </p:nvSpPr>
        <p:spPr>
          <a:xfrm rot="18005673">
            <a:off x="10218023" y="3853306"/>
            <a:ext cx="411115" cy="439028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47" name="Google Shape;1211;p35"/>
          <p:cNvSpPr/>
          <p:nvPr/>
        </p:nvSpPr>
        <p:spPr>
          <a:xfrm>
            <a:off x="5244173" y="4149589"/>
            <a:ext cx="234975" cy="264155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3" name="Google Shape;1211;p35"/>
          <p:cNvSpPr/>
          <p:nvPr/>
        </p:nvSpPr>
        <p:spPr>
          <a:xfrm rot="20319382">
            <a:off x="6312692" y="5090578"/>
            <a:ext cx="283214" cy="287867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pic>
        <p:nvPicPr>
          <p:cNvPr id="68" name="Picture 67"/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524" r="94881">
                        <a14:foregroundMark x1="94881" y1="72386" x2="94881" y2="72386"/>
                        <a14:foregroundMark x1="93929" y1="71250" x2="93929" y2="71250"/>
                        <a14:foregroundMark x1="63426" y1="71944" x2="63387" y2="72088"/>
                        <a14:foregroundMark x1="67281" y1="57727" x2="66642" y2="60081"/>
                        <a14:foregroundMark x1="67435" y1="57159" x2="67281" y2="57727"/>
                        <a14:foregroundMark x1="67527" y1="56818" x2="67435" y2="57159"/>
                        <a14:foregroundMark x1="67619" y1="56477" x2="67527" y2="56818"/>
                        <a14:foregroundMark x1="49524" y1="62841" x2="49524" y2="62841"/>
                        <a14:foregroundMark x1="45119" y1="62045" x2="45119" y2="62045"/>
                        <a14:foregroundMark x1="40000" y1="60455" x2="40000" y2="60455"/>
                        <a14:foregroundMark x1="35000" y1="57841" x2="35000" y2="57841"/>
                        <a14:foregroundMark x1="29881" y1="54318" x2="29881" y2="54318"/>
                        <a14:foregroundMark x1="26667" y1="49773" x2="26667" y2="49773"/>
                        <a14:foregroundMark x1="24167" y1="45682" x2="23810" y2="45000"/>
                        <a14:foregroundMark x1="26429" y1="45000" x2="26429" y2="45000"/>
                        <a14:foregroundMark x1="31429" y1="45341" x2="32898" y2="44715"/>
                        <a14:foregroundMark x1="17381" y1="41477" x2="17381" y2="41477"/>
                        <a14:foregroundMark x1="14524" y1="38523" x2="14524" y2="38523"/>
                        <a14:foregroundMark x1="9405" y1="34205" x2="9405" y2="34205"/>
                        <a14:foregroundMark x1="7857" y1="30795" x2="7857" y2="30795"/>
                        <a14:foregroundMark x1="5595" y1="25909" x2="5595" y2="25909"/>
                        <a14:foregroundMark x1="4524" y1="25568" x2="4524" y2="25568"/>
                        <a14:foregroundMark x1="12857" y1="37273" x2="12857" y2="37273"/>
                        <a14:foregroundMark x1="23571" y1="41136" x2="23571" y2="41136"/>
                        <a14:foregroundMark x1="24643" y1="35909" x2="24643" y2="35909"/>
                        <a14:foregroundMark x1="29405" y1="33977" x2="29405" y2="33977"/>
                        <a14:foregroundMark x1="34643" y1="34659" x2="34643" y2="34659"/>
                        <a14:foregroundMark x1="38810" y1="38864" x2="38810" y2="38864"/>
                        <a14:foregroundMark x1="37857" y1="43523" x2="37857" y2="43523"/>
                        <a14:foregroundMark x1="64762" y1="59659" x2="67262" y2="61136"/>
                        <a14:foregroundMark x1="64881" y1="63523" x2="62976" y2="62614"/>
                        <a14:foregroundMark x1="75595" y1="74432" x2="75595" y2="74432"/>
                        <a14:backgroundMark x1="34762" y1="43977" x2="34762" y2="43977"/>
                        <a14:backgroundMark x1="35833" y1="43750" x2="35833" y2="43750"/>
                        <a14:backgroundMark x1="34048" y1="44205" x2="35595" y2="43636"/>
                        <a14:backgroundMark x1="36905" y1="42614" x2="33095" y2="44205"/>
                        <a14:backgroundMark x1="33452" y1="44205" x2="32738" y2="44545"/>
                        <a14:backgroundMark x1="32619" y1="44886" x2="32619" y2="44886"/>
                        <a14:backgroundMark x1="33333" y1="44091" x2="33214" y2="44545"/>
                        <a14:backgroundMark x1="39488" y1="38864" x2="39762" y2="39545"/>
                        <a14:backgroundMark x1="39167" y1="38068" x2="39488" y2="38864"/>
                        <a14:backgroundMark x1="72738" y1="69773" x2="60238" y2="67614"/>
                        <a14:backgroundMark x1="60238" y1="67614" x2="59643" y2="67841"/>
                        <a14:backgroundMark x1="72857" y1="67614" x2="72500" y2="68295"/>
                        <a14:backgroundMark x1="70000" y1="73864" x2="60833" y2="73636"/>
                        <a14:backgroundMark x1="53810" y1="70114" x2="64881" y2="69318"/>
                        <a14:backgroundMark x1="70119" y1="67159" x2="70476" y2="67614"/>
                        <a14:backgroundMark x1="67619" y1="70000" x2="58571" y2="70568"/>
                        <a14:backgroundMark x1="58571" y1="70568" x2="54643" y2="68409"/>
                        <a14:backgroundMark x1="71548" y1="68636" x2="62262" y2="65682"/>
                        <a14:backgroundMark x1="62262" y1="65682" x2="60833" y2="65795"/>
                        <a14:backgroundMark x1="54405" y1="69091" x2="54643" y2="68068"/>
                        <a14:backgroundMark x1="61667" y1="67614" x2="53929" y2="67955"/>
                        <a14:backgroundMark x1="53929" y1="67955" x2="53690" y2="69318"/>
                        <a14:backgroundMark x1="65705" y1="65124" x2="67024" y2="65795"/>
                        <a14:backgroundMark x1="71667" y1="67841" x2="64048" y2="65000"/>
                        <a14:backgroundMark x1="64048" y1="65000" x2="64879" y2="64830"/>
                        <a14:backgroundMark x1="67976" y1="61705" x2="67976" y2="61705"/>
                        <a14:backgroundMark x1="67500" y1="62614" x2="66905" y2="63523"/>
                        <a14:backgroundMark x1="67857" y1="62159" x2="66946" y2="61443"/>
                        <a14:backgroundMark x1="68646" y1="59738" x2="67976" y2="57273"/>
                        <a14:backgroundMark x1="68810" y1="60341" x2="68658" y2="59782"/>
                        <a14:backgroundMark x1="67262" y1="59318" x2="67976" y2="57045"/>
                        <a14:backgroundMark x1="66786" y1="56818" x2="66786" y2="56818"/>
                        <a14:backgroundMark x1="67738" y1="57159" x2="67738" y2="57159"/>
                        <a14:backgroundMark x1="66310" y1="57159" x2="66310" y2="57159"/>
                        <a14:backgroundMark x1="66786" y1="57727" x2="66786" y2="57727"/>
                        <a14:backgroundMark x1="66786" y1="57727" x2="66786" y2="57727"/>
                      </a14:backgroundRemoval>
                    </a14:imgEffect>
                  </a14:imgLayer>
                </a14:imgProps>
              </a:ext>
            </a:extLst>
          </a:blip>
          <a:srcRect l="377" t="16394" r="-1835" b="15551"/>
          <a:stretch>
            <a:fillRect/>
          </a:stretch>
        </p:blipFill>
        <p:spPr>
          <a:xfrm rot="3133388" flipH="1">
            <a:off x="7192303" y="3272074"/>
            <a:ext cx="3691796" cy="2594249"/>
          </a:xfrm>
          <a:prstGeom prst="rect">
            <a:avLst/>
          </a:prstGeom>
        </p:spPr>
      </p:pic>
      <p:pic>
        <p:nvPicPr>
          <p:cNvPr id="71" name="Picture 7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4524" r="94881">
                        <a14:foregroundMark x1="94881" y1="72386" x2="94881" y2="72386"/>
                        <a14:foregroundMark x1="93929" y1="71250" x2="93929" y2="71250"/>
                        <a14:foregroundMark x1="63426" y1="71944" x2="63387" y2="72088"/>
                        <a14:foregroundMark x1="67281" y1="57727" x2="66642" y2="60081"/>
                        <a14:foregroundMark x1="67435" y1="57159" x2="67281" y2="57727"/>
                        <a14:foregroundMark x1="67527" y1="56818" x2="67435" y2="57159"/>
                        <a14:foregroundMark x1="67619" y1="56477" x2="67527" y2="56818"/>
                        <a14:foregroundMark x1="49524" y1="62841" x2="49524" y2="62841"/>
                        <a14:foregroundMark x1="45119" y1="62045" x2="45119" y2="62045"/>
                        <a14:foregroundMark x1="40000" y1="60455" x2="40000" y2="60455"/>
                        <a14:foregroundMark x1="35000" y1="57841" x2="35000" y2="57841"/>
                        <a14:foregroundMark x1="29881" y1="54318" x2="29881" y2="54318"/>
                        <a14:foregroundMark x1="26667" y1="49773" x2="26667" y2="49773"/>
                        <a14:foregroundMark x1="24167" y1="45682" x2="23810" y2="45000"/>
                        <a14:foregroundMark x1="26429" y1="45000" x2="26429" y2="45000"/>
                        <a14:foregroundMark x1="31429" y1="45341" x2="32898" y2="44715"/>
                        <a14:foregroundMark x1="17381" y1="41477" x2="17381" y2="41477"/>
                        <a14:foregroundMark x1="14524" y1="38523" x2="14524" y2="38523"/>
                        <a14:foregroundMark x1="9405" y1="34205" x2="9405" y2="34205"/>
                        <a14:foregroundMark x1="7857" y1="30795" x2="7857" y2="30795"/>
                        <a14:foregroundMark x1="5595" y1="25909" x2="5595" y2="25909"/>
                        <a14:foregroundMark x1="4524" y1="25568" x2="4524" y2="25568"/>
                        <a14:foregroundMark x1="12857" y1="37273" x2="12857" y2="37273"/>
                        <a14:foregroundMark x1="23571" y1="41136" x2="23571" y2="41136"/>
                        <a14:foregroundMark x1="24643" y1="35909" x2="24643" y2="35909"/>
                        <a14:foregroundMark x1="29405" y1="33977" x2="29405" y2="33977"/>
                        <a14:foregroundMark x1="34643" y1="34659" x2="34643" y2="34659"/>
                        <a14:foregroundMark x1="38810" y1="38864" x2="38810" y2="38864"/>
                        <a14:foregroundMark x1="37857" y1="43523" x2="37857" y2="43523"/>
                        <a14:foregroundMark x1="64762" y1="59659" x2="67262" y2="61136"/>
                        <a14:foregroundMark x1="64881" y1="63523" x2="62976" y2="62614"/>
                        <a14:foregroundMark x1="75595" y1="74432" x2="75595" y2="74432"/>
                        <a14:backgroundMark x1="34762" y1="43977" x2="34762" y2="43977"/>
                        <a14:backgroundMark x1="35833" y1="43750" x2="35833" y2="43750"/>
                        <a14:backgroundMark x1="34048" y1="44205" x2="35595" y2="43636"/>
                        <a14:backgroundMark x1="36905" y1="42614" x2="33095" y2="44205"/>
                        <a14:backgroundMark x1="33452" y1="44205" x2="32738" y2="44545"/>
                        <a14:backgroundMark x1="32619" y1="44886" x2="32619" y2="44886"/>
                        <a14:backgroundMark x1="33333" y1="44091" x2="33214" y2="44545"/>
                        <a14:backgroundMark x1="39488" y1="38864" x2="39762" y2="39545"/>
                        <a14:backgroundMark x1="39167" y1="38068" x2="39488" y2="38864"/>
                        <a14:backgroundMark x1="72738" y1="69773" x2="60238" y2="67614"/>
                        <a14:backgroundMark x1="60238" y1="67614" x2="59643" y2="67841"/>
                        <a14:backgroundMark x1="72857" y1="67614" x2="72500" y2="68295"/>
                        <a14:backgroundMark x1="70000" y1="73864" x2="60833" y2="73636"/>
                        <a14:backgroundMark x1="53810" y1="70114" x2="64881" y2="69318"/>
                        <a14:backgroundMark x1="70119" y1="67159" x2="70476" y2="67614"/>
                        <a14:backgroundMark x1="67619" y1="70000" x2="58571" y2="70568"/>
                        <a14:backgroundMark x1="58571" y1="70568" x2="54643" y2="68409"/>
                        <a14:backgroundMark x1="71548" y1="68636" x2="62262" y2="65682"/>
                        <a14:backgroundMark x1="62262" y1="65682" x2="60833" y2="65795"/>
                        <a14:backgroundMark x1="54405" y1="69091" x2="54643" y2="68068"/>
                        <a14:backgroundMark x1="61667" y1="67614" x2="53929" y2="67955"/>
                        <a14:backgroundMark x1="53929" y1="67955" x2="53690" y2="69318"/>
                        <a14:backgroundMark x1="65705" y1="65124" x2="67024" y2="65795"/>
                        <a14:backgroundMark x1="71667" y1="67841" x2="64048" y2="65000"/>
                        <a14:backgroundMark x1="64048" y1="65000" x2="64879" y2="64830"/>
                        <a14:backgroundMark x1="67976" y1="61705" x2="67976" y2="61705"/>
                        <a14:backgroundMark x1="67500" y1="62614" x2="66905" y2="63523"/>
                        <a14:backgroundMark x1="67857" y1="62159" x2="66946" y2="61443"/>
                        <a14:backgroundMark x1="68646" y1="59738" x2="67976" y2="57273"/>
                        <a14:backgroundMark x1="68810" y1="60341" x2="68658" y2="59782"/>
                        <a14:backgroundMark x1="67262" y1="59318" x2="67976" y2="57045"/>
                        <a14:backgroundMark x1="66786" y1="56818" x2="66786" y2="56818"/>
                        <a14:backgroundMark x1="67738" y1="57159" x2="67738" y2="57159"/>
                        <a14:backgroundMark x1="66310" y1="57159" x2="66310" y2="57159"/>
                        <a14:backgroundMark x1="66786" y1="57727" x2="66786" y2="57727"/>
                        <a14:backgroundMark x1="66786" y1="57727" x2="66786" y2="57727"/>
                      </a14:backgroundRemoval>
                    </a14:imgEffect>
                  </a14:imgLayer>
                </a14:imgProps>
              </a:ext>
            </a:extLst>
          </a:blip>
          <a:srcRect l="377" t="16394" r="-1835" b="15551"/>
          <a:stretch>
            <a:fillRect/>
          </a:stretch>
        </p:blipFill>
        <p:spPr>
          <a:xfrm rot="18735122">
            <a:off x="204993" y="-298652"/>
            <a:ext cx="2745579" cy="1850125"/>
          </a:xfrm>
          <a:prstGeom prst="rect">
            <a:avLst/>
          </a:prstGeom>
        </p:spPr>
      </p:pic>
      <p:sp>
        <p:nvSpPr>
          <p:cNvPr id="60" name="TextBox 59"/>
          <p:cNvSpPr txBox="1"/>
          <p:nvPr/>
        </p:nvSpPr>
        <p:spPr>
          <a:xfrm>
            <a:off x="2698586" y="870019"/>
            <a:ext cx="8305800" cy="2360950"/>
          </a:xfrm>
          <a:prstGeom prst="rect">
            <a:avLst/>
          </a:prstGeom>
          <a:noFill/>
        </p:spPr>
        <p:txBody>
          <a:bodyPr>
            <a:prstTxWarp prst="textWave2">
              <a:avLst/>
            </a:prstTxWarp>
            <a:spAutoFit/>
          </a:bodyPr>
          <a:lstStyle/>
          <a:p>
            <a:pPr algn="ctr">
              <a:defRPr/>
            </a:pPr>
            <a:r>
              <a:rPr lang="en-US" sz="4400" dirty="0">
                <a:solidFill>
                  <a:srgbClr val="FF0000"/>
                </a:solidFill>
                <a:effectLst>
                  <a:glow rad="63500">
                    <a:prstClr val="black">
                      <a:lumMod val="85000"/>
                      <a:lumOff val="15000"/>
                      <a:alpha val="40000"/>
                    </a:prstClr>
                  </a:glow>
                  <a:reflection blurRad="6350" stA="50000" endA="300" endPos="50000" dist="29997" dir="5400000" sy="-100000" algn="bl" rotWithShape="0"/>
                </a:effectLst>
                <a:cs typeface="Arial" panose="020B0604020202020204" pitchFamily="34" charset="0"/>
              </a:rPr>
              <a:t>Nhiệt liệt chào mừng tất cả thầy cô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420093066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43000" y="421254"/>
            <a:ext cx="9893300" cy="5649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82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" y="205230"/>
            <a:ext cx="11421616" cy="63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005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9718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oogle Shape;7869;p79"/>
          <p:cNvGrpSpPr/>
          <p:nvPr/>
        </p:nvGrpSpPr>
        <p:grpSpPr>
          <a:xfrm rot="985171">
            <a:off x="4234325" y="1176896"/>
            <a:ext cx="274320" cy="20574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29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0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31" name="Google Shape;7869;p79"/>
          <p:cNvGrpSpPr/>
          <p:nvPr/>
        </p:nvGrpSpPr>
        <p:grpSpPr>
          <a:xfrm rot="985171">
            <a:off x="1772120" y="1970777"/>
            <a:ext cx="137160" cy="13716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32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3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46" name="Google Shape;7869;p79"/>
          <p:cNvGrpSpPr/>
          <p:nvPr/>
        </p:nvGrpSpPr>
        <p:grpSpPr>
          <a:xfrm rot="3385862">
            <a:off x="10330287" y="1111336"/>
            <a:ext cx="205740" cy="20574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47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8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49" name="Google Shape;7869;p79"/>
          <p:cNvGrpSpPr/>
          <p:nvPr/>
        </p:nvGrpSpPr>
        <p:grpSpPr>
          <a:xfrm rot="2202436">
            <a:off x="8556440" y="6207518"/>
            <a:ext cx="205740" cy="20574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50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1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52" name="Google Shape;1211;p35"/>
          <p:cNvSpPr/>
          <p:nvPr/>
        </p:nvSpPr>
        <p:spPr>
          <a:xfrm rot="1191004">
            <a:off x="1587408" y="2943802"/>
            <a:ext cx="398003" cy="37071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3" name="Google Shape;1211;p35"/>
          <p:cNvSpPr/>
          <p:nvPr/>
        </p:nvSpPr>
        <p:spPr>
          <a:xfrm rot="4405144">
            <a:off x="4752383" y="1006216"/>
            <a:ext cx="217015" cy="2021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5" name="Google Shape;1211;p35"/>
          <p:cNvSpPr/>
          <p:nvPr/>
        </p:nvSpPr>
        <p:spPr>
          <a:xfrm rot="3200035">
            <a:off x="2326826" y="4029211"/>
            <a:ext cx="623480" cy="580726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6" name="Google Shape;1211;p35"/>
          <p:cNvSpPr/>
          <p:nvPr/>
        </p:nvSpPr>
        <p:spPr>
          <a:xfrm rot="4014714">
            <a:off x="8762832" y="1834163"/>
            <a:ext cx="623480" cy="580726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7" name="Google Shape;1211;p35"/>
          <p:cNvSpPr/>
          <p:nvPr/>
        </p:nvSpPr>
        <p:spPr>
          <a:xfrm rot="4014714">
            <a:off x="8825204" y="5431426"/>
            <a:ext cx="314785" cy="29319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8" name="Google Shape;1211;p35"/>
          <p:cNvSpPr/>
          <p:nvPr/>
        </p:nvSpPr>
        <p:spPr>
          <a:xfrm rot="1975896">
            <a:off x="4536482" y="5338470"/>
            <a:ext cx="242314" cy="225698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59" name="Google Shape;1211;p35"/>
          <p:cNvSpPr/>
          <p:nvPr/>
        </p:nvSpPr>
        <p:spPr>
          <a:xfrm rot="1342154">
            <a:off x="2199991" y="5429305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grpSp>
        <p:nvGrpSpPr>
          <p:cNvPr id="68" name="Google Shape;851;p36"/>
          <p:cNvGrpSpPr/>
          <p:nvPr/>
        </p:nvGrpSpPr>
        <p:grpSpPr>
          <a:xfrm rot="2372642">
            <a:off x="8437098" y="4539242"/>
            <a:ext cx="1860204" cy="1168763"/>
            <a:chOff x="2180675" y="2812125"/>
            <a:chExt cx="4241100" cy="2664675"/>
          </a:xfrm>
          <a:solidFill>
            <a:srgbClr val="FFE340"/>
          </a:solidFill>
        </p:grpSpPr>
        <p:sp>
          <p:nvSpPr>
            <p:cNvPr id="69" name="Google Shape;852;p36"/>
            <p:cNvSpPr/>
            <p:nvPr/>
          </p:nvSpPr>
          <p:spPr>
            <a:xfrm>
              <a:off x="2712100" y="3395750"/>
              <a:ext cx="3047975" cy="2070600"/>
            </a:xfrm>
            <a:custGeom>
              <a:avLst/>
              <a:gdLst/>
              <a:ahLst/>
              <a:cxnLst/>
              <a:rect l="l" t="t" r="r" b="b"/>
              <a:pathLst>
                <a:path w="121919" h="82824" extrusionOk="0">
                  <a:moveTo>
                    <a:pt x="65722" y="0"/>
                  </a:moveTo>
                  <a:cubicBezTo>
                    <a:pt x="62729" y="0"/>
                    <a:pt x="59581" y="295"/>
                    <a:pt x="56271" y="920"/>
                  </a:cubicBezTo>
                  <a:cubicBezTo>
                    <a:pt x="1" y="11549"/>
                    <a:pt x="8754" y="82824"/>
                    <a:pt x="8754" y="82824"/>
                  </a:cubicBezTo>
                  <a:lnTo>
                    <a:pt x="25010" y="81990"/>
                  </a:lnTo>
                  <a:cubicBezTo>
                    <a:pt x="25010" y="81990"/>
                    <a:pt x="20568" y="18942"/>
                    <a:pt x="58147" y="14050"/>
                  </a:cubicBezTo>
                  <a:cubicBezTo>
                    <a:pt x="59300" y="13900"/>
                    <a:pt x="60426" y="13827"/>
                    <a:pt x="61528" y="13827"/>
                  </a:cubicBezTo>
                  <a:cubicBezTo>
                    <a:pt x="94078" y="13827"/>
                    <a:pt x="104413" y="77197"/>
                    <a:pt x="104413" y="77197"/>
                  </a:cubicBezTo>
                  <a:lnTo>
                    <a:pt x="121919" y="75322"/>
                  </a:lnTo>
                  <a:cubicBezTo>
                    <a:pt x="121919" y="75322"/>
                    <a:pt x="113612" y="0"/>
                    <a:pt x="65722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0" name="Google Shape;853;p36"/>
            <p:cNvSpPr/>
            <p:nvPr/>
          </p:nvSpPr>
          <p:spPr>
            <a:xfrm>
              <a:off x="3401750" y="3849750"/>
              <a:ext cx="1832125" cy="1595775"/>
            </a:xfrm>
            <a:custGeom>
              <a:avLst/>
              <a:gdLst/>
              <a:ahLst/>
              <a:cxnLst/>
              <a:rect l="l" t="t" r="r" b="b"/>
              <a:pathLst>
                <a:path w="73285" h="63831" extrusionOk="0">
                  <a:moveTo>
                    <a:pt x="33298" y="0"/>
                  </a:moveTo>
                  <a:cubicBezTo>
                    <a:pt x="31809" y="0"/>
                    <a:pt x="30272" y="153"/>
                    <a:pt x="28685" y="475"/>
                  </a:cubicBezTo>
                  <a:cubicBezTo>
                    <a:pt x="1" y="6284"/>
                    <a:pt x="1592" y="63830"/>
                    <a:pt x="1592" y="63830"/>
                  </a:cubicBezTo>
                  <a:lnTo>
                    <a:pt x="14931" y="63414"/>
                  </a:lnTo>
                  <a:cubicBezTo>
                    <a:pt x="14931" y="63414"/>
                    <a:pt x="14945" y="14380"/>
                    <a:pt x="29518" y="12979"/>
                  </a:cubicBezTo>
                  <a:cubicBezTo>
                    <a:pt x="29954" y="12937"/>
                    <a:pt x="30383" y="12916"/>
                    <a:pt x="30808" y="12916"/>
                  </a:cubicBezTo>
                  <a:cubicBezTo>
                    <a:pt x="51524" y="12916"/>
                    <a:pt x="59529" y="61746"/>
                    <a:pt x="59529" y="61746"/>
                  </a:cubicBezTo>
                  <a:lnTo>
                    <a:pt x="73284" y="59662"/>
                  </a:lnTo>
                  <a:cubicBezTo>
                    <a:pt x="73284" y="59662"/>
                    <a:pt x="62711" y="0"/>
                    <a:pt x="33298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1" name="Google Shape;854;p36"/>
            <p:cNvSpPr/>
            <p:nvPr/>
          </p:nvSpPr>
          <p:spPr>
            <a:xfrm>
              <a:off x="2180675" y="2812125"/>
              <a:ext cx="4241100" cy="2664675"/>
            </a:xfrm>
            <a:custGeom>
              <a:avLst/>
              <a:gdLst/>
              <a:ahLst/>
              <a:cxnLst/>
              <a:rect l="l" t="t" r="r" b="b"/>
              <a:pathLst>
                <a:path w="169644" h="106587" extrusionOk="0">
                  <a:moveTo>
                    <a:pt x="80577" y="1"/>
                  </a:moveTo>
                  <a:cubicBezTo>
                    <a:pt x="66131" y="1"/>
                    <a:pt x="51483" y="4077"/>
                    <a:pt x="38765" y="14470"/>
                  </a:cubicBezTo>
                  <a:cubicBezTo>
                    <a:pt x="1" y="46148"/>
                    <a:pt x="9588" y="106587"/>
                    <a:pt x="9588" y="106587"/>
                  </a:cubicBezTo>
                  <a:lnTo>
                    <a:pt x="26677" y="105335"/>
                  </a:lnTo>
                  <a:cubicBezTo>
                    <a:pt x="26677" y="105335"/>
                    <a:pt x="17112" y="35395"/>
                    <a:pt x="75028" y="20306"/>
                  </a:cubicBezTo>
                  <a:cubicBezTo>
                    <a:pt x="79562" y="19124"/>
                    <a:pt x="83831" y="18579"/>
                    <a:pt x="87851" y="18579"/>
                  </a:cubicBezTo>
                  <a:cubicBezTo>
                    <a:pt x="136303" y="18579"/>
                    <a:pt x="148385" y="97833"/>
                    <a:pt x="148385" y="97833"/>
                  </a:cubicBezTo>
                  <a:lnTo>
                    <a:pt x="169644" y="95750"/>
                  </a:lnTo>
                  <a:cubicBezTo>
                    <a:pt x="169644" y="95750"/>
                    <a:pt x="158807" y="36561"/>
                    <a:pt x="135881" y="19055"/>
                  </a:cubicBezTo>
                  <a:cubicBezTo>
                    <a:pt x="122282" y="8670"/>
                    <a:pt x="101644" y="1"/>
                    <a:pt x="8057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 dirty="0"/>
            </a:p>
          </p:txBody>
        </p:sp>
      </p:grpSp>
      <p:grpSp>
        <p:nvGrpSpPr>
          <p:cNvPr id="75" name="Google Shape;7869;p79"/>
          <p:cNvGrpSpPr/>
          <p:nvPr/>
        </p:nvGrpSpPr>
        <p:grpSpPr>
          <a:xfrm rot="1873044">
            <a:off x="2762876" y="474534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6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7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78" name="Google Shape;7869;p79"/>
          <p:cNvGrpSpPr/>
          <p:nvPr/>
        </p:nvGrpSpPr>
        <p:grpSpPr>
          <a:xfrm rot="1873044">
            <a:off x="10236332" y="5646596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79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0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82" name="Google Shape;7869;p79"/>
          <p:cNvGrpSpPr/>
          <p:nvPr/>
        </p:nvGrpSpPr>
        <p:grpSpPr>
          <a:xfrm rot="2958738">
            <a:off x="9898395" y="2526201"/>
            <a:ext cx="274320" cy="274320"/>
            <a:chOff x="3017166" y="3216013"/>
            <a:chExt cx="394376" cy="369812"/>
          </a:xfrm>
          <a:solidFill>
            <a:srgbClr val="FC7272"/>
          </a:solidFill>
        </p:grpSpPr>
        <p:sp>
          <p:nvSpPr>
            <p:cNvPr id="83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4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89" name="Google Shape;7869;p79"/>
          <p:cNvGrpSpPr/>
          <p:nvPr/>
        </p:nvGrpSpPr>
        <p:grpSpPr>
          <a:xfrm rot="2958738">
            <a:off x="2981861" y="3343639"/>
            <a:ext cx="274320" cy="274320"/>
            <a:chOff x="3017166" y="3216013"/>
            <a:chExt cx="394376" cy="369812"/>
          </a:xfrm>
          <a:solidFill>
            <a:srgbClr val="FFC14F"/>
          </a:solidFill>
        </p:grpSpPr>
        <p:sp>
          <p:nvSpPr>
            <p:cNvPr id="90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1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grpSp>
        <p:nvGrpSpPr>
          <p:cNvPr id="98" name="Google Shape;7869;p79"/>
          <p:cNvGrpSpPr/>
          <p:nvPr/>
        </p:nvGrpSpPr>
        <p:grpSpPr>
          <a:xfrm rot="713896">
            <a:off x="2404726" y="1082054"/>
            <a:ext cx="137160" cy="137160"/>
            <a:chOff x="3017166" y="3216013"/>
            <a:chExt cx="394376" cy="369812"/>
          </a:xfrm>
          <a:solidFill>
            <a:srgbClr val="FFE340"/>
          </a:solidFill>
        </p:grpSpPr>
        <p:sp>
          <p:nvSpPr>
            <p:cNvPr id="99" name="Google Shape;7870;p79"/>
            <p:cNvSpPr/>
            <p:nvPr/>
          </p:nvSpPr>
          <p:spPr>
            <a:xfrm>
              <a:off x="3017166" y="3216013"/>
              <a:ext cx="394376" cy="369812"/>
            </a:xfrm>
            <a:custGeom>
              <a:avLst/>
              <a:gdLst/>
              <a:ahLst/>
              <a:cxnLst/>
              <a:rect l="l" t="t" r="r" b="b"/>
              <a:pathLst>
                <a:path w="15011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7505" y="11568"/>
                  </a:lnTo>
                  <a:lnTo>
                    <a:pt x="11632" y="14023"/>
                  </a:lnTo>
                  <a:cubicBezTo>
                    <a:pt x="11695" y="14059"/>
                    <a:pt x="11761" y="14075"/>
                    <a:pt x="11825" y="14075"/>
                  </a:cubicBezTo>
                  <a:cubicBezTo>
                    <a:pt x="12056" y="14075"/>
                    <a:pt x="12261" y="13863"/>
                    <a:pt x="12201" y="13607"/>
                  </a:cubicBezTo>
                  <a:lnTo>
                    <a:pt x="11147" y="8925"/>
                  </a:lnTo>
                  <a:lnTo>
                    <a:pt x="14753" y="5755"/>
                  </a:lnTo>
                  <a:cubicBezTo>
                    <a:pt x="15010" y="5533"/>
                    <a:pt x="14871" y="5117"/>
                    <a:pt x="14538" y="5089"/>
                  </a:cubicBezTo>
                  <a:lnTo>
                    <a:pt x="9752" y="4646"/>
                  </a:lnTo>
                  <a:lnTo>
                    <a:pt x="7852" y="234"/>
                  </a:lnTo>
                  <a:cubicBezTo>
                    <a:pt x="7786" y="78"/>
                    <a:pt x="7644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100" name="Google Shape;7871;p79"/>
            <p:cNvSpPr/>
            <p:nvPr/>
          </p:nvSpPr>
          <p:spPr>
            <a:xfrm>
              <a:off x="3017166" y="3216013"/>
              <a:ext cx="231093" cy="369812"/>
            </a:xfrm>
            <a:custGeom>
              <a:avLst/>
              <a:gdLst/>
              <a:ahLst/>
              <a:cxnLst/>
              <a:rect l="l" t="t" r="r" b="b"/>
              <a:pathLst>
                <a:path w="8796" h="14076" extrusionOk="0">
                  <a:moveTo>
                    <a:pt x="7502" y="0"/>
                  </a:moveTo>
                  <a:cubicBezTo>
                    <a:pt x="7359" y="0"/>
                    <a:pt x="7217" y="78"/>
                    <a:pt x="7151" y="234"/>
                  </a:cubicBezTo>
                  <a:lnTo>
                    <a:pt x="5251" y="4646"/>
                  </a:lnTo>
                  <a:lnTo>
                    <a:pt x="472" y="5089"/>
                  </a:lnTo>
                  <a:cubicBezTo>
                    <a:pt x="132" y="5117"/>
                    <a:pt x="0" y="5533"/>
                    <a:pt x="250" y="5755"/>
                  </a:cubicBezTo>
                  <a:lnTo>
                    <a:pt x="3864" y="8925"/>
                  </a:lnTo>
                  <a:lnTo>
                    <a:pt x="2802" y="13607"/>
                  </a:lnTo>
                  <a:cubicBezTo>
                    <a:pt x="2748" y="13863"/>
                    <a:pt x="2953" y="14075"/>
                    <a:pt x="3185" y="14075"/>
                  </a:cubicBezTo>
                  <a:cubicBezTo>
                    <a:pt x="3249" y="14075"/>
                    <a:pt x="3315" y="14059"/>
                    <a:pt x="3378" y="14023"/>
                  </a:cubicBezTo>
                  <a:lnTo>
                    <a:pt x="4294" y="13475"/>
                  </a:lnTo>
                  <a:cubicBezTo>
                    <a:pt x="4425" y="8225"/>
                    <a:pt x="6867" y="4528"/>
                    <a:pt x="8795" y="2412"/>
                  </a:cubicBezTo>
                  <a:lnTo>
                    <a:pt x="7859" y="234"/>
                  </a:lnTo>
                  <a:cubicBezTo>
                    <a:pt x="7789" y="78"/>
                    <a:pt x="7646" y="0"/>
                    <a:pt x="7502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110" name="Google Shape;7325;p78"/>
          <p:cNvSpPr/>
          <p:nvPr/>
        </p:nvSpPr>
        <p:spPr>
          <a:xfrm rot="16200000">
            <a:off x="1991627" y="1161573"/>
            <a:ext cx="89796" cy="89796"/>
          </a:xfrm>
          <a:prstGeom prst="ellipse">
            <a:avLst/>
          </a:prstGeom>
          <a:solidFill>
            <a:srgbClr val="FC7272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1" name="Google Shape;7325;p78"/>
          <p:cNvSpPr/>
          <p:nvPr/>
        </p:nvSpPr>
        <p:spPr>
          <a:xfrm rot="16200000">
            <a:off x="7128879" y="5532158"/>
            <a:ext cx="137160" cy="137160"/>
          </a:xfrm>
          <a:prstGeom prst="ellipse">
            <a:avLst/>
          </a:prstGeom>
          <a:solidFill>
            <a:srgbClr val="FC7272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2" name="Google Shape;7325;p78"/>
          <p:cNvSpPr/>
          <p:nvPr/>
        </p:nvSpPr>
        <p:spPr>
          <a:xfrm rot="16200000">
            <a:off x="10343897" y="1874885"/>
            <a:ext cx="68580" cy="68580"/>
          </a:xfrm>
          <a:prstGeom prst="ellipse">
            <a:avLst/>
          </a:prstGeom>
          <a:solidFill>
            <a:srgbClr val="CFD9E0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4" name="Google Shape;7325;p78"/>
          <p:cNvSpPr/>
          <p:nvPr/>
        </p:nvSpPr>
        <p:spPr>
          <a:xfrm rot="16200000">
            <a:off x="8734690" y="1090886"/>
            <a:ext cx="137160" cy="137160"/>
          </a:xfrm>
          <a:prstGeom prst="ellipse">
            <a:avLst/>
          </a:prstGeom>
          <a:solidFill>
            <a:srgbClr val="FFC14F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5" name="Google Shape;7325;p78"/>
          <p:cNvSpPr/>
          <p:nvPr/>
        </p:nvSpPr>
        <p:spPr>
          <a:xfrm rot="16200000">
            <a:off x="9537370" y="1308411"/>
            <a:ext cx="68580" cy="68580"/>
          </a:xfrm>
          <a:prstGeom prst="ellipse">
            <a:avLst/>
          </a:prstGeom>
          <a:solidFill>
            <a:srgbClr val="FF7D7C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6" name="Google Shape;7325;p78"/>
          <p:cNvSpPr/>
          <p:nvPr/>
        </p:nvSpPr>
        <p:spPr>
          <a:xfrm rot="16200000">
            <a:off x="4253847" y="5060147"/>
            <a:ext cx="89796" cy="89796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7" name="Google Shape;7325;p78"/>
          <p:cNvSpPr/>
          <p:nvPr/>
        </p:nvSpPr>
        <p:spPr>
          <a:xfrm rot="16200000">
            <a:off x="7008764" y="1156811"/>
            <a:ext cx="89796" cy="89796"/>
          </a:xfrm>
          <a:prstGeom prst="ellipse">
            <a:avLst/>
          </a:prstGeom>
          <a:solidFill>
            <a:srgbClr val="FC7272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8" name="Google Shape;7325;p78"/>
          <p:cNvSpPr/>
          <p:nvPr/>
        </p:nvSpPr>
        <p:spPr>
          <a:xfrm rot="16200000">
            <a:off x="3460448" y="5542499"/>
            <a:ext cx="137160" cy="137160"/>
          </a:xfrm>
          <a:prstGeom prst="ellipse">
            <a:avLst/>
          </a:prstGeom>
          <a:solidFill>
            <a:srgbClr val="FC7272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19" name="Google Shape;7325;p78"/>
          <p:cNvSpPr/>
          <p:nvPr/>
        </p:nvSpPr>
        <p:spPr>
          <a:xfrm rot="16200000">
            <a:off x="1854252" y="4878847"/>
            <a:ext cx="89796" cy="89796"/>
          </a:xfrm>
          <a:prstGeom prst="ellipse">
            <a:avLst/>
          </a:prstGeom>
          <a:solidFill>
            <a:srgbClr val="FFE340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20" name="Google Shape;7325;p78"/>
          <p:cNvSpPr/>
          <p:nvPr/>
        </p:nvSpPr>
        <p:spPr>
          <a:xfrm rot="16200000">
            <a:off x="2191135" y="3600379"/>
            <a:ext cx="89796" cy="89796"/>
          </a:xfrm>
          <a:prstGeom prst="ellipse">
            <a:avLst/>
          </a:prstGeom>
          <a:solidFill>
            <a:srgbClr val="FF7D7C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21" name="Google Shape;7325;p78"/>
          <p:cNvSpPr/>
          <p:nvPr/>
        </p:nvSpPr>
        <p:spPr>
          <a:xfrm rot="16200000">
            <a:off x="8581915" y="2856786"/>
            <a:ext cx="137160" cy="137160"/>
          </a:xfrm>
          <a:prstGeom prst="ellipse">
            <a:avLst/>
          </a:prstGeom>
          <a:solidFill>
            <a:srgbClr val="FFE340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122" name="Google Shape;7325;p78"/>
          <p:cNvSpPr/>
          <p:nvPr/>
        </p:nvSpPr>
        <p:spPr>
          <a:xfrm rot="16200000">
            <a:off x="9886871" y="3433076"/>
            <a:ext cx="89796" cy="89796"/>
          </a:xfrm>
          <a:prstGeom prst="ellipse">
            <a:avLst/>
          </a:prstGeom>
          <a:solidFill>
            <a:srgbClr val="FC7272"/>
          </a:solidFill>
          <a:ln>
            <a:noFill/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/>
          </a:p>
        </p:txBody>
      </p:sp>
      <p:sp>
        <p:nvSpPr>
          <p:cNvPr id="60" name="Rectangle 59"/>
          <p:cNvSpPr/>
          <p:nvPr/>
        </p:nvSpPr>
        <p:spPr>
          <a:xfrm>
            <a:off x="1143000" y="1905000"/>
            <a:ext cx="106515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Cốt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400" b="1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endParaRPr lang="vi-VN" sz="4400" b="1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4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600" b="1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5404" y="585451"/>
            <a:ext cx="628916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rgbClr val="FF0000"/>
                </a:solidFill>
              </a:rPr>
              <a:t>THẢO LUẬN NHÓM 2</a:t>
            </a:r>
            <a:endParaRPr lang="en-US" sz="4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73520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" grpId="0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 rot="433849">
            <a:off x="10385368" y="17710"/>
            <a:ext cx="2061620" cy="1090818"/>
            <a:chOff x="4170921" y="1348638"/>
            <a:chExt cx="3176745" cy="2235311"/>
          </a:xfrm>
        </p:grpSpPr>
        <p:sp>
          <p:nvSpPr>
            <p:cNvPr id="22" name="Google Shape;2352;p60"/>
            <p:cNvSpPr/>
            <p:nvPr/>
          </p:nvSpPr>
          <p:spPr>
            <a:xfrm>
              <a:off x="6871685" y="2657374"/>
              <a:ext cx="231223" cy="719085"/>
            </a:xfrm>
            <a:custGeom>
              <a:avLst/>
              <a:gdLst/>
              <a:ahLst/>
              <a:cxnLst/>
              <a:rect l="l" t="t" r="r" b="b"/>
              <a:pathLst>
                <a:path w="2158" h="15066" extrusionOk="0">
                  <a:moveTo>
                    <a:pt x="0" y="1"/>
                  </a:moveTo>
                  <a:lnTo>
                    <a:pt x="0" y="15066"/>
                  </a:lnTo>
                  <a:lnTo>
                    <a:pt x="2158" y="15066"/>
                  </a:lnTo>
                  <a:lnTo>
                    <a:pt x="2158" y="1"/>
                  </a:ln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3" name="Google Shape;2353;p60"/>
            <p:cNvSpPr/>
            <p:nvPr/>
          </p:nvSpPr>
          <p:spPr>
            <a:xfrm>
              <a:off x="4453266" y="1348638"/>
              <a:ext cx="2640378" cy="1332845"/>
            </a:xfrm>
            <a:custGeom>
              <a:avLst/>
              <a:gdLst>
                <a:gd name="connsiteX0" fmla="*/ 22565 w 45130"/>
                <a:gd name="connsiteY0" fmla="*/ 0 h 22570"/>
                <a:gd name="connsiteX1" fmla="*/ 0 w 45130"/>
                <a:gd name="connsiteY1" fmla="*/ 22570 h 22570"/>
                <a:gd name="connsiteX2" fmla="*/ 4400 w 45130"/>
                <a:gd name="connsiteY2" fmla="*/ 22570 h 22570"/>
                <a:gd name="connsiteX3" fmla="*/ 22570 w 45130"/>
                <a:gd name="connsiteY3" fmla="*/ 2162 h 22570"/>
                <a:gd name="connsiteX4" fmla="*/ 42972 w 45130"/>
                <a:gd name="connsiteY4" fmla="*/ 22570 h 22570"/>
                <a:gd name="connsiteX5" fmla="*/ 45130 w 45130"/>
                <a:gd name="connsiteY5" fmla="*/ 22570 h 22570"/>
                <a:gd name="connsiteX6" fmla="*/ 22565 w 45130"/>
                <a:gd name="connsiteY6" fmla="*/ 0 h 22570"/>
                <a:gd name="connsiteX0-1" fmla="*/ 22565 w 45130"/>
                <a:gd name="connsiteY0-2" fmla="*/ 0 h 22818"/>
                <a:gd name="connsiteX1-3" fmla="*/ 0 w 45130"/>
                <a:gd name="connsiteY1-4" fmla="*/ 22570 h 22818"/>
                <a:gd name="connsiteX2-5" fmla="*/ 4400 w 45130"/>
                <a:gd name="connsiteY2-6" fmla="*/ 22570 h 22818"/>
                <a:gd name="connsiteX3-7" fmla="*/ 22570 w 45130"/>
                <a:gd name="connsiteY3-8" fmla="*/ 2162 h 22818"/>
                <a:gd name="connsiteX4-9" fmla="*/ 41980 w 45130"/>
                <a:gd name="connsiteY4-10" fmla="*/ 22818 h 22818"/>
                <a:gd name="connsiteX5-11" fmla="*/ 45130 w 45130"/>
                <a:gd name="connsiteY5-12" fmla="*/ 22570 h 22818"/>
                <a:gd name="connsiteX6-13" fmla="*/ 22565 w 45130"/>
                <a:gd name="connsiteY6-14" fmla="*/ 0 h 22818"/>
                <a:gd name="connsiteX0-15" fmla="*/ 22565 w 45130"/>
                <a:gd name="connsiteY0-16" fmla="*/ 0 h 22818"/>
                <a:gd name="connsiteX1-17" fmla="*/ 0 w 45130"/>
                <a:gd name="connsiteY1-18" fmla="*/ 22570 h 22818"/>
                <a:gd name="connsiteX2-19" fmla="*/ 4400 w 45130"/>
                <a:gd name="connsiteY2-20" fmla="*/ 22570 h 22818"/>
                <a:gd name="connsiteX3-21" fmla="*/ 22570 w 45130"/>
                <a:gd name="connsiteY3-22" fmla="*/ 2162 h 22818"/>
                <a:gd name="connsiteX4-23" fmla="*/ 40988 w 45130"/>
                <a:gd name="connsiteY4-24" fmla="*/ 22818 h 22818"/>
                <a:gd name="connsiteX5-25" fmla="*/ 45130 w 45130"/>
                <a:gd name="connsiteY5-26" fmla="*/ 22570 h 22818"/>
                <a:gd name="connsiteX6-27" fmla="*/ 22565 w 45130"/>
                <a:gd name="connsiteY6-28" fmla="*/ 0 h 22818"/>
                <a:gd name="connsiteX0-29" fmla="*/ 22565 w 45130"/>
                <a:gd name="connsiteY0-30" fmla="*/ 0 h 22818"/>
                <a:gd name="connsiteX1-31" fmla="*/ 0 w 45130"/>
                <a:gd name="connsiteY1-32" fmla="*/ 22570 h 22818"/>
                <a:gd name="connsiteX2-33" fmla="*/ 4400 w 45130"/>
                <a:gd name="connsiteY2-34" fmla="*/ 22570 h 22818"/>
                <a:gd name="connsiteX3-35" fmla="*/ 22074 w 45130"/>
                <a:gd name="connsiteY3-36" fmla="*/ 3404 h 22818"/>
                <a:gd name="connsiteX4-37" fmla="*/ 40988 w 45130"/>
                <a:gd name="connsiteY4-38" fmla="*/ 22818 h 22818"/>
                <a:gd name="connsiteX5-39" fmla="*/ 45130 w 45130"/>
                <a:gd name="connsiteY5-40" fmla="*/ 22570 h 22818"/>
                <a:gd name="connsiteX6-41" fmla="*/ 22565 w 45130"/>
                <a:gd name="connsiteY6-42" fmla="*/ 0 h 22818"/>
                <a:gd name="connsiteX0-43" fmla="*/ 22565 w 45130"/>
                <a:gd name="connsiteY0-44" fmla="*/ 0 h 22818"/>
                <a:gd name="connsiteX1-45" fmla="*/ 0 w 45130"/>
                <a:gd name="connsiteY1-46" fmla="*/ 22570 h 22818"/>
                <a:gd name="connsiteX2-47" fmla="*/ 4400 w 45130"/>
                <a:gd name="connsiteY2-48" fmla="*/ 22570 h 22818"/>
                <a:gd name="connsiteX3-49" fmla="*/ 22074 w 45130"/>
                <a:gd name="connsiteY3-50" fmla="*/ 2659 h 22818"/>
                <a:gd name="connsiteX4-51" fmla="*/ 40988 w 45130"/>
                <a:gd name="connsiteY4-52" fmla="*/ 22818 h 22818"/>
                <a:gd name="connsiteX5-53" fmla="*/ 45130 w 45130"/>
                <a:gd name="connsiteY5-54" fmla="*/ 22570 h 22818"/>
                <a:gd name="connsiteX6-55" fmla="*/ 22565 w 45130"/>
                <a:gd name="connsiteY6-56" fmla="*/ 0 h 22818"/>
                <a:gd name="connsiteX0-57" fmla="*/ 22565 w 45130"/>
                <a:gd name="connsiteY0-58" fmla="*/ 0 h 22818"/>
                <a:gd name="connsiteX1-59" fmla="*/ 0 w 45130"/>
                <a:gd name="connsiteY1-60" fmla="*/ 22570 h 22818"/>
                <a:gd name="connsiteX2-61" fmla="*/ 4400 w 45130"/>
                <a:gd name="connsiteY2-62" fmla="*/ 22570 h 22818"/>
                <a:gd name="connsiteX3-63" fmla="*/ 22074 w 45130"/>
                <a:gd name="connsiteY3-64" fmla="*/ 3404 h 22818"/>
                <a:gd name="connsiteX4-65" fmla="*/ 40988 w 45130"/>
                <a:gd name="connsiteY4-66" fmla="*/ 22818 h 22818"/>
                <a:gd name="connsiteX5-67" fmla="*/ 45130 w 45130"/>
                <a:gd name="connsiteY5-68" fmla="*/ 22570 h 22818"/>
                <a:gd name="connsiteX6-69" fmla="*/ 22565 w 45130"/>
                <a:gd name="connsiteY6-70" fmla="*/ 0 h 22818"/>
                <a:gd name="connsiteX0-71" fmla="*/ 22565 w 45130"/>
                <a:gd name="connsiteY0-72" fmla="*/ 0 h 22818"/>
                <a:gd name="connsiteX1-73" fmla="*/ 0 w 45130"/>
                <a:gd name="connsiteY1-74" fmla="*/ 22570 h 22818"/>
                <a:gd name="connsiteX2-75" fmla="*/ 4400 w 45130"/>
                <a:gd name="connsiteY2-76" fmla="*/ 22570 h 22818"/>
                <a:gd name="connsiteX3-77" fmla="*/ 22074 w 45130"/>
                <a:gd name="connsiteY3-78" fmla="*/ 3901 h 22818"/>
                <a:gd name="connsiteX4-79" fmla="*/ 40988 w 45130"/>
                <a:gd name="connsiteY4-80" fmla="*/ 22818 h 22818"/>
                <a:gd name="connsiteX5-81" fmla="*/ 45130 w 45130"/>
                <a:gd name="connsiteY5-82" fmla="*/ 22570 h 22818"/>
                <a:gd name="connsiteX6-83" fmla="*/ 22565 w 45130"/>
                <a:gd name="connsiteY6-84" fmla="*/ 0 h 2281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5130" h="22818" extrusionOk="0">
                  <a:moveTo>
                    <a:pt x="22565" y="0"/>
                  </a:moveTo>
                  <a:cubicBezTo>
                    <a:pt x="11283" y="0"/>
                    <a:pt x="0" y="7523"/>
                    <a:pt x="0" y="22570"/>
                  </a:cubicBezTo>
                  <a:lnTo>
                    <a:pt x="4400" y="22570"/>
                  </a:lnTo>
                  <a:cubicBezTo>
                    <a:pt x="4400" y="8965"/>
                    <a:pt x="15976" y="3860"/>
                    <a:pt x="22074" y="3901"/>
                  </a:cubicBezTo>
                  <a:cubicBezTo>
                    <a:pt x="28172" y="3942"/>
                    <a:pt x="40988" y="9213"/>
                    <a:pt x="40988" y="22818"/>
                  </a:cubicBezTo>
                  <a:lnTo>
                    <a:pt x="45130" y="22570"/>
                  </a:lnTo>
                  <a:cubicBezTo>
                    <a:pt x="45130" y="7523"/>
                    <a:pt x="33847" y="0"/>
                    <a:pt x="22565" y="0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4" name="Google Shape;2354;p60"/>
            <p:cNvSpPr/>
            <p:nvPr/>
          </p:nvSpPr>
          <p:spPr>
            <a:xfrm>
              <a:off x="4685665" y="1586261"/>
              <a:ext cx="2200596" cy="1259821"/>
            </a:xfrm>
            <a:custGeom>
              <a:avLst/>
              <a:gdLst>
                <a:gd name="connsiteX0" fmla="*/ 20403 w 40805"/>
                <a:gd name="connsiteY0" fmla="*/ 0 h 20408"/>
                <a:gd name="connsiteX1" fmla="*/ 0 w 40805"/>
                <a:gd name="connsiteY1" fmla="*/ 20408 h 20408"/>
                <a:gd name="connsiteX2" fmla="*/ 4849 w 40805"/>
                <a:gd name="connsiteY2" fmla="*/ 20408 h 20408"/>
                <a:gd name="connsiteX3" fmla="*/ 20403 w 40805"/>
                <a:gd name="connsiteY3" fmla="*/ 2162 h 20408"/>
                <a:gd name="connsiteX4" fmla="*/ 38648 w 40805"/>
                <a:gd name="connsiteY4" fmla="*/ 20408 h 20408"/>
                <a:gd name="connsiteX5" fmla="*/ 40805 w 40805"/>
                <a:gd name="connsiteY5" fmla="*/ 20408 h 20408"/>
                <a:gd name="connsiteX6" fmla="*/ 20403 w 40805"/>
                <a:gd name="connsiteY6" fmla="*/ 0 h 20408"/>
                <a:gd name="connsiteX0-1" fmla="*/ 20403 w 40805"/>
                <a:gd name="connsiteY0-2" fmla="*/ 0 h 20408"/>
                <a:gd name="connsiteX1-3" fmla="*/ 0 w 40805"/>
                <a:gd name="connsiteY1-4" fmla="*/ 20408 h 20408"/>
                <a:gd name="connsiteX2-5" fmla="*/ 4849 w 40805"/>
                <a:gd name="connsiteY2-6" fmla="*/ 20408 h 20408"/>
                <a:gd name="connsiteX3-7" fmla="*/ 20403 w 40805"/>
                <a:gd name="connsiteY3-8" fmla="*/ 3573 h 20408"/>
                <a:gd name="connsiteX4-9" fmla="*/ 38648 w 40805"/>
                <a:gd name="connsiteY4-10" fmla="*/ 20408 h 20408"/>
                <a:gd name="connsiteX5-11" fmla="*/ 40805 w 40805"/>
                <a:gd name="connsiteY5-12" fmla="*/ 20408 h 20408"/>
                <a:gd name="connsiteX6-13" fmla="*/ 20403 w 40805"/>
                <a:gd name="connsiteY6-14" fmla="*/ 0 h 20408"/>
                <a:gd name="connsiteX0-15" fmla="*/ 20403 w 40805"/>
                <a:gd name="connsiteY0-16" fmla="*/ 0 h 20408"/>
                <a:gd name="connsiteX1-17" fmla="*/ 0 w 40805"/>
                <a:gd name="connsiteY1-18" fmla="*/ 20408 h 20408"/>
                <a:gd name="connsiteX2-19" fmla="*/ 4849 w 40805"/>
                <a:gd name="connsiteY2-20" fmla="*/ 20408 h 20408"/>
                <a:gd name="connsiteX3-21" fmla="*/ 20403 w 40805"/>
                <a:gd name="connsiteY3-22" fmla="*/ 3573 h 20408"/>
                <a:gd name="connsiteX4-23" fmla="*/ 37302 w 40805"/>
                <a:gd name="connsiteY4-24" fmla="*/ 20408 h 20408"/>
                <a:gd name="connsiteX5-25" fmla="*/ 40805 w 40805"/>
                <a:gd name="connsiteY5-26" fmla="*/ 20408 h 20408"/>
                <a:gd name="connsiteX6-27" fmla="*/ 20403 w 40805"/>
                <a:gd name="connsiteY6-28" fmla="*/ 0 h 20408"/>
                <a:gd name="connsiteX0-29" fmla="*/ 20403 w 40805"/>
                <a:gd name="connsiteY0-30" fmla="*/ 0 h 20408"/>
                <a:gd name="connsiteX1-31" fmla="*/ 0 w 40805"/>
                <a:gd name="connsiteY1-32" fmla="*/ 20408 h 20408"/>
                <a:gd name="connsiteX2-33" fmla="*/ 4849 w 40805"/>
                <a:gd name="connsiteY2-34" fmla="*/ 20408 h 20408"/>
                <a:gd name="connsiteX3-35" fmla="*/ 20403 w 40805"/>
                <a:gd name="connsiteY3-36" fmla="*/ 3573 h 20408"/>
                <a:gd name="connsiteX4-37" fmla="*/ 36495 w 40805"/>
                <a:gd name="connsiteY4-38" fmla="*/ 20408 h 20408"/>
                <a:gd name="connsiteX5-39" fmla="*/ 40805 w 40805"/>
                <a:gd name="connsiteY5-40" fmla="*/ 20408 h 20408"/>
                <a:gd name="connsiteX6-41" fmla="*/ 20403 w 40805"/>
                <a:gd name="connsiteY6-42" fmla="*/ 0 h 20408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40805" h="20408" extrusionOk="0">
                  <a:moveTo>
                    <a:pt x="20403" y="0"/>
                  </a:moveTo>
                  <a:cubicBezTo>
                    <a:pt x="10201" y="0"/>
                    <a:pt x="0" y="6803"/>
                    <a:pt x="0" y="20408"/>
                  </a:cubicBezTo>
                  <a:lnTo>
                    <a:pt x="4849" y="20408"/>
                  </a:lnTo>
                  <a:cubicBezTo>
                    <a:pt x="4849" y="8244"/>
                    <a:pt x="15129" y="3573"/>
                    <a:pt x="20403" y="3573"/>
                  </a:cubicBezTo>
                  <a:cubicBezTo>
                    <a:pt x="25677" y="3573"/>
                    <a:pt x="36495" y="8244"/>
                    <a:pt x="36495" y="20408"/>
                  </a:cubicBezTo>
                  <a:lnTo>
                    <a:pt x="40805" y="20408"/>
                  </a:lnTo>
                  <a:cubicBezTo>
                    <a:pt x="40805" y="6803"/>
                    <a:pt x="30604" y="0"/>
                    <a:pt x="20403" y="0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 dirty="0"/>
            </a:p>
          </p:txBody>
        </p:sp>
        <p:sp>
          <p:nvSpPr>
            <p:cNvPr id="27" name="Google Shape;2360;p60"/>
            <p:cNvSpPr/>
            <p:nvPr/>
          </p:nvSpPr>
          <p:spPr>
            <a:xfrm>
              <a:off x="5125707" y="2442795"/>
              <a:ext cx="472846" cy="472846"/>
            </a:xfrm>
            <a:custGeom>
              <a:avLst/>
              <a:gdLst/>
              <a:ahLst/>
              <a:cxnLst/>
              <a:rect l="l" t="t" r="r" b="b"/>
              <a:pathLst>
                <a:path w="8082" h="8082" extrusionOk="0">
                  <a:moveTo>
                    <a:pt x="4045" y="0"/>
                  </a:moveTo>
                  <a:cubicBezTo>
                    <a:pt x="1813" y="0"/>
                    <a:pt x="0" y="1814"/>
                    <a:pt x="0" y="4045"/>
                  </a:cubicBezTo>
                  <a:cubicBezTo>
                    <a:pt x="0" y="6277"/>
                    <a:pt x="1813" y="8081"/>
                    <a:pt x="4045" y="8081"/>
                  </a:cubicBezTo>
                  <a:cubicBezTo>
                    <a:pt x="6277" y="8081"/>
                    <a:pt x="8081" y="6277"/>
                    <a:pt x="8081" y="4045"/>
                  </a:cubicBezTo>
                  <a:cubicBezTo>
                    <a:pt x="8081" y="1814"/>
                    <a:pt x="6277" y="0"/>
                    <a:pt x="4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9" name="Google Shape;2362;p60"/>
            <p:cNvSpPr/>
            <p:nvPr/>
          </p:nvSpPr>
          <p:spPr>
            <a:xfrm>
              <a:off x="5492959" y="2635228"/>
              <a:ext cx="242683" cy="220685"/>
            </a:xfrm>
            <a:custGeom>
              <a:avLst/>
              <a:gdLst/>
              <a:ahLst/>
              <a:cxnLst/>
              <a:rect l="l" t="t" r="r" b="b"/>
              <a:pathLst>
                <a:path w="4148" h="3772" extrusionOk="0">
                  <a:moveTo>
                    <a:pt x="2069" y="1"/>
                  </a:moveTo>
                  <a:cubicBezTo>
                    <a:pt x="1586" y="1"/>
                    <a:pt x="1102" y="184"/>
                    <a:pt x="735" y="552"/>
                  </a:cubicBezTo>
                  <a:cubicBezTo>
                    <a:pt x="0" y="1286"/>
                    <a:pt x="0" y="2486"/>
                    <a:pt x="735" y="3221"/>
                  </a:cubicBezTo>
                  <a:cubicBezTo>
                    <a:pt x="1102" y="3588"/>
                    <a:pt x="1586" y="3772"/>
                    <a:pt x="2069" y="3772"/>
                  </a:cubicBezTo>
                  <a:cubicBezTo>
                    <a:pt x="2553" y="3772"/>
                    <a:pt x="3036" y="3588"/>
                    <a:pt x="3404" y="3221"/>
                  </a:cubicBezTo>
                  <a:cubicBezTo>
                    <a:pt x="4148" y="2486"/>
                    <a:pt x="4148" y="1286"/>
                    <a:pt x="3404" y="552"/>
                  </a:cubicBezTo>
                  <a:cubicBezTo>
                    <a:pt x="3036" y="184"/>
                    <a:pt x="2553" y="1"/>
                    <a:pt x="20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2" name="Google Shape;2365;p60"/>
            <p:cNvSpPr/>
            <p:nvPr/>
          </p:nvSpPr>
          <p:spPr>
            <a:xfrm>
              <a:off x="6068562" y="2963986"/>
              <a:ext cx="472846" cy="472846"/>
            </a:xfrm>
            <a:custGeom>
              <a:avLst/>
              <a:gdLst/>
              <a:ahLst/>
              <a:cxnLst/>
              <a:rect l="l" t="t" r="r" b="b"/>
              <a:pathLst>
                <a:path w="8082" h="8082" extrusionOk="0">
                  <a:moveTo>
                    <a:pt x="4036" y="0"/>
                  </a:moveTo>
                  <a:cubicBezTo>
                    <a:pt x="1804" y="0"/>
                    <a:pt x="0" y="1814"/>
                    <a:pt x="0" y="4046"/>
                  </a:cubicBezTo>
                  <a:cubicBezTo>
                    <a:pt x="0" y="6277"/>
                    <a:pt x="1804" y="8081"/>
                    <a:pt x="4036" y="8081"/>
                  </a:cubicBezTo>
                  <a:cubicBezTo>
                    <a:pt x="6268" y="8081"/>
                    <a:pt x="8081" y="6277"/>
                    <a:pt x="8081" y="4046"/>
                  </a:cubicBezTo>
                  <a:cubicBezTo>
                    <a:pt x="8081" y="1814"/>
                    <a:pt x="6268" y="0"/>
                    <a:pt x="40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3" name="Google Shape;2366;p60"/>
            <p:cNvSpPr/>
            <p:nvPr/>
          </p:nvSpPr>
          <p:spPr>
            <a:xfrm>
              <a:off x="5932532" y="3155599"/>
              <a:ext cx="242157" cy="220860"/>
            </a:xfrm>
            <a:custGeom>
              <a:avLst/>
              <a:gdLst/>
              <a:ahLst/>
              <a:cxnLst/>
              <a:rect l="l" t="t" r="r" b="b"/>
              <a:pathLst>
                <a:path w="4139" h="3775" extrusionOk="0">
                  <a:moveTo>
                    <a:pt x="2071" y="1"/>
                  </a:moveTo>
                  <a:cubicBezTo>
                    <a:pt x="1937" y="1"/>
                    <a:pt x="1801" y="15"/>
                    <a:pt x="1665" y="45"/>
                  </a:cubicBezTo>
                  <a:cubicBezTo>
                    <a:pt x="642" y="268"/>
                    <a:pt x="1" y="1273"/>
                    <a:pt x="224" y="2296"/>
                  </a:cubicBezTo>
                  <a:cubicBezTo>
                    <a:pt x="416" y="3170"/>
                    <a:pt x="1190" y="3775"/>
                    <a:pt x="2056" y="3775"/>
                  </a:cubicBezTo>
                  <a:cubicBezTo>
                    <a:pt x="2194" y="3775"/>
                    <a:pt x="2334" y="3760"/>
                    <a:pt x="2474" y="3728"/>
                  </a:cubicBezTo>
                  <a:cubicBezTo>
                    <a:pt x="3497" y="3505"/>
                    <a:pt x="4139" y="2500"/>
                    <a:pt x="3916" y="1477"/>
                  </a:cubicBezTo>
                  <a:cubicBezTo>
                    <a:pt x="3722" y="600"/>
                    <a:pt x="2936" y="1"/>
                    <a:pt x="207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4" name="Google Shape;2367;p60"/>
            <p:cNvSpPr/>
            <p:nvPr/>
          </p:nvSpPr>
          <p:spPr>
            <a:xfrm>
              <a:off x="6874294" y="3111103"/>
              <a:ext cx="473372" cy="472846"/>
            </a:xfrm>
            <a:custGeom>
              <a:avLst/>
              <a:gdLst/>
              <a:ahLst/>
              <a:cxnLst/>
              <a:rect l="l" t="t" r="r" b="b"/>
              <a:pathLst>
                <a:path w="8091" h="8082" extrusionOk="0">
                  <a:moveTo>
                    <a:pt x="4045" y="0"/>
                  </a:moveTo>
                  <a:cubicBezTo>
                    <a:pt x="1813" y="0"/>
                    <a:pt x="0" y="1813"/>
                    <a:pt x="0" y="4045"/>
                  </a:cubicBezTo>
                  <a:cubicBezTo>
                    <a:pt x="0" y="6277"/>
                    <a:pt x="1813" y="8081"/>
                    <a:pt x="4045" y="8081"/>
                  </a:cubicBezTo>
                  <a:cubicBezTo>
                    <a:pt x="6277" y="8081"/>
                    <a:pt x="8090" y="6277"/>
                    <a:pt x="8090" y="4045"/>
                  </a:cubicBezTo>
                  <a:cubicBezTo>
                    <a:pt x="8090" y="1813"/>
                    <a:pt x="6277" y="0"/>
                    <a:pt x="4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5" name="Google Shape;2355;p60"/>
            <p:cNvSpPr/>
            <p:nvPr/>
          </p:nvSpPr>
          <p:spPr>
            <a:xfrm>
              <a:off x="4946754" y="1810689"/>
              <a:ext cx="1723843" cy="923915"/>
            </a:xfrm>
            <a:custGeom>
              <a:avLst/>
              <a:gdLst>
                <a:gd name="connsiteX0" fmla="*/ 18245 w 36490"/>
                <a:gd name="connsiteY0" fmla="*/ 0 h 18246"/>
                <a:gd name="connsiteX1" fmla="*/ 0 w 36490"/>
                <a:gd name="connsiteY1" fmla="*/ 18246 h 18246"/>
                <a:gd name="connsiteX2" fmla="*/ 3755 w 36490"/>
                <a:gd name="connsiteY2" fmla="*/ 18246 h 18246"/>
                <a:gd name="connsiteX3" fmla="*/ 18245 w 36490"/>
                <a:gd name="connsiteY3" fmla="*/ 2156 h 18246"/>
                <a:gd name="connsiteX4" fmla="*/ 34332 w 36490"/>
                <a:gd name="connsiteY4" fmla="*/ 18246 h 18246"/>
                <a:gd name="connsiteX5" fmla="*/ 36490 w 36490"/>
                <a:gd name="connsiteY5" fmla="*/ 18246 h 18246"/>
                <a:gd name="connsiteX6" fmla="*/ 18245 w 36490"/>
                <a:gd name="connsiteY6" fmla="*/ 0 h 18246"/>
                <a:gd name="connsiteX0-1" fmla="*/ 18245 w 36490"/>
                <a:gd name="connsiteY0-2" fmla="*/ 0 h 18246"/>
                <a:gd name="connsiteX1-3" fmla="*/ 0 w 36490"/>
                <a:gd name="connsiteY1-4" fmla="*/ 18246 h 18246"/>
                <a:gd name="connsiteX2-5" fmla="*/ 3755 w 36490"/>
                <a:gd name="connsiteY2-6" fmla="*/ 18246 h 18246"/>
                <a:gd name="connsiteX3-7" fmla="*/ 17925 w 36490"/>
                <a:gd name="connsiteY3-8" fmla="*/ 4560 h 18246"/>
                <a:gd name="connsiteX4-9" fmla="*/ 34332 w 36490"/>
                <a:gd name="connsiteY4-10" fmla="*/ 18246 h 18246"/>
                <a:gd name="connsiteX5-11" fmla="*/ 36490 w 36490"/>
                <a:gd name="connsiteY5-12" fmla="*/ 18246 h 18246"/>
                <a:gd name="connsiteX6-13" fmla="*/ 18245 w 36490"/>
                <a:gd name="connsiteY6-14" fmla="*/ 0 h 18246"/>
                <a:gd name="connsiteX0-15" fmla="*/ 18245 w 39686"/>
                <a:gd name="connsiteY0-16" fmla="*/ 0 h 18246"/>
                <a:gd name="connsiteX1-17" fmla="*/ 0 w 39686"/>
                <a:gd name="connsiteY1-18" fmla="*/ 18246 h 18246"/>
                <a:gd name="connsiteX2-19" fmla="*/ 3755 w 39686"/>
                <a:gd name="connsiteY2-20" fmla="*/ 18246 h 18246"/>
                <a:gd name="connsiteX3-21" fmla="*/ 17925 w 39686"/>
                <a:gd name="connsiteY3-22" fmla="*/ 4560 h 18246"/>
                <a:gd name="connsiteX4-23" fmla="*/ 34332 w 39686"/>
                <a:gd name="connsiteY4-24" fmla="*/ 18246 h 18246"/>
                <a:gd name="connsiteX5-25" fmla="*/ 39686 w 39686"/>
                <a:gd name="connsiteY5-26" fmla="*/ 18246 h 18246"/>
                <a:gd name="connsiteX6-27" fmla="*/ 18245 w 39686"/>
                <a:gd name="connsiteY6-28" fmla="*/ 0 h 18246"/>
                <a:gd name="connsiteX0-29" fmla="*/ 18245 w 39686"/>
                <a:gd name="connsiteY0-30" fmla="*/ 0 h 21851"/>
                <a:gd name="connsiteX1-31" fmla="*/ 0 w 39686"/>
                <a:gd name="connsiteY1-32" fmla="*/ 18246 h 21851"/>
                <a:gd name="connsiteX2-33" fmla="*/ 3755 w 39686"/>
                <a:gd name="connsiteY2-34" fmla="*/ 18246 h 21851"/>
                <a:gd name="connsiteX3-35" fmla="*/ 17925 w 39686"/>
                <a:gd name="connsiteY3-36" fmla="*/ 4560 h 21851"/>
                <a:gd name="connsiteX4-37" fmla="*/ 29537 w 39686"/>
                <a:gd name="connsiteY4-38" fmla="*/ 21851 h 21851"/>
                <a:gd name="connsiteX5-39" fmla="*/ 39686 w 39686"/>
                <a:gd name="connsiteY5-40" fmla="*/ 18246 h 21851"/>
                <a:gd name="connsiteX6-41" fmla="*/ 18245 w 39686"/>
                <a:gd name="connsiteY6-42" fmla="*/ 0 h 21851"/>
                <a:gd name="connsiteX0-43" fmla="*/ 18245 w 36490"/>
                <a:gd name="connsiteY0-44" fmla="*/ 13 h 21864"/>
                <a:gd name="connsiteX1-45" fmla="*/ 0 w 36490"/>
                <a:gd name="connsiteY1-46" fmla="*/ 18259 h 21864"/>
                <a:gd name="connsiteX2-47" fmla="*/ 3755 w 36490"/>
                <a:gd name="connsiteY2-48" fmla="*/ 18259 h 21864"/>
                <a:gd name="connsiteX3-49" fmla="*/ 17925 w 36490"/>
                <a:gd name="connsiteY3-50" fmla="*/ 4573 h 21864"/>
                <a:gd name="connsiteX4-51" fmla="*/ 29537 w 36490"/>
                <a:gd name="connsiteY4-52" fmla="*/ 21864 h 21864"/>
                <a:gd name="connsiteX5-53" fmla="*/ 36490 w 36490"/>
                <a:gd name="connsiteY5-54" fmla="*/ 20362 h 21864"/>
                <a:gd name="connsiteX6-55" fmla="*/ 18245 w 36490"/>
                <a:gd name="connsiteY6-56" fmla="*/ 13 h 21864"/>
                <a:gd name="connsiteX0-57" fmla="*/ 18245 w 36490"/>
                <a:gd name="connsiteY0-58" fmla="*/ 13 h 20362"/>
                <a:gd name="connsiteX1-59" fmla="*/ 0 w 36490"/>
                <a:gd name="connsiteY1-60" fmla="*/ 18259 h 20362"/>
                <a:gd name="connsiteX2-61" fmla="*/ 3755 w 36490"/>
                <a:gd name="connsiteY2-62" fmla="*/ 18259 h 20362"/>
                <a:gd name="connsiteX3-63" fmla="*/ 17925 w 36490"/>
                <a:gd name="connsiteY3-64" fmla="*/ 4573 h 20362"/>
                <a:gd name="connsiteX4-65" fmla="*/ 31541 w 36490"/>
                <a:gd name="connsiteY4-66" fmla="*/ 20249 h 20362"/>
                <a:gd name="connsiteX5-67" fmla="*/ 36490 w 36490"/>
                <a:gd name="connsiteY5-68" fmla="*/ 20362 h 20362"/>
                <a:gd name="connsiteX6-69" fmla="*/ 18245 w 36490"/>
                <a:gd name="connsiteY6-70" fmla="*/ 13 h 20362"/>
                <a:gd name="connsiteX0-71" fmla="*/ 18245 w 36490"/>
                <a:gd name="connsiteY0-72" fmla="*/ 13 h 20362"/>
                <a:gd name="connsiteX1-73" fmla="*/ 0 w 36490"/>
                <a:gd name="connsiteY1-74" fmla="*/ 18259 h 20362"/>
                <a:gd name="connsiteX2-75" fmla="*/ 3755 w 36490"/>
                <a:gd name="connsiteY2-76" fmla="*/ 18259 h 20362"/>
                <a:gd name="connsiteX3-77" fmla="*/ 17925 w 36490"/>
                <a:gd name="connsiteY3-78" fmla="*/ 4573 h 20362"/>
                <a:gd name="connsiteX4-79" fmla="*/ 31541 w 36490"/>
                <a:gd name="connsiteY4-80" fmla="*/ 20249 h 20362"/>
                <a:gd name="connsiteX5-81" fmla="*/ 36490 w 36490"/>
                <a:gd name="connsiteY5-82" fmla="*/ 20362 h 20362"/>
                <a:gd name="connsiteX6-83" fmla="*/ 18245 w 36490"/>
                <a:gd name="connsiteY6-84" fmla="*/ 13 h 20362"/>
                <a:gd name="connsiteX0-85" fmla="*/ 18245 w 36490"/>
                <a:gd name="connsiteY0-86" fmla="*/ 13 h 20362"/>
                <a:gd name="connsiteX1-87" fmla="*/ 0 w 36490"/>
                <a:gd name="connsiteY1-88" fmla="*/ 18259 h 20362"/>
                <a:gd name="connsiteX2-89" fmla="*/ 5659 w 36490"/>
                <a:gd name="connsiteY2-90" fmla="*/ 18259 h 20362"/>
                <a:gd name="connsiteX3-91" fmla="*/ 17925 w 36490"/>
                <a:gd name="connsiteY3-92" fmla="*/ 4573 h 20362"/>
                <a:gd name="connsiteX4-93" fmla="*/ 31541 w 36490"/>
                <a:gd name="connsiteY4-94" fmla="*/ 20249 h 20362"/>
                <a:gd name="connsiteX5-95" fmla="*/ 36490 w 36490"/>
                <a:gd name="connsiteY5-96" fmla="*/ 20362 h 20362"/>
                <a:gd name="connsiteX6-97" fmla="*/ 18245 w 36490"/>
                <a:gd name="connsiteY6-98" fmla="*/ 13 h 20362"/>
                <a:gd name="connsiteX0-99" fmla="*/ 18245 w 36490"/>
                <a:gd name="connsiteY0-100" fmla="*/ 13 h 20362"/>
                <a:gd name="connsiteX1-101" fmla="*/ 0 w 36490"/>
                <a:gd name="connsiteY1-102" fmla="*/ 18259 h 20362"/>
                <a:gd name="connsiteX2-103" fmla="*/ 5659 w 36490"/>
                <a:gd name="connsiteY2-104" fmla="*/ 18259 h 20362"/>
                <a:gd name="connsiteX3-105" fmla="*/ 17608 w 36490"/>
                <a:gd name="connsiteY3-106" fmla="*/ 5814 h 20362"/>
                <a:gd name="connsiteX4-107" fmla="*/ 31541 w 36490"/>
                <a:gd name="connsiteY4-108" fmla="*/ 20249 h 20362"/>
                <a:gd name="connsiteX5-109" fmla="*/ 36490 w 36490"/>
                <a:gd name="connsiteY5-110" fmla="*/ 20362 h 20362"/>
                <a:gd name="connsiteX6-111" fmla="*/ 18245 w 36490"/>
                <a:gd name="connsiteY6-112" fmla="*/ 13 h 20362"/>
                <a:gd name="connsiteX0-113" fmla="*/ 18562 w 36490"/>
                <a:gd name="connsiteY0-114" fmla="*/ 17 h 19125"/>
                <a:gd name="connsiteX1-115" fmla="*/ 0 w 36490"/>
                <a:gd name="connsiteY1-116" fmla="*/ 17022 h 19125"/>
                <a:gd name="connsiteX2-117" fmla="*/ 5659 w 36490"/>
                <a:gd name="connsiteY2-118" fmla="*/ 17022 h 19125"/>
                <a:gd name="connsiteX3-119" fmla="*/ 17608 w 36490"/>
                <a:gd name="connsiteY3-120" fmla="*/ 4577 h 19125"/>
                <a:gd name="connsiteX4-121" fmla="*/ 31541 w 36490"/>
                <a:gd name="connsiteY4-122" fmla="*/ 19012 h 19125"/>
                <a:gd name="connsiteX5-123" fmla="*/ 36490 w 36490"/>
                <a:gd name="connsiteY5-124" fmla="*/ 19125 h 19125"/>
                <a:gd name="connsiteX6-125" fmla="*/ 18562 w 36490"/>
                <a:gd name="connsiteY6-126" fmla="*/ 17 h 19125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</a:cxnLst>
              <a:rect l="l" t="t" r="r" b="b"/>
              <a:pathLst>
                <a:path w="36490" h="19125" extrusionOk="0">
                  <a:moveTo>
                    <a:pt x="18562" y="17"/>
                  </a:moveTo>
                  <a:cubicBezTo>
                    <a:pt x="12480" y="-334"/>
                    <a:pt x="0" y="4858"/>
                    <a:pt x="0" y="17022"/>
                  </a:cubicBezTo>
                  <a:lnTo>
                    <a:pt x="5659" y="17022"/>
                  </a:lnTo>
                  <a:cubicBezTo>
                    <a:pt x="5659" y="6295"/>
                    <a:pt x="13294" y="4245"/>
                    <a:pt x="17608" y="4577"/>
                  </a:cubicBezTo>
                  <a:cubicBezTo>
                    <a:pt x="21922" y="4909"/>
                    <a:pt x="31541" y="8285"/>
                    <a:pt x="31541" y="19012"/>
                  </a:cubicBezTo>
                  <a:lnTo>
                    <a:pt x="36490" y="19125"/>
                  </a:lnTo>
                  <a:cubicBezTo>
                    <a:pt x="36490" y="6961"/>
                    <a:pt x="24644" y="368"/>
                    <a:pt x="18562" y="17"/>
                  </a:cubicBez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 dirty="0"/>
            </a:p>
          </p:txBody>
        </p:sp>
        <p:sp>
          <p:nvSpPr>
            <p:cNvPr id="20" name="Google Shape;2350;p60"/>
            <p:cNvSpPr/>
            <p:nvPr/>
          </p:nvSpPr>
          <p:spPr>
            <a:xfrm>
              <a:off x="6442586" y="2729017"/>
              <a:ext cx="224325" cy="577913"/>
            </a:xfrm>
            <a:custGeom>
              <a:avLst/>
              <a:gdLst/>
              <a:ahLst/>
              <a:cxnLst/>
              <a:rect l="l" t="t" r="r" b="b"/>
              <a:pathLst>
                <a:path w="2167" h="15066" extrusionOk="0">
                  <a:moveTo>
                    <a:pt x="0" y="1"/>
                  </a:moveTo>
                  <a:lnTo>
                    <a:pt x="0" y="15066"/>
                  </a:lnTo>
                  <a:lnTo>
                    <a:pt x="2167" y="15066"/>
                  </a:lnTo>
                  <a:lnTo>
                    <a:pt x="2167" y="1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 dirty="0"/>
            </a:p>
          </p:txBody>
        </p:sp>
        <p:sp>
          <p:nvSpPr>
            <p:cNvPr id="30" name="Google Shape;2363;p60"/>
            <p:cNvSpPr/>
            <p:nvPr/>
          </p:nvSpPr>
          <p:spPr>
            <a:xfrm>
              <a:off x="4170921" y="2287164"/>
              <a:ext cx="1507584" cy="649593"/>
            </a:xfrm>
            <a:custGeom>
              <a:avLst/>
              <a:gdLst/>
              <a:ahLst/>
              <a:cxnLst/>
              <a:rect l="l" t="t" r="r" b="b"/>
              <a:pathLst>
                <a:path w="25768" h="11103" extrusionOk="0">
                  <a:moveTo>
                    <a:pt x="11363" y="1"/>
                  </a:moveTo>
                  <a:lnTo>
                    <a:pt x="11363" y="1"/>
                  </a:lnTo>
                  <a:cubicBezTo>
                    <a:pt x="9968" y="484"/>
                    <a:pt x="8815" y="1479"/>
                    <a:pt x="8145" y="2790"/>
                  </a:cubicBezTo>
                  <a:cubicBezTo>
                    <a:pt x="7704" y="2636"/>
                    <a:pt x="7254" y="2563"/>
                    <a:pt x="6812" y="2563"/>
                  </a:cubicBezTo>
                  <a:cubicBezTo>
                    <a:pt x="5119" y="2563"/>
                    <a:pt x="3535" y="3635"/>
                    <a:pt x="2975" y="5338"/>
                  </a:cubicBezTo>
                  <a:lnTo>
                    <a:pt x="2919" y="5338"/>
                  </a:lnTo>
                  <a:cubicBezTo>
                    <a:pt x="2914" y="5338"/>
                    <a:pt x="2909" y="5338"/>
                    <a:pt x="2905" y="5338"/>
                  </a:cubicBezTo>
                  <a:cubicBezTo>
                    <a:pt x="1201" y="5338"/>
                    <a:pt x="0" y="7007"/>
                    <a:pt x="529" y="8621"/>
                  </a:cubicBezTo>
                  <a:cubicBezTo>
                    <a:pt x="890" y="9710"/>
                    <a:pt x="1888" y="10349"/>
                    <a:pt x="2921" y="10349"/>
                  </a:cubicBezTo>
                  <a:cubicBezTo>
                    <a:pt x="3432" y="10349"/>
                    <a:pt x="3951" y="10193"/>
                    <a:pt x="4407" y="9858"/>
                  </a:cubicBezTo>
                  <a:cubicBezTo>
                    <a:pt x="5123" y="10385"/>
                    <a:pt x="5967" y="10646"/>
                    <a:pt x="6810" y="10646"/>
                  </a:cubicBezTo>
                  <a:cubicBezTo>
                    <a:pt x="7751" y="10646"/>
                    <a:pt x="8691" y="10320"/>
                    <a:pt x="9447" y="9672"/>
                  </a:cubicBezTo>
                  <a:cubicBezTo>
                    <a:pt x="10527" y="10628"/>
                    <a:pt x="11875" y="11102"/>
                    <a:pt x="13219" y="11102"/>
                  </a:cubicBezTo>
                  <a:cubicBezTo>
                    <a:pt x="14711" y="11102"/>
                    <a:pt x="16199" y="10519"/>
                    <a:pt x="17314" y="9365"/>
                  </a:cubicBezTo>
                  <a:cubicBezTo>
                    <a:pt x="18122" y="10288"/>
                    <a:pt x="19244" y="10748"/>
                    <a:pt x="20363" y="10748"/>
                  </a:cubicBezTo>
                  <a:cubicBezTo>
                    <a:pt x="21510" y="10748"/>
                    <a:pt x="22656" y="10265"/>
                    <a:pt x="23461" y="9300"/>
                  </a:cubicBezTo>
                  <a:cubicBezTo>
                    <a:pt x="23809" y="9584"/>
                    <a:pt x="24236" y="9729"/>
                    <a:pt x="24665" y="9729"/>
                  </a:cubicBezTo>
                  <a:cubicBezTo>
                    <a:pt x="25051" y="9729"/>
                    <a:pt x="25437" y="9612"/>
                    <a:pt x="25767" y="9374"/>
                  </a:cubicBezTo>
                  <a:lnTo>
                    <a:pt x="25767" y="9374"/>
                  </a:lnTo>
                  <a:cubicBezTo>
                    <a:pt x="25687" y="9378"/>
                    <a:pt x="25607" y="9380"/>
                    <a:pt x="25528" y="9380"/>
                  </a:cubicBezTo>
                  <a:cubicBezTo>
                    <a:pt x="23975" y="9380"/>
                    <a:pt x="22577" y="8640"/>
                    <a:pt x="22577" y="8640"/>
                  </a:cubicBezTo>
                  <a:cubicBezTo>
                    <a:pt x="21796" y="9423"/>
                    <a:pt x="20937" y="9701"/>
                    <a:pt x="20112" y="9701"/>
                  </a:cubicBezTo>
                  <a:cubicBezTo>
                    <a:pt x="18120" y="9701"/>
                    <a:pt x="16328" y="8082"/>
                    <a:pt x="16328" y="8082"/>
                  </a:cubicBezTo>
                  <a:cubicBezTo>
                    <a:pt x="16235" y="8088"/>
                    <a:pt x="16146" y="8091"/>
                    <a:pt x="16060" y="8091"/>
                  </a:cubicBezTo>
                  <a:cubicBezTo>
                    <a:pt x="13959" y="8091"/>
                    <a:pt x="14320" y="6185"/>
                    <a:pt x="14320" y="6185"/>
                  </a:cubicBezTo>
                  <a:cubicBezTo>
                    <a:pt x="9875" y="5850"/>
                    <a:pt x="10488" y="2279"/>
                    <a:pt x="113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6" name="Google Shape;2359;p60"/>
            <p:cNvSpPr/>
            <p:nvPr/>
          </p:nvSpPr>
          <p:spPr>
            <a:xfrm>
              <a:off x="4610430" y="2268675"/>
              <a:ext cx="667613" cy="667613"/>
            </a:xfrm>
            <a:custGeom>
              <a:avLst/>
              <a:gdLst/>
              <a:ahLst/>
              <a:cxnLst/>
              <a:rect l="l" t="t" r="r" b="b"/>
              <a:pathLst>
                <a:path w="11411" h="11411" extrusionOk="0">
                  <a:moveTo>
                    <a:pt x="5710" y="0"/>
                  </a:moveTo>
                  <a:cubicBezTo>
                    <a:pt x="2558" y="0"/>
                    <a:pt x="1" y="2558"/>
                    <a:pt x="1" y="5710"/>
                  </a:cubicBezTo>
                  <a:cubicBezTo>
                    <a:pt x="1" y="8863"/>
                    <a:pt x="2558" y="11411"/>
                    <a:pt x="5710" y="11411"/>
                  </a:cubicBezTo>
                  <a:cubicBezTo>
                    <a:pt x="8854" y="11411"/>
                    <a:pt x="11411" y="8863"/>
                    <a:pt x="11411" y="5710"/>
                  </a:cubicBezTo>
                  <a:cubicBezTo>
                    <a:pt x="11411" y="2558"/>
                    <a:pt x="8854" y="0"/>
                    <a:pt x="57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28" name="Google Shape;2361;p60"/>
            <p:cNvSpPr/>
            <p:nvPr/>
          </p:nvSpPr>
          <p:spPr>
            <a:xfrm>
              <a:off x="5131674" y="2345613"/>
              <a:ext cx="211675" cy="192777"/>
            </a:xfrm>
            <a:custGeom>
              <a:avLst/>
              <a:gdLst/>
              <a:ahLst/>
              <a:cxnLst/>
              <a:rect l="l" t="t" r="r" b="b"/>
              <a:pathLst>
                <a:path w="3618" h="3295" extrusionOk="0">
                  <a:moveTo>
                    <a:pt x="1810" y="0"/>
                  </a:moveTo>
                  <a:cubicBezTo>
                    <a:pt x="1057" y="0"/>
                    <a:pt x="381" y="512"/>
                    <a:pt x="205" y="1271"/>
                  </a:cubicBezTo>
                  <a:cubicBezTo>
                    <a:pt x="0" y="2163"/>
                    <a:pt x="549" y="3047"/>
                    <a:pt x="1442" y="3251"/>
                  </a:cubicBezTo>
                  <a:cubicBezTo>
                    <a:pt x="1567" y="3280"/>
                    <a:pt x="1691" y="3294"/>
                    <a:pt x="1814" y="3294"/>
                  </a:cubicBezTo>
                  <a:cubicBezTo>
                    <a:pt x="2561" y="3294"/>
                    <a:pt x="3238" y="2781"/>
                    <a:pt x="3413" y="2015"/>
                  </a:cubicBezTo>
                  <a:cubicBezTo>
                    <a:pt x="3618" y="1131"/>
                    <a:pt x="3069" y="248"/>
                    <a:pt x="2186" y="43"/>
                  </a:cubicBezTo>
                  <a:cubicBezTo>
                    <a:pt x="2060" y="14"/>
                    <a:pt x="1934" y="0"/>
                    <a:pt x="18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31" name="Google Shape;2364;p60"/>
            <p:cNvSpPr/>
            <p:nvPr/>
          </p:nvSpPr>
          <p:spPr>
            <a:xfrm>
              <a:off x="6389008" y="2789866"/>
              <a:ext cx="667613" cy="667613"/>
            </a:xfrm>
            <a:custGeom>
              <a:avLst/>
              <a:gdLst/>
              <a:ahLst/>
              <a:cxnLst/>
              <a:rect l="l" t="t" r="r" b="b"/>
              <a:pathLst>
                <a:path w="11411" h="11411" extrusionOk="0">
                  <a:moveTo>
                    <a:pt x="5701" y="1"/>
                  </a:moveTo>
                  <a:cubicBezTo>
                    <a:pt x="2549" y="1"/>
                    <a:pt x="1" y="2558"/>
                    <a:pt x="1" y="5710"/>
                  </a:cubicBezTo>
                  <a:cubicBezTo>
                    <a:pt x="1" y="8863"/>
                    <a:pt x="2549" y="11411"/>
                    <a:pt x="5701" y="11411"/>
                  </a:cubicBezTo>
                  <a:cubicBezTo>
                    <a:pt x="8854" y="11411"/>
                    <a:pt x="11411" y="8863"/>
                    <a:pt x="11411" y="5710"/>
                  </a:cubicBezTo>
                  <a:cubicBezTo>
                    <a:pt x="11411" y="2558"/>
                    <a:pt x="8854" y="1"/>
                    <a:pt x="57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pic>
        <p:nvPicPr>
          <p:cNvPr id="50" name="Content Placeholder 9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90" y="-8255"/>
            <a:ext cx="12169386" cy="68662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" name="Cloud 50"/>
          <p:cNvSpPr/>
          <p:nvPr/>
        </p:nvSpPr>
        <p:spPr>
          <a:xfrm>
            <a:off x="141605" y="44450"/>
            <a:ext cx="11934838" cy="151701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1-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mục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phi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2" name="Cloud 51"/>
          <p:cNvSpPr/>
          <p:nvPr/>
        </p:nvSpPr>
        <p:spPr>
          <a:xfrm>
            <a:off x="36830" y="1700530"/>
            <a:ext cx="12094026" cy="149860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2-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rạp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xiếc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quét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3" name="Cloud 52"/>
          <p:cNvSpPr/>
          <p:nvPr/>
        </p:nvSpPr>
        <p:spPr>
          <a:xfrm>
            <a:off x="107950" y="3338195"/>
            <a:ext cx="11871332" cy="1530350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3-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Va-li-a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ngựa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4" name="Cloud 53"/>
          <p:cNvSpPr/>
          <p:nvPr/>
        </p:nvSpPr>
        <p:spPr>
          <a:xfrm>
            <a:off x="222249" y="5018405"/>
            <a:ext cx="11718919" cy="1502410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 việc </a:t>
            </a:r>
            <a:r>
              <a:rPr 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4-</a:t>
            </a:r>
            <a:r>
              <a:rPr lang="en-US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-li-a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giỏi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hằng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ước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1272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bldLvl="0" animBg="1"/>
      <p:bldP spid="52" grpId="0" bldLvl="0" animBg="1"/>
      <p:bldP spid="53" grpId="0" bldLvl="0" animBg="1"/>
      <p:bldP spid="54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8332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 rot="16200000">
            <a:off x="-232088" y="2040414"/>
            <a:ext cx="5387163" cy="2841451"/>
            <a:chOff x="-175858" y="-591519"/>
            <a:chExt cx="12385438" cy="5797712"/>
          </a:xfrm>
        </p:grpSpPr>
        <p:sp>
          <p:nvSpPr>
            <p:cNvPr id="24" name="Flowchart: Punched Tape 17"/>
            <p:cNvSpPr/>
            <p:nvPr/>
          </p:nvSpPr>
          <p:spPr>
            <a:xfrm>
              <a:off x="-158265" y="581222"/>
              <a:ext cx="12367845" cy="3163194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20081 h 29081"/>
                <a:gd name="connsiteX1-3" fmla="*/ 2500 w 10000"/>
                <a:gd name="connsiteY1-4" fmla="*/ 21081 h 29081"/>
                <a:gd name="connsiteX2-5" fmla="*/ 5000 w 10000"/>
                <a:gd name="connsiteY2-6" fmla="*/ 20081 h 29081"/>
                <a:gd name="connsiteX3-7" fmla="*/ 7658 w 10000"/>
                <a:gd name="connsiteY3-8" fmla="*/ 0 h 29081"/>
                <a:gd name="connsiteX4-9" fmla="*/ 10000 w 10000"/>
                <a:gd name="connsiteY4-10" fmla="*/ 20081 h 29081"/>
                <a:gd name="connsiteX5-11" fmla="*/ 10000 w 10000"/>
                <a:gd name="connsiteY5-12" fmla="*/ 28081 h 29081"/>
                <a:gd name="connsiteX6-13" fmla="*/ 7500 w 10000"/>
                <a:gd name="connsiteY6-14" fmla="*/ 27081 h 29081"/>
                <a:gd name="connsiteX7-15" fmla="*/ 5000 w 10000"/>
                <a:gd name="connsiteY7-16" fmla="*/ 28081 h 29081"/>
                <a:gd name="connsiteX8-17" fmla="*/ 2500 w 10000"/>
                <a:gd name="connsiteY8-18" fmla="*/ 29081 h 29081"/>
                <a:gd name="connsiteX9-19" fmla="*/ 0 w 10000"/>
                <a:gd name="connsiteY9-20" fmla="*/ 28081 h 29081"/>
                <a:gd name="connsiteX10-21" fmla="*/ 0 w 10000"/>
                <a:gd name="connsiteY10-22" fmla="*/ 20081 h 29081"/>
                <a:gd name="connsiteX0-23" fmla="*/ 57 w 10000"/>
                <a:gd name="connsiteY0-24" fmla="*/ 3726 h 29081"/>
                <a:gd name="connsiteX1-25" fmla="*/ 2500 w 10000"/>
                <a:gd name="connsiteY1-26" fmla="*/ 21081 h 29081"/>
                <a:gd name="connsiteX2-27" fmla="*/ 5000 w 10000"/>
                <a:gd name="connsiteY2-28" fmla="*/ 20081 h 29081"/>
                <a:gd name="connsiteX3-29" fmla="*/ 7658 w 10000"/>
                <a:gd name="connsiteY3-30" fmla="*/ 0 h 29081"/>
                <a:gd name="connsiteX4-31" fmla="*/ 10000 w 10000"/>
                <a:gd name="connsiteY4-32" fmla="*/ 20081 h 29081"/>
                <a:gd name="connsiteX5-33" fmla="*/ 10000 w 10000"/>
                <a:gd name="connsiteY5-34" fmla="*/ 28081 h 29081"/>
                <a:gd name="connsiteX6-35" fmla="*/ 7500 w 10000"/>
                <a:gd name="connsiteY6-36" fmla="*/ 27081 h 29081"/>
                <a:gd name="connsiteX7-37" fmla="*/ 5000 w 10000"/>
                <a:gd name="connsiteY7-38" fmla="*/ 28081 h 29081"/>
                <a:gd name="connsiteX8-39" fmla="*/ 2500 w 10000"/>
                <a:gd name="connsiteY8-40" fmla="*/ 29081 h 29081"/>
                <a:gd name="connsiteX9-41" fmla="*/ 0 w 10000"/>
                <a:gd name="connsiteY9-42" fmla="*/ 28081 h 29081"/>
                <a:gd name="connsiteX10-43" fmla="*/ 57 w 10000"/>
                <a:gd name="connsiteY10-44" fmla="*/ 3726 h 29081"/>
                <a:gd name="connsiteX0-45" fmla="*/ 57 w 10000"/>
                <a:gd name="connsiteY0-46" fmla="*/ 3816 h 29171"/>
                <a:gd name="connsiteX1-47" fmla="*/ 2500 w 10000"/>
                <a:gd name="connsiteY1-48" fmla="*/ 21171 h 29171"/>
                <a:gd name="connsiteX2-49" fmla="*/ 4770 w 10000"/>
                <a:gd name="connsiteY2-50" fmla="*/ 13084 h 29171"/>
                <a:gd name="connsiteX3-51" fmla="*/ 7658 w 10000"/>
                <a:gd name="connsiteY3-52" fmla="*/ 90 h 29171"/>
                <a:gd name="connsiteX4-53" fmla="*/ 10000 w 10000"/>
                <a:gd name="connsiteY4-54" fmla="*/ 20171 h 29171"/>
                <a:gd name="connsiteX5-55" fmla="*/ 10000 w 10000"/>
                <a:gd name="connsiteY5-56" fmla="*/ 28171 h 29171"/>
                <a:gd name="connsiteX6-57" fmla="*/ 7500 w 10000"/>
                <a:gd name="connsiteY6-58" fmla="*/ 27171 h 29171"/>
                <a:gd name="connsiteX7-59" fmla="*/ 5000 w 10000"/>
                <a:gd name="connsiteY7-60" fmla="*/ 28171 h 29171"/>
                <a:gd name="connsiteX8-61" fmla="*/ 2500 w 10000"/>
                <a:gd name="connsiteY8-62" fmla="*/ 29171 h 29171"/>
                <a:gd name="connsiteX9-63" fmla="*/ 0 w 10000"/>
                <a:gd name="connsiteY9-64" fmla="*/ 28171 h 29171"/>
                <a:gd name="connsiteX10-65" fmla="*/ 57 w 10000"/>
                <a:gd name="connsiteY10-66" fmla="*/ 3816 h 29171"/>
                <a:gd name="connsiteX0-67" fmla="*/ 57 w 10000"/>
                <a:gd name="connsiteY0-68" fmla="*/ 3823 h 29178"/>
                <a:gd name="connsiteX1-69" fmla="*/ 2500 w 10000"/>
                <a:gd name="connsiteY1-70" fmla="*/ 21178 h 29178"/>
                <a:gd name="connsiteX2-71" fmla="*/ 4770 w 10000"/>
                <a:gd name="connsiteY2-72" fmla="*/ 13091 h 29178"/>
                <a:gd name="connsiteX3-73" fmla="*/ 7658 w 10000"/>
                <a:gd name="connsiteY3-74" fmla="*/ 97 h 29178"/>
                <a:gd name="connsiteX4-75" fmla="*/ 10000 w 10000"/>
                <a:gd name="connsiteY4-76" fmla="*/ 20178 h 29178"/>
                <a:gd name="connsiteX5-77" fmla="*/ 10000 w 10000"/>
                <a:gd name="connsiteY5-78" fmla="*/ 28178 h 29178"/>
                <a:gd name="connsiteX6-79" fmla="*/ 7500 w 10000"/>
                <a:gd name="connsiteY6-80" fmla="*/ 27178 h 29178"/>
                <a:gd name="connsiteX7-81" fmla="*/ 5000 w 10000"/>
                <a:gd name="connsiteY7-82" fmla="*/ 28178 h 29178"/>
                <a:gd name="connsiteX8-83" fmla="*/ 2500 w 10000"/>
                <a:gd name="connsiteY8-84" fmla="*/ 29178 h 29178"/>
                <a:gd name="connsiteX9-85" fmla="*/ 0 w 10000"/>
                <a:gd name="connsiteY9-86" fmla="*/ 28178 h 29178"/>
                <a:gd name="connsiteX10-87" fmla="*/ 57 w 10000"/>
                <a:gd name="connsiteY10-88" fmla="*/ 3823 h 29178"/>
                <a:gd name="connsiteX0-89" fmla="*/ 57 w 10000"/>
                <a:gd name="connsiteY0-90" fmla="*/ 3820 h 29175"/>
                <a:gd name="connsiteX1-91" fmla="*/ 2069 w 10000"/>
                <a:gd name="connsiteY1-92" fmla="*/ 23356 h 29175"/>
                <a:gd name="connsiteX2-93" fmla="*/ 4770 w 10000"/>
                <a:gd name="connsiteY2-94" fmla="*/ 13088 h 29175"/>
                <a:gd name="connsiteX3-95" fmla="*/ 7658 w 10000"/>
                <a:gd name="connsiteY3-96" fmla="*/ 94 h 29175"/>
                <a:gd name="connsiteX4-97" fmla="*/ 10000 w 10000"/>
                <a:gd name="connsiteY4-98" fmla="*/ 20175 h 29175"/>
                <a:gd name="connsiteX5-99" fmla="*/ 10000 w 10000"/>
                <a:gd name="connsiteY5-100" fmla="*/ 28175 h 29175"/>
                <a:gd name="connsiteX6-101" fmla="*/ 7500 w 10000"/>
                <a:gd name="connsiteY6-102" fmla="*/ 27175 h 29175"/>
                <a:gd name="connsiteX7-103" fmla="*/ 5000 w 10000"/>
                <a:gd name="connsiteY7-104" fmla="*/ 28175 h 29175"/>
                <a:gd name="connsiteX8-105" fmla="*/ 2500 w 10000"/>
                <a:gd name="connsiteY8-106" fmla="*/ 29175 h 29175"/>
                <a:gd name="connsiteX9-107" fmla="*/ 0 w 10000"/>
                <a:gd name="connsiteY9-108" fmla="*/ 28175 h 29175"/>
                <a:gd name="connsiteX10-109" fmla="*/ 57 w 10000"/>
                <a:gd name="connsiteY10-110" fmla="*/ 3820 h 29175"/>
                <a:gd name="connsiteX0-111" fmla="*/ 57 w 10000"/>
                <a:gd name="connsiteY0-112" fmla="*/ 3822 h 29177"/>
                <a:gd name="connsiteX1-113" fmla="*/ 2069 w 10000"/>
                <a:gd name="connsiteY1-114" fmla="*/ 24994 h 29177"/>
                <a:gd name="connsiteX2-115" fmla="*/ 4770 w 10000"/>
                <a:gd name="connsiteY2-116" fmla="*/ 13090 h 29177"/>
                <a:gd name="connsiteX3-117" fmla="*/ 7658 w 10000"/>
                <a:gd name="connsiteY3-118" fmla="*/ 96 h 29177"/>
                <a:gd name="connsiteX4-119" fmla="*/ 10000 w 10000"/>
                <a:gd name="connsiteY4-120" fmla="*/ 20177 h 29177"/>
                <a:gd name="connsiteX5-121" fmla="*/ 10000 w 10000"/>
                <a:gd name="connsiteY5-122" fmla="*/ 28177 h 29177"/>
                <a:gd name="connsiteX6-123" fmla="*/ 7500 w 10000"/>
                <a:gd name="connsiteY6-124" fmla="*/ 27177 h 29177"/>
                <a:gd name="connsiteX7-125" fmla="*/ 5000 w 10000"/>
                <a:gd name="connsiteY7-126" fmla="*/ 28177 h 29177"/>
                <a:gd name="connsiteX8-127" fmla="*/ 2500 w 10000"/>
                <a:gd name="connsiteY8-128" fmla="*/ 29177 h 29177"/>
                <a:gd name="connsiteX9-129" fmla="*/ 0 w 10000"/>
                <a:gd name="connsiteY9-130" fmla="*/ 28177 h 29177"/>
                <a:gd name="connsiteX10-131" fmla="*/ 57 w 10000"/>
                <a:gd name="connsiteY10-132" fmla="*/ 3822 h 29177"/>
                <a:gd name="connsiteX0-133" fmla="*/ 57 w 10000"/>
                <a:gd name="connsiteY0-134" fmla="*/ 3822 h 29177"/>
                <a:gd name="connsiteX1-135" fmla="*/ 2098 w 10000"/>
                <a:gd name="connsiteY1-136" fmla="*/ 24449 h 29177"/>
                <a:gd name="connsiteX2-137" fmla="*/ 4770 w 10000"/>
                <a:gd name="connsiteY2-138" fmla="*/ 13090 h 29177"/>
                <a:gd name="connsiteX3-139" fmla="*/ 7658 w 10000"/>
                <a:gd name="connsiteY3-140" fmla="*/ 96 h 29177"/>
                <a:gd name="connsiteX4-141" fmla="*/ 10000 w 10000"/>
                <a:gd name="connsiteY4-142" fmla="*/ 20177 h 29177"/>
                <a:gd name="connsiteX5-143" fmla="*/ 10000 w 10000"/>
                <a:gd name="connsiteY5-144" fmla="*/ 28177 h 29177"/>
                <a:gd name="connsiteX6-145" fmla="*/ 7500 w 10000"/>
                <a:gd name="connsiteY6-146" fmla="*/ 27177 h 29177"/>
                <a:gd name="connsiteX7-147" fmla="*/ 5000 w 10000"/>
                <a:gd name="connsiteY7-148" fmla="*/ 28177 h 29177"/>
                <a:gd name="connsiteX8-149" fmla="*/ 2500 w 10000"/>
                <a:gd name="connsiteY8-150" fmla="*/ 29177 h 29177"/>
                <a:gd name="connsiteX9-151" fmla="*/ 0 w 10000"/>
                <a:gd name="connsiteY9-152" fmla="*/ 28177 h 29177"/>
                <a:gd name="connsiteX10-153" fmla="*/ 57 w 10000"/>
                <a:gd name="connsiteY10-154" fmla="*/ 3822 h 29177"/>
                <a:gd name="connsiteX0-155" fmla="*/ 57 w 10000"/>
                <a:gd name="connsiteY0-156" fmla="*/ 3822 h 29177"/>
                <a:gd name="connsiteX1-157" fmla="*/ 2098 w 10000"/>
                <a:gd name="connsiteY1-158" fmla="*/ 24449 h 29177"/>
                <a:gd name="connsiteX2-159" fmla="*/ 4770 w 10000"/>
                <a:gd name="connsiteY2-160" fmla="*/ 13090 h 29177"/>
                <a:gd name="connsiteX3-161" fmla="*/ 7658 w 10000"/>
                <a:gd name="connsiteY3-162" fmla="*/ 96 h 29177"/>
                <a:gd name="connsiteX4-163" fmla="*/ 10000 w 10000"/>
                <a:gd name="connsiteY4-164" fmla="*/ 20177 h 29177"/>
                <a:gd name="connsiteX5-165" fmla="*/ 10000 w 10000"/>
                <a:gd name="connsiteY5-166" fmla="*/ 28177 h 29177"/>
                <a:gd name="connsiteX6-167" fmla="*/ 7500 w 10000"/>
                <a:gd name="connsiteY6-168" fmla="*/ 27177 h 29177"/>
                <a:gd name="connsiteX7-169" fmla="*/ 5000 w 10000"/>
                <a:gd name="connsiteY7-170" fmla="*/ 28177 h 29177"/>
                <a:gd name="connsiteX8-171" fmla="*/ 2500 w 10000"/>
                <a:gd name="connsiteY8-172" fmla="*/ 29177 h 29177"/>
                <a:gd name="connsiteX9-173" fmla="*/ 0 w 10000"/>
                <a:gd name="connsiteY9-174" fmla="*/ 28177 h 29177"/>
                <a:gd name="connsiteX10-175" fmla="*/ 57 w 10000"/>
                <a:gd name="connsiteY10-176" fmla="*/ 3822 h 29177"/>
                <a:gd name="connsiteX0-177" fmla="*/ 57 w 10000"/>
                <a:gd name="connsiteY0-178" fmla="*/ 3822 h 29177"/>
                <a:gd name="connsiteX1-179" fmla="*/ 2098 w 10000"/>
                <a:gd name="connsiteY1-180" fmla="*/ 24449 h 29177"/>
                <a:gd name="connsiteX2-181" fmla="*/ 4770 w 10000"/>
                <a:gd name="connsiteY2-182" fmla="*/ 13090 h 29177"/>
                <a:gd name="connsiteX3-183" fmla="*/ 7658 w 10000"/>
                <a:gd name="connsiteY3-184" fmla="*/ 96 h 29177"/>
                <a:gd name="connsiteX4-185" fmla="*/ 10000 w 10000"/>
                <a:gd name="connsiteY4-186" fmla="*/ 20177 h 29177"/>
                <a:gd name="connsiteX5-187" fmla="*/ 10000 w 10000"/>
                <a:gd name="connsiteY5-188" fmla="*/ 28177 h 29177"/>
                <a:gd name="connsiteX6-189" fmla="*/ 7500 w 10000"/>
                <a:gd name="connsiteY6-190" fmla="*/ 27177 h 29177"/>
                <a:gd name="connsiteX7-191" fmla="*/ 5000 w 10000"/>
                <a:gd name="connsiteY7-192" fmla="*/ 28177 h 29177"/>
                <a:gd name="connsiteX8-193" fmla="*/ 2500 w 10000"/>
                <a:gd name="connsiteY8-194" fmla="*/ 29177 h 29177"/>
                <a:gd name="connsiteX9-195" fmla="*/ 0 w 10000"/>
                <a:gd name="connsiteY9-196" fmla="*/ 28177 h 29177"/>
                <a:gd name="connsiteX10-197" fmla="*/ 57 w 10000"/>
                <a:gd name="connsiteY10-198" fmla="*/ 3822 h 29177"/>
                <a:gd name="connsiteX0-199" fmla="*/ 57 w 10000"/>
                <a:gd name="connsiteY0-200" fmla="*/ 3822 h 29177"/>
                <a:gd name="connsiteX1-201" fmla="*/ 2098 w 10000"/>
                <a:gd name="connsiteY1-202" fmla="*/ 24449 h 29177"/>
                <a:gd name="connsiteX2-203" fmla="*/ 4770 w 10000"/>
                <a:gd name="connsiteY2-204" fmla="*/ 13090 h 29177"/>
                <a:gd name="connsiteX3-205" fmla="*/ 7658 w 10000"/>
                <a:gd name="connsiteY3-206" fmla="*/ 96 h 29177"/>
                <a:gd name="connsiteX4-207" fmla="*/ 10000 w 10000"/>
                <a:gd name="connsiteY4-208" fmla="*/ 20177 h 29177"/>
                <a:gd name="connsiteX5-209" fmla="*/ 10000 w 10000"/>
                <a:gd name="connsiteY5-210" fmla="*/ 28177 h 29177"/>
                <a:gd name="connsiteX6-211" fmla="*/ 7500 w 10000"/>
                <a:gd name="connsiteY6-212" fmla="*/ 27177 h 29177"/>
                <a:gd name="connsiteX7-213" fmla="*/ 5000 w 10000"/>
                <a:gd name="connsiteY7-214" fmla="*/ 28177 h 29177"/>
                <a:gd name="connsiteX8-215" fmla="*/ 2500 w 10000"/>
                <a:gd name="connsiteY8-216" fmla="*/ 29177 h 29177"/>
                <a:gd name="connsiteX9-217" fmla="*/ 0 w 10000"/>
                <a:gd name="connsiteY9-218" fmla="*/ 28177 h 29177"/>
                <a:gd name="connsiteX10-219" fmla="*/ 57 w 10000"/>
                <a:gd name="connsiteY10-220" fmla="*/ 3822 h 29177"/>
                <a:gd name="connsiteX0-221" fmla="*/ 57 w 10000"/>
                <a:gd name="connsiteY0-222" fmla="*/ 3822 h 29177"/>
                <a:gd name="connsiteX1-223" fmla="*/ 2098 w 10000"/>
                <a:gd name="connsiteY1-224" fmla="*/ 24449 h 29177"/>
                <a:gd name="connsiteX2-225" fmla="*/ 4770 w 10000"/>
                <a:gd name="connsiteY2-226" fmla="*/ 13090 h 29177"/>
                <a:gd name="connsiteX3-227" fmla="*/ 7658 w 10000"/>
                <a:gd name="connsiteY3-228" fmla="*/ 96 h 29177"/>
                <a:gd name="connsiteX4-229" fmla="*/ 10000 w 10000"/>
                <a:gd name="connsiteY4-230" fmla="*/ 20177 h 29177"/>
                <a:gd name="connsiteX5-231" fmla="*/ 10000 w 10000"/>
                <a:gd name="connsiteY5-232" fmla="*/ 28177 h 29177"/>
                <a:gd name="connsiteX6-233" fmla="*/ 7500 w 10000"/>
                <a:gd name="connsiteY6-234" fmla="*/ 27177 h 29177"/>
                <a:gd name="connsiteX7-235" fmla="*/ 5000 w 10000"/>
                <a:gd name="connsiteY7-236" fmla="*/ 28177 h 29177"/>
                <a:gd name="connsiteX8-237" fmla="*/ 2500 w 10000"/>
                <a:gd name="connsiteY8-238" fmla="*/ 29177 h 29177"/>
                <a:gd name="connsiteX9-239" fmla="*/ 0 w 10000"/>
                <a:gd name="connsiteY9-240" fmla="*/ 28177 h 29177"/>
                <a:gd name="connsiteX10-241" fmla="*/ 57 w 10000"/>
                <a:gd name="connsiteY10-242" fmla="*/ 3822 h 29177"/>
                <a:gd name="connsiteX0-243" fmla="*/ 57 w 10000"/>
                <a:gd name="connsiteY0-244" fmla="*/ 3822 h 29177"/>
                <a:gd name="connsiteX1-245" fmla="*/ 2098 w 10000"/>
                <a:gd name="connsiteY1-246" fmla="*/ 24449 h 29177"/>
                <a:gd name="connsiteX2-247" fmla="*/ 4770 w 10000"/>
                <a:gd name="connsiteY2-248" fmla="*/ 13090 h 29177"/>
                <a:gd name="connsiteX3-249" fmla="*/ 7658 w 10000"/>
                <a:gd name="connsiteY3-250" fmla="*/ 96 h 29177"/>
                <a:gd name="connsiteX4-251" fmla="*/ 10000 w 10000"/>
                <a:gd name="connsiteY4-252" fmla="*/ 20177 h 29177"/>
                <a:gd name="connsiteX5-253" fmla="*/ 10000 w 10000"/>
                <a:gd name="connsiteY5-254" fmla="*/ 28177 h 29177"/>
                <a:gd name="connsiteX6-255" fmla="*/ 7500 w 10000"/>
                <a:gd name="connsiteY6-256" fmla="*/ 27177 h 29177"/>
                <a:gd name="connsiteX7-257" fmla="*/ 5000 w 10000"/>
                <a:gd name="connsiteY7-258" fmla="*/ 28177 h 29177"/>
                <a:gd name="connsiteX8-259" fmla="*/ 2500 w 10000"/>
                <a:gd name="connsiteY8-260" fmla="*/ 29177 h 29177"/>
                <a:gd name="connsiteX9-261" fmla="*/ 0 w 10000"/>
                <a:gd name="connsiteY9-262" fmla="*/ 28177 h 29177"/>
                <a:gd name="connsiteX10-263" fmla="*/ 57 w 10000"/>
                <a:gd name="connsiteY10-264" fmla="*/ 3822 h 29177"/>
                <a:gd name="connsiteX0-265" fmla="*/ 57 w 10000"/>
                <a:gd name="connsiteY0-266" fmla="*/ 3822 h 29177"/>
                <a:gd name="connsiteX1-267" fmla="*/ 2098 w 10000"/>
                <a:gd name="connsiteY1-268" fmla="*/ 24449 h 29177"/>
                <a:gd name="connsiteX2-269" fmla="*/ 4770 w 10000"/>
                <a:gd name="connsiteY2-270" fmla="*/ 13090 h 29177"/>
                <a:gd name="connsiteX3-271" fmla="*/ 7644 w 10000"/>
                <a:gd name="connsiteY3-272" fmla="*/ 96 h 29177"/>
                <a:gd name="connsiteX4-273" fmla="*/ 10000 w 10000"/>
                <a:gd name="connsiteY4-274" fmla="*/ 20177 h 29177"/>
                <a:gd name="connsiteX5-275" fmla="*/ 10000 w 10000"/>
                <a:gd name="connsiteY5-276" fmla="*/ 28177 h 29177"/>
                <a:gd name="connsiteX6-277" fmla="*/ 7500 w 10000"/>
                <a:gd name="connsiteY6-278" fmla="*/ 27177 h 29177"/>
                <a:gd name="connsiteX7-279" fmla="*/ 5000 w 10000"/>
                <a:gd name="connsiteY7-280" fmla="*/ 28177 h 29177"/>
                <a:gd name="connsiteX8-281" fmla="*/ 2500 w 10000"/>
                <a:gd name="connsiteY8-282" fmla="*/ 29177 h 29177"/>
                <a:gd name="connsiteX9-283" fmla="*/ 0 w 10000"/>
                <a:gd name="connsiteY9-284" fmla="*/ 28177 h 29177"/>
                <a:gd name="connsiteX10-285" fmla="*/ 57 w 10000"/>
                <a:gd name="connsiteY10-286" fmla="*/ 3822 h 29177"/>
                <a:gd name="connsiteX0-287" fmla="*/ 57 w 10000"/>
                <a:gd name="connsiteY0-288" fmla="*/ 4026 h 29381"/>
                <a:gd name="connsiteX1-289" fmla="*/ 2098 w 10000"/>
                <a:gd name="connsiteY1-290" fmla="*/ 24653 h 29381"/>
                <a:gd name="connsiteX2-291" fmla="*/ 4770 w 10000"/>
                <a:gd name="connsiteY2-292" fmla="*/ 13294 h 29381"/>
                <a:gd name="connsiteX3-293" fmla="*/ 7644 w 10000"/>
                <a:gd name="connsiteY3-294" fmla="*/ 300 h 29381"/>
                <a:gd name="connsiteX4-295" fmla="*/ 10000 w 10000"/>
                <a:gd name="connsiteY4-296" fmla="*/ 20381 h 29381"/>
                <a:gd name="connsiteX5-297" fmla="*/ 10000 w 10000"/>
                <a:gd name="connsiteY5-298" fmla="*/ 28381 h 29381"/>
                <a:gd name="connsiteX6-299" fmla="*/ 7500 w 10000"/>
                <a:gd name="connsiteY6-300" fmla="*/ 27381 h 29381"/>
                <a:gd name="connsiteX7-301" fmla="*/ 5000 w 10000"/>
                <a:gd name="connsiteY7-302" fmla="*/ 28381 h 29381"/>
                <a:gd name="connsiteX8-303" fmla="*/ 2500 w 10000"/>
                <a:gd name="connsiteY8-304" fmla="*/ 29381 h 29381"/>
                <a:gd name="connsiteX9-305" fmla="*/ 0 w 10000"/>
                <a:gd name="connsiteY9-306" fmla="*/ 28381 h 29381"/>
                <a:gd name="connsiteX10-307" fmla="*/ 57 w 10000"/>
                <a:gd name="connsiteY10-308" fmla="*/ 4026 h 29381"/>
                <a:gd name="connsiteX0-309" fmla="*/ 57 w 10000"/>
                <a:gd name="connsiteY0-310" fmla="*/ 3737 h 29092"/>
                <a:gd name="connsiteX1-311" fmla="*/ 2098 w 10000"/>
                <a:gd name="connsiteY1-312" fmla="*/ 24364 h 29092"/>
                <a:gd name="connsiteX2-313" fmla="*/ 4770 w 10000"/>
                <a:gd name="connsiteY2-314" fmla="*/ 13005 h 29092"/>
                <a:gd name="connsiteX3-315" fmla="*/ 7644 w 10000"/>
                <a:gd name="connsiteY3-316" fmla="*/ 11 h 29092"/>
                <a:gd name="connsiteX4-317" fmla="*/ 10000 w 10000"/>
                <a:gd name="connsiteY4-318" fmla="*/ 20092 h 29092"/>
                <a:gd name="connsiteX5-319" fmla="*/ 10000 w 10000"/>
                <a:gd name="connsiteY5-320" fmla="*/ 28092 h 29092"/>
                <a:gd name="connsiteX6-321" fmla="*/ 7500 w 10000"/>
                <a:gd name="connsiteY6-322" fmla="*/ 27092 h 29092"/>
                <a:gd name="connsiteX7-323" fmla="*/ 5000 w 10000"/>
                <a:gd name="connsiteY7-324" fmla="*/ 28092 h 29092"/>
                <a:gd name="connsiteX8-325" fmla="*/ 2500 w 10000"/>
                <a:gd name="connsiteY8-326" fmla="*/ 29092 h 29092"/>
                <a:gd name="connsiteX9-327" fmla="*/ 0 w 10000"/>
                <a:gd name="connsiteY9-328" fmla="*/ 28092 h 29092"/>
                <a:gd name="connsiteX10-329" fmla="*/ 57 w 10000"/>
                <a:gd name="connsiteY10-330" fmla="*/ 3737 h 29092"/>
                <a:gd name="connsiteX0-331" fmla="*/ 57 w 10000"/>
                <a:gd name="connsiteY0-332" fmla="*/ 3464 h 28819"/>
                <a:gd name="connsiteX1-333" fmla="*/ 2098 w 10000"/>
                <a:gd name="connsiteY1-334" fmla="*/ 24091 h 28819"/>
                <a:gd name="connsiteX2-335" fmla="*/ 4770 w 10000"/>
                <a:gd name="connsiteY2-336" fmla="*/ 12732 h 28819"/>
                <a:gd name="connsiteX3-337" fmla="*/ 8075 w 10000"/>
                <a:gd name="connsiteY3-338" fmla="*/ 11 h 28819"/>
                <a:gd name="connsiteX4-339" fmla="*/ 10000 w 10000"/>
                <a:gd name="connsiteY4-340" fmla="*/ 19819 h 28819"/>
                <a:gd name="connsiteX5-341" fmla="*/ 10000 w 10000"/>
                <a:gd name="connsiteY5-342" fmla="*/ 27819 h 28819"/>
                <a:gd name="connsiteX6-343" fmla="*/ 7500 w 10000"/>
                <a:gd name="connsiteY6-344" fmla="*/ 26819 h 28819"/>
                <a:gd name="connsiteX7-345" fmla="*/ 5000 w 10000"/>
                <a:gd name="connsiteY7-346" fmla="*/ 27819 h 28819"/>
                <a:gd name="connsiteX8-347" fmla="*/ 2500 w 10000"/>
                <a:gd name="connsiteY8-348" fmla="*/ 28819 h 28819"/>
                <a:gd name="connsiteX9-349" fmla="*/ 0 w 10000"/>
                <a:gd name="connsiteY9-350" fmla="*/ 27819 h 28819"/>
                <a:gd name="connsiteX10-351" fmla="*/ 57 w 10000"/>
                <a:gd name="connsiteY10-352" fmla="*/ 3464 h 28819"/>
                <a:gd name="connsiteX0-353" fmla="*/ 57 w 10000"/>
                <a:gd name="connsiteY0-354" fmla="*/ 3860 h 29215"/>
                <a:gd name="connsiteX1-355" fmla="*/ 2098 w 10000"/>
                <a:gd name="connsiteY1-356" fmla="*/ 24487 h 29215"/>
                <a:gd name="connsiteX2-357" fmla="*/ 5545 w 10000"/>
                <a:gd name="connsiteY2-358" fmla="*/ 8221 h 29215"/>
                <a:gd name="connsiteX3-359" fmla="*/ 8075 w 10000"/>
                <a:gd name="connsiteY3-360" fmla="*/ 407 h 29215"/>
                <a:gd name="connsiteX4-361" fmla="*/ 10000 w 10000"/>
                <a:gd name="connsiteY4-362" fmla="*/ 20215 h 29215"/>
                <a:gd name="connsiteX5-363" fmla="*/ 10000 w 10000"/>
                <a:gd name="connsiteY5-364" fmla="*/ 28215 h 29215"/>
                <a:gd name="connsiteX6-365" fmla="*/ 7500 w 10000"/>
                <a:gd name="connsiteY6-366" fmla="*/ 27215 h 29215"/>
                <a:gd name="connsiteX7-367" fmla="*/ 5000 w 10000"/>
                <a:gd name="connsiteY7-368" fmla="*/ 28215 h 29215"/>
                <a:gd name="connsiteX8-369" fmla="*/ 2500 w 10000"/>
                <a:gd name="connsiteY8-370" fmla="*/ 29215 h 29215"/>
                <a:gd name="connsiteX9-371" fmla="*/ 0 w 10000"/>
                <a:gd name="connsiteY9-372" fmla="*/ 28215 h 29215"/>
                <a:gd name="connsiteX10-373" fmla="*/ 57 w 10000"/>
                <a:gd name="connsiteY10-374" fmla="*/ 3860 h 29215"/>
                <a:gd name="connsiteX0-375" fmla="*/ 57 w 10000"/>
                <a:gd name="connsiteY0-376" fmla="*/ 3961 h 29316"/>
                <a:gd name="connsiteX1-377" fmla="*/ 2098 w 10000"/>
                <a:gd name="connsiteY1-378" fmla="*/ 24588 h 29316"/>
                <a:gd name="connsiteX2-379" fmla="*/ 5545 w 10000"/>
                <a:gd name="connsiteY2-380" fmla="*/ 8322 h 29316"/>
                <a:gd name="connsiteX3-381" fmla="*/ 8075 w 10000"/>
                <a:gd name="connsiteY3-382" fmla="*/ 508 h 29316"/>
                <a:gd name="connsiteX4-383" fmla="*/ 10000 w 10000"/>
                <a:gd name="connsiteY4-384" fmla="*/ 20316 h 29316"/>
                <a:gd name="connsiteX5-385" fmla="*/ 10000 w 10000"/>
                <a:gd name="connsiteY5-386" fmla="*/ 28316 h 29316"/>
                <a:gd name="connsiteX6-387" fmla="*/ 7500 w 10000"/>
                <a:gd name="connsiteY6-388" fmla="*/ 27316 h 29316"/>
                <a:gd name="connsiteX7-389" fmla="*/ 5000 w 10000"/>
                <a:gd name="connsiteY7-390" fmla="*/ 28316 h 29316"/>
                <a:gd name="connsiteX8-391" fmla="*/ 2500 w 10000"/>
                <a:gd name="connsiteY8-392" fmla="*/ 29316 h 29316"/>
                <a:gd name="connsiteX9-393" fmla="*/ 0 w 10000"/>
                <a:gd name="connsiteY9-394" fmla="*/ 28316 h 29316"/>
                <a:gd name="connsiteX10-395" fmla="*/ 57 w 10000"/>
                <a:gd name="connsiteY10-396" fmla="*/ 3961 h 29316"/>
                <a:gd name="connsiteX0-397" fmla="*/ 57 w 10000"/>
                <a:gd name="connsiteY0-398" fmla="*/ 4055 h 29410"/>
                <a:gd name="connsiteX1-399" fmla="*/ 2098 w 10000"/>
                <a:gd name="connsiteY1-400" fmla="*/ 24682 h 29410"/>
                <a:gd name="connsiteX2-401" fmla="*/ 5545 w 10000"/>
                <a:gd name="connsiteY2-402" fmla="*/ 8416 h 29410"/>
                <a:gd name="connsiteX3-403" fmla="*/ 8075 w 10000"/>
                <a:gd name="connsiteY3-404" fmla="*/ 602 h 29410"/>
                <a:gd name="connsiteX4-405" fmla="*/ 10000 w 10000"/>
                <a:gd name="connsiteY4-406" fmla="*/ 20410 h 29410"/>
                <a:gd name="connsiteX5-407" fmla="*/ 10000 w 10000"/>
                <a:gd name="connsiteY5-408" fmla="*/ 28410 h 29410"/>
                <a:gd name="connsiteX6-409" fmla="*/ 7500 w 10000"/>
                <a:gd name="connsiteY6-410" fmla="*/ 27410 h 29410"/>
                <a:gd name="connsiteX7-411" fmla="*/ 5000 w 10000"/>
                <a:gd name="connsiteY7-412" fmla="*/ 28410 h 29410"/>
                <a:gd name="connsiteX8-413" fmla="*/ 2500 w 10000"/>
                <a:gd name="connsiteY8-414" fmla="*/ 29410 h 29410"/>
                <a:gd name="connsiteX9-415" fmla="*/ 0 w 10000"/>
                <a:gd name="connsiteY9-416" fmla="*/ 28410 h 29410"/>
                <a:gd name="connsiteX10-417" fmla="*/ 57 w 10000"/>
                <a:gd name="connsiteY10-418" fmla="*/ 4055 h 29410"/>
                <a:gd name="connsiteX0-419" fmla="*/ 43 w 9986"/>
                <a:gd name="connsiteY0-420" fmla="*/ 4055 h 33633"/>
                <a:gd name="connsiteX1-421" fmla="*/ 2084 w 9986"/>
                <a:gd name="connsiteY1-422" fmla="*/ 24682 h 33633"/>
                <a:gd name="connsiteX2-423" fmla="*/ 5531 w 9986"/>
                <a:gd name="connsiteY2-424" fmla="*/ 8416 h 33633"/>
                <a:gd name="connsiteX3-425" fmla="*/ 8061 w 9986"/>
                <a:gd name="connsiteY3-426" fmla="*/ 602 h 33633"/>
                <a:gd name="connsiteX4-427" fmla="*/ 9986 w 9986"/>
                <a:gd name="connsiteY4-428" fmla="*/ 20410 h 33633"/>
                <a:gd name="connsiteX5-429" fmla="*/ 9986 w 9986"/>
                <a:gd name="connsiteY5-430" fmla="*/ 28410 h 33633"/>
                <a:gd name="connsiteX6-431" fmla="*/ 7486 w 9986"/>
                <a:gd name="connsiteY6-432" fmla="*/ 27410 h 33633"/>
                <a:gd name="connsiteX7-433" fmla="*/ 4986 w 9986"/>
                <a:gd name="connsiteY7-434" fmla="*/ 28410 h 33633"/>
                <a:gd name="connsiteX8-435" fmla="*/ 2486 w 9986"/>
                <a:gd name="connsiteY8-436" fmla="*/ 29410 h 33633"/>
                <a:gd name="connsiteX9-437" fmla="*/ 0 w 9986"/>
                <a:gd name="connsiteY9-438" fmla="*/ 33589 h 33633"/>
                <a:gd name="connsiteX10-439" fmla="*/ 43 w 9986"/>
                <a:gd name="connsiteY10-440" fmla="*/ 4055 h 33633"/>
                <a:gd name="connsiteX0-441" fmla="*/ 43 w 10000"/>
                <a:gd name="connsiteY0-442" fmla="*/ 1206 h 14579"/>
                <a:gd name="connsiteX1-443" fmla="*/ 2087 w 10000"/>
                <a:gd name="connsiteY1-444" fmla="*/ 7339 h 14579"/>
                <a:gd name="connsiteX2-445" fmla="*/ 5539 w 10000"/>
                <a:gd name="connsiteY2-446" fmla="*/ 2502 h 14579"/>
                <a:gd name="connsiteX3-447" fmla="*/ 8072 w 10000"/>
                <a:gd name="connsiteY3-448" fmla="*/ 179 h 14579"/>
                <a:gd name="connsiteX4-449" fmla="*/ 10000 w 10000"/>
                <a:gd name="connsiteY4-450" fmla="*/ 6068 h 14579"/>
                <a:gd name="connsiteX5-451" fmla="*/ 10000 w 10000"/>
                <a:gd name="connsiteY5-452" fmla="*/ 8447 h 14579"/>
                <a:gd name="connsiteX6-453" fmla="*/ 7496 w 10000"/>
                <a:gd name="connsiteY6-454" fmla="*/ 8150 h 14579"/>
                <a:gd name="connsiteX7-455" fmla="*/ 4993 w 10000"/>
                <a:gd name="connsiteY7-456" fmla="*/ 8447 h 14579"/>
                <a:gd name="connsiteX8-457" fmla="*/ 2086 w 10000"/>
                <a:gd name="connsiteY8-458" fmla="*/ 14579 h 14579"/>
                <a:gd name="connsiteX9-459" fmla="*/ 0 w 10000"/>
                <a:gd name="connsiteY9-460" fmla="*/ 9987 h 14579"/>
                <a:gd name="connsiteX10-461" fmla="*/ 43 w 10000"/>
                <a:gd name="connsiteY10-462" fmla="*/ 1206 h 14579"/>
                <a:gd name="connsiteX0-463" fmla="*/ 43 w 10000"/>
                <a:gd name="connsiteY0-464" fmla="*/ 1206 h 14579"/>
                <a:gd name="connsiteX1-465" fmla="*/ 2087 w 10000"/>
                <a:gd name="connsiteY1-466" fmla="*/ 7339 h 14579"/>
                <a:gd name="connsiteX2-467" fmla="*/ 5539 w 10000"/>
                <a:gd name="connsiteY2-468" fmla="*/ 2502 h 14579"/>
                <a:gd name="connsiteX3-469" fmla="*/ 8072 w 10000"/>
                <a:gd name="connsiteY3-470" fmla="*/ 179 h 14579"/>
                <a:gd name="connsiteX4-471" fmla="*/ 10000 w 10000"/>
                <a:gd name="connsiteY4-472" fmla="*/ 6068 h 14579"/>
                <a:gd name="connsiteX5-473" fmla="*/ 10000 w 10000"/>
                <a:gd name="connsiteY5-474" fmla="*/ 8447 h 14579"/>
                <a:gd name="connsiteX6-475" fmla="*/ 7496 w 10000"/>
                <a:gd name="connsiteY6-476" fmla="*/ 8150 h 14579"/>
                <a:gd name="connsiteX7-477" fmla="*/ 5036 w 10000"/>
                <a:gd name="connsiteY7-478" fmla="*/ 9420 h 14579"/>
                <a:gd name="connsiteX8-479" fmla="*/ 2086 w 10000"/>
                <a:gd name="connsiteY8-480" fmla="*/ 14579 h 14579"/>
                <a:gd name="connsiteX9-481" fmla="*/ 0 w 10000"/>
                <a:gd name="connsiteY9-482" fmla="*/ 9987 h 14579"/>
                <a:gd name="connsiteX10-483" fmla="*/ 43 w 10000"/>
                <a:gd name="connsiteY10-484" fmla="*/ 1206 h 14579"/>
                <a:gd name="connsiteX0-485" fmla="*/ 43 w 10000"/>
                <a:gd name="connsiteY0-486" fmla="*/ 1206 h 14579"/>
                <a:gd name="connsiteX1-487" fmla="*/ 2087 w 10000"/>
                <a:gd name="connsiteY1-488" fmla="*/ 7339 h 14579"/>
                <a:gd name="connsiteX2-489" fmla="*/ 5539 w 10000"/>
                <a:gd name="connsiteY2-490" fmla="*/ 2502 h 14579"/>
                <a:gd name="connsiteX3-491" fmla="*/ 8072 w 10000"/>
                <a:gd name="connsiteY3-492" fmla="*/ 179 h 14579"/>
                <a:gd name="connsiteX4-493" fmla="*/ 10000 w 10000"/>
                <a:gd name="connsiteY4-494" fmla="*/ 6068 h 14579"/>
                <a:gd name="connsiteX5-495" fmla="*/ 10000 w 10000"/>
                <a:gd name="connsiteY5-496" fmla="*/ 8447 h 14579"/>
                <a:gd name="connsiteX6-497" fmla="*/ 7496 w 10000"/>
                <a:gd name="connsiteY6-498" fmla="*/ 8150 h 14579"/>
                <a:gd name="connsiteX7-499" fmla="*/ 5036 w 10000"/>
                <a:gd name="connsiteY7-500" fmla="*/ 9420 h 14579"/>
                <a:gd name="connsiteX8-501" fmla="*/ 2086 w 10000"/>
                <a:gd name="connsiteY8-502" fmla="*/ 14579 h 14579"/>
                <a:gd name="connsiteX9-503" fmla="*/ 0 w 10000"/>
                <a:gd name="connsiteY9-504" fmla="*/ 9987 h 14579"/>
                <a:gd name="connsiteX10-505" fmla="*/ 43 w 10000"/>
                <a:gd name="connsiteY10-506" fmla="*/ 1206 h 14579"/>
                <a:gd name="connsiteX0-507" fmla="*/ 43 w 10000"/>
                <a:gd name="connsiteY0-508" fmla="*/ 1206 h 14579"/>
                <a:gd name="connsiteX1-509" fmla="*/ 2087 w 10000"/>
                <a:gd name="connsiteY1-510" fmla="*/ 7339 h 14579"/>
                <a:gd name="connsiteX2-511" fmla="*/ 5539 w 10000"/>
                <a:gd name="connsiteY2-512" fmla="*/ 2502 h 14579"/>
                <a:gd name="connsiteX3-513" fmla="*/ 8072 w 10000"/>
                <a:gd name="connsiteY3-514" fmla="*/ 179 h 14579"/>
                <a:gd name="connsiteX4-515" fmla="*/ 10000 w 10000"/>
                <a:gd name="connsiteY4-516" fmla="*/ 6068 h 14579"/>
                <a:gd name="connsiteX5-517" fmla="*/ 10000 w 10000"/>
                <a:gd name="connsiteY5-518" fmla="*/ 8447 h 14579"/>
                <a:gd name="connsiteX6-519" fmla="*/ 7424 w 10000"/>
                <a:gd name="connsiteY6-520" fmla="*/ 3044 h 14579"/>
                <a:gd name="connsiteX7-521" fmla="*/ 5036 w 10000"/>
                <a:gd name="connsiteY7-522" fmla="*/ 9420 h 14579"/>
                <a:gd name="connsiteX8-523" fmla="*/ 2086 w 10000"/>
                <a:gd name="connsiteY8-524" fmla="*/ 14579 h 14579"/>
                <a:gd name="connsiteX9-525" fmla="*/ 0 w 10000"/>
                <a:gd name="connsiteY9-526" fmla="*/ 9987 h 14579"/>
                <a:gd name="connsiteX10-527" fmla="*/ 43 w 10000"/>
                <a:gd name="connsiteY10-528" fmla="*/ 1206 h 14579"/>
                <a:gd name="connsiteX0-529" fmla="*/ 43 w 10000"/>
                <a:gd name="connsiteY0-530" fmla="*/ 1206 h 14579"/>
                <a:gd name="connsiteX1-531" fmla="*/ 2087 w 10000"/>
                <a:gd name="connsiteY1-532" fmla="*/ 7339 h 14579"/>
                <a:gd name="connsiteX2-533" fmla="*/ 5539 w 10000"/>
                <a:gd name="connsiteY2-534" fmla="*/ 2502 h 14579"/>
                <a:gd name="connsiteX3-535" fmla="*/ 8072 w 10000"/>
                <a:gd name="connsiteY3-536" fmla="*/ 179 h 14579"/>
                <a:gd name="connsiteX4-537" fmla="*/ 10000 w 10000"/>
                <a:gd name="connsiteY4-538" fmla="*/ 6068 h 14579"/>
                <a:gd name="connsiteX5-539" fmla="*/ 10000 w 10000"/>
                <a:gd name="connsiteY5-540" fmla="*/ 8447 h 14579"/>
                <a:gd name="connsiteX6-541" fmla="*/ 7510 w 10000"/>
                <a:gd name="connsiteY6-542" fmla="*/ 3854 h 14579"/>
                <a:gd name="connsiteX7-543" fmla="*/ 5036 w 10000"/>
                <a:gd name="connsiteY7-544" fmla="*/ 9420 h 14579"/>
                <a:gd name="connsiteX8-545" fmla="*/ 2086 w 10000"/>
                <a:gd name="connsiteY8-546" fmla="*/ 14579 h 14579"/>
                <a:gd name="connsiteX9-547" fmla="*/ 0 w 10000"/>
                <a:gd name="connsiteY9-548" fmla="*/ 9987 h 14579"/>
                <a:gd name="connsiteX10-549" fmla="*/ 43 w 10000"/>
                <a:gd name="connsiteY10-550" fmla="*/ 1206 h 14579"/>
                <a:gd name="connsiteX0-551" fmla="*/ 43 w 10000"/>
                <a:gd name="connsiteY0-552" fmla="*/ 1206 h 14579"/>
                <a:gd name="connsiteX1-553" fmla="*/ 2087 w 10000"/>
                <a:gd name="connsiteY1-554" fmla="*/ 7339 h 14579"/>
                <a:gd name="connsiteX2-555" fmla="*/ 5539 w 10000"/>
                <a:gd name="connsiteY2-556" fmla="*/ 2502 h 14579"/>
                <a:gd name="connsiteX3-557" fmla="*/ 8072 w 10000"/>
                <a:gd name="connsiteY3-558" fmla="*/ 179 h 14579"/>
                <a:gd name="connsiteX4-559" fmla="*/ 10000 w 10000"/>
                <a:gd name="connsiteY4-560" fmla="*/ 6068 h 14579"/>
                <a:gd name="connsiteX5-561" fmla="*/ 10000 w 10000"/>
                <a:gd name="connsiteY5-562" fmla="*/ 8447 h 14579"/>
                <a:gd name="connsiteX6-563" fmla="*/ 7510 w 10000"/>
                <a:gd name="connsiteY6-564" fmla="*/ 3854 h 14579"/>
                <a:gd name="connsiteX7-565" fmla="*/ 5036 w 10000"/>
                <a:gd name="connsiteY7-566" fmla="*/ 9420 h 14579"/>
                <a:gd name="connsiteX8-567" fmla="*/ 2086 w 10000"/>
                <a:gd name="connsiteY8-568" fmla="*/ 14579 h 14579"/>
                <a:gd name="connsiteX9-569" fmla="*/ 0 w 10000"/>
                <a:gd name="connsiteY9-570" fmla="*/ 9987 h 14579"/>
                <a:gd name="connsiteX10-571" fmla="*/ 43 w 10000"/>
                <a:gd name="connsiteY10-572" fmla="*/ 1206 h 14579"/>
                <a:gd name="connsiteX0-573" fmla="*/ 43 w 10000"/>
                <a:gd name="connsiteY0-574" fmla="*/ 1206 h 14579"/>
                <a:gd name="connsiteX1-575" fmla="*/ 2087 w 10000"/>
                <a:gd name="connsiteY1-576" fmla="*/ 7339 h 14579"/>
                <a:gd name="connsiteX2-577" fmla="*/ 5539 w 10000"/>
                <a:gd name="connsiteY2-578" fmla="*/ 2502 h 14579"/>
                <a:gd name="connsiteX3-579" fmla="*/ 8072 w 10000"/>
                <a:gd name="connsiteY3-580" fmla="*/ 179 h 14579"/>
                <a:gd name="connsiteX4-581" fmla="*/ 10000 w 10000"/>
                <a:gd name="connsiteY4-582" fmla="*/ 6068 h 14579"/>
                <a:gd name="connsiteX5-583" fmla="*/ 10000 w 10000"/>
                <a:gd name="connsiteY5-584" fmla="*/ 8447 h 14579"/>
                <a:gd name="connsiteX6-585" fmla="*/ 7510 w 10000"/>
                <a:gd name="connsiteY6-586" fmla="*/ 3854 h 14579"/>
                <a:gd name="connsiteX7-587" fmla="*/ 5036 w 10000"/>
                <a:gd name="connsiteY7-588" fmla="*/ 9420 h 14579"/>
                <a:gd name="connsiteX8-589" fmla="*/ 2086 w 10000"/>
                <a:gd name="connsiteY8-590" fmla="*/ 14579 h 14579"/>
                <a:gd name="connsiteX9-591" fmla="*/ 0 w 10000"/>
                <a:gd name="connsiteY9-592" fmla="*/ 9987 h 14579"/>
                <a:gd name="connsiteX10-593" fmla="*/ 43 w 10000"/>
                <a:gd name="connsiteY10-594" fmla="*/ 1206 h 14579"/>
                <a:gd name="connsiteX0-595" fmla="*/ 43 w 10000"/>
                <a:gd name="connsiteY0-596" fmla="*/ 1206 h 14579"/>
                <a:gd name="connsiteX1-597" fmla="*/ 2087 w 10000"/>
                <a:gd name="connsiteY1-598" fmla="*/ 7339 h 14579"/>
                <a:gd name="connsiteX2-599" fmla="*/ 5539 w 10000"/>
                <a:gd name="connsiteY2-600" fmla="*/ 2502 h 14579"/>
                <a:gd name="connsiteX3-601" fmla="*/ 8072 w 10000"/>
                <a:gd name="connsiteY3-602" fmla="*/ 179 h 14579"/>
                <a:gd name="connsiteX4-603" fmla="*/ 10000 w 10000"/>
                <a:gd name="connsiteY4-604" fmla="*/ 6068 h 14579"/>
                <a:gd name="connsiteX5-605" fmla="*/ 10000 w 10000"/>
                <a:gd name="connsiteY5-606" fmla="*/ 8447 h 14579"/>
                <a:gd name="connsiteX6-607" fmla="*/ 7510 w 10000"/>
                <a:gd name="connsiteY6-608" fmla="*/ 3854 h 14579"/>
                <a:gd name="connsiteX7-609" fmla="*/ 5036 w 10000"/>
                <a:gd name="connsiteY7-610" fmla="*/ 9420 h 14579"/>
                <a:gd name="connsiteX8-611" fmla="*/ 2086 w 10000"/>
                <a:gd name="connsiteY8-612" fmla="*/ 14579 h 14579"/>
                <a:gd name="connsiteX9-613" fmla="*/ 0 w 10000"/>
                <a:gd name="connsiteY9-614" fmla="*/ 9987 h 14579"/>
                <a:gd name="connsiteX10-615" fmla="*/ 43 w 10000"/>
                <a:gd name="connsiteY10-616" fmla="*/ 1206 h 14579"/>
                <a:gd name="connsiteX0-617" fmla="*/ 43 w 10000"/>
                <a:gd name="connsiteY0-618" fmla="*/ 1206 h 14579"/>
                <a:gd name="connsiteX1-619" fmla="*/ 2087 w 10000"/>
                <a:gd name="connsiteY1-620" fmla="*/ 7339 h 14579"/>
                <a:gd name="connsiteX2-621" fmla="*/ 5539 w 10000"/>
                <a:gd name="connsiteY2-622" fmla="*/ 2502 h 14579"/>
                <a:gd name="connsiteX3-623" fmla="*/ 8072 w 10000"/>
                <a:gd name="connsiteY3-624" fmla="*/ 179 h 14579"/>
                <a:gd name="connsiteX4-625" fmla="*/ 10000 w 10000"/>
                <a:gd name="connsiteY4-626" fmla="*/ 6068 h 14579"/>
                <a:gd name="connsiteX5-627" fmla="*/ 10000 w 10000"/>
                <a:gd name="connsiteY5-628" fmla="*/ 8447 h 14579"/>
                <a:gd name="connsiteX6-629" fmla="*/ 7510 w 10000"/>
                <a:gd name="connsiteY6-630" fmla="*/ 3854 h 14579"/>
                <a:gd name="connsiteX7-631" fmla="*/ 5036 w 10000"/>
                <a:gd name="connsiteY7-632" fmla="*/ 9420 h 14579"/>
                <a:gd name="connsiteX8-633" fmla="*/ 2086 w 10000"/>
                <a:gd name="connsiteY8-634" fmla="*/ 14579 h 14579"/>
                <a:gd name="connsiteX9-635" fmla="*/ 0 w 10000"/>
                <a:gd name="connsiteY9-636" fmla="*/ 9987 h 14579"/>
                <a:gd name="connsiteX10-637" fmla="*/ 43 w 10000"/>
                <a:gd name="connsiteY10-638" fmla="*/ 1206 h 14579"/>
                <a:gd name="connsiteX0-639" fmla="*/ 43 w 10000"/>
                <a:gd name="connsiteY0-640" fmla="*/ 1206 h 14579"/>
                <a:gd name="connsiteX1-641" fmla="*/ 2087 w 10000"/>
                <a:gd name="connsiteY1-642" fmla="*/ 7339 h 14579"/>
                <a:gd name="connsiteX2-643" fmla="*/ 5539 w 10000"/>
                <a:gd name="connsiteY2-644" fmla="*/ 2502 h 14579"/>
                <a:gd name="connsiteX3-645" fmla="*/ 8072 w 10000"/>
                <a:gd name="connsiteY3-646" fmla="*/ 179 h 14579"/>
                <a:gd name="connsiteX4-647" fmla="*/ 10000 w 10000"/>
                <a:gd name="connsiteY4-648" fmla="*/ 6068 h 14579"/>
                <a:gd name="connsiteX5-649" fmla="*/ 10000 w 10000"/>
                <a:gd name="connsiteY5-650" fmla="*/ 8447 h 14579"/>
                <a:gd name="connsiteX6-651" fmla="*/ 7510 w 10000"/>
                <a:gd name="connsiteY6-652" fmla="*/ 3854 h 14579"/>
                <a:gd name="connsiteX7-653" fmla="*/ 5036 w 10000"/>
                <a:gd name="connsiteY7-654" fmla="*/ 9420 h 14579"/>
                <a:gd name="connsiteX8-655" fmla="*/ 2086 w 10000"/>
                <a:gd name="connsiteY8-656" fmla="*/ 14579 h 14579"/>
                <a:gd name="connsiteX9-657" fmla="*/ 0 w 10000"/>
                <a:gd name="connsiteY9-658" fmla="*/ 9987 h 14579"/>
                <a:gd name="connsiteX10-659" fmla="*/ 43 w 10000"/>
                <a:gd name="connsiteY10-660" fmla="*/ 1206 h 14579"/>
                <a:gd name="connsiteX0-661" fmla="*/ 43 w 10000"/>
                <a:gd name="connsiteY0-662" fmla="*/ 1206 h 14579"/>
                <a:gd name="connsiteX1-663" fmla="*/ 2087 w 10000"/>
                <a:gd name="connsiteY1-664" fmla="*/ 7339 h 14579"/>
                <a:gd name="connsiteX2-665" fmla="*/ 5539 w 10000"/>
                <a:gd name="connsiteY2-666" fmla="*/ 2502 h 14579"/>
                <a:gd name="connsiteX3-667" fmla="*/ 8072 w 10000"/>
                <a:gd name="connsiteY3-668" fmla="*/ 179 h 14579"/>
                <a:gd name="connsiteX4-669" fmla="*/ 10000 w 10000"/>
                <a:gd name="connsiteY4-670" fmla="*/ 6068 h 14579"/>
                <a:gd name="connsiteX5-671" fmla="*/ 10000 w 10000"/>
                <a:gd name="connsiteY5-672" fmla="*/ 8447 h 14579"/>
                <a:gd name="connsiteX6-673" fmla="*/ 7510 w 10000"/>
                <a:gd name="connsiteY6-674" fmla="*/ 3854 h 14579"/>
                <a:gd name="connsiteX7-675" fmla="*/ 5036 w 10000"/>
                <a:gd name="connsiteY7-676" fmla="*/ 9420 h 14579"/>
                <a:gd name="connsiteX8-677" fmla="*/ 2086 w 10000"/>
                <a:gd name="connsiteY8-678" fmla="*/ 14579 h 14579"/>
                <a:gd name="connsiteX9-679" fmla="*/ 0 w 10000"/>
                <a:gd name="connsiteY9-680" fmla="*/ 9987 h 14579"/>
                <a:gd name="connsiteX10-681" fmla="*/ 43 w 10000"/>
                <a:gd name="connsiteY10-682" fmla="*/ 1206 h 14579"/>
                <a:gd name="connsiteX0-683" fmla="*/ 43 w 10000"/>
                <a:gd name="connsiteY0-684" fmla="*/ 1206 h 14579"/>
                <a:gd name="connsiteX1-685" fmla="*/ 2087 w 10000"/>
                <a:gd name="connsiteY1-686" fmla="*/ 7339 h 14579"/>
                <a:gd name="connsiteX2-687" fmla="*/ 5539 w 10000"/>
                <a:gd name="connsiteY2-688" fmla="*/ 2502 h 14579"/>
                <a:gd name="connsiteX3-689" fmla="*/ 8072 w 10000"/>
                <a:gd name="connsiteY3-690" fmla="*/ 179 h 14579"/>
                <a:gd name="connsiteX4-691" fmla="*/ 10000 w 10000"/>
                <a:gd name="connsiteY4-692" fmla="*/ 6068 h 14579"/>
                <a:gd name="connsiteX5-693" fmla="*/ 10000 w 10000"/>
                <a:gd name="connsiteY5-694" fmla="*/ 8447 h 14579"/>
                <a:gd name="connsiteX6-695" fmla="*/ 7510 w 10000"/>
                <a:gd name="connsiteY6-696" fmla="*/ 3854 h 14579"/>
                <a:gd name="connsiteX7-697" fmla="*/ 5036 w 10000"/>
                <a:gd name="connsiteY7-698" fmla="*/ 9420 h 14579"/>
                <a:gd name="connsiteX8-699" fmla="*/ 2086 w 10000"/>
                <a:gd name="connsiteY8-700" fmla="*/ 14579 h 14579"/>
                <a:gd name="connsiteX9-701" fmla="*/ 0 w 10000"/>
                <a:gd name="connsiteY9-702" fmla="*/ 9987 h 14579"/>
                <a:gd name="connsiteX10-703" fmla="*/ 43 w 10000"/>
                <a:gd name="connsiteY10-704" fmla="*/ 1206 h 14579"/>
                <a:gd name="connsiteX0-705" fmla="*/ 43 w 10000"/>
                <a:gd name="connsiteY0-706" fmla="*/ 1206 h 14579"/>
                <a:gd name="connsiteX1-707" fmla="*/ 2087 w 10000"/>
                <a:gd name="connsiteY1-708" fmla="*/ 7339 h 14579"/>
                <a:gd name="connsiteX2-709" fmla="*/ 5539 w 10000"/>
                <a:gd name="connsiteY2-710" fmla="*/ 2502 h 14579"/>
                <a:gd name="connsiteX3-711" fmla="*/ 8072 w 10000"/>
                <a:gd name="connsiteY3-712" fmla="*/ 179 h 14579"/>
                <a:gd name="connsiteX4-713" fmla="*/ 10000 w 10000"/>
                <a:gd name="connsiteY4-714" fmla="*/ 6068 h 14579"/>
                <a:gd name="connsiteX5-715" fmla="*/ 10000 w 10000"/>
                <a:gd name="connsiteY5-716" fmla="*/ 8447 h 14579"/>
                <a:gd name="connsiteX6-717" fmla="*/ 7510 w 10000"/>
                <a:gd name="connsiteY6-718" fmla="*/ 3854 h 14579"/>
                <a:gd name="connsiteX7-719" fmla="*/ 5036 w 10000"/>
                <a:gd name="connsiteY7-720" fmla="*/ 9420 h 14579"/>
                <a:gd name="connsiteX8-721" fmla="*/ 2086 w 10000"/>
                <a:gd name="connsiteY8-722" fmla="*/ 14579 h 14579"/>
                <a:gd name="connsiteX9-723" fmla="*/ 0 w 10000"/>
                <a:gd name="connsiteY9-724" fmla="*/ 9987 h 14579"/>
                <a:gd name="connsiteX10-725" fmla="*/ 43 w 10000"/>
                <a:gd name="connsiteY10-726" fmla="*/ 1206 h 14579"/>
                <a:gd name="connsiteX0-727" fmla="*/ 43 w 10000"/>
                <a:gd name="connsiteY0-728" fmla="*/ 1206 h 14579"/>
                <a:gd name="connsiteX1-729" fmla="*/ 2087 w 10000"/>
                <a:gd name="connsiteY1-730" fmla="*/ 7339 h 14579"/>
                <a:gd name="connsiteX2-731" fmla="*/ 5539 w 10000"/>
                <a:gd name="connsiteY2-732" fmla="*/ 2502 h 14579"/>
                <a:gd name="connsiteX3-733" fmla="*/ 8072 w 10000"/>
                <a:gd name="connsiteY3-734" fmla="*/ 179 h 14579"/>
                <a:gd name="connsiteX4-735" fmla="*/ 10000 w 10000"/>
                <a:gd name="connsiteY4-736" fmla="*/ 6068 h 14579"/>
                <a:gd name="connsiteX5-737" fmla="*/ 10000 w 10000"/>
                <a:gd name="connsiteY5-738" fmla="*/ 8447 h 14579"/>
                <a:gd name="connsiteX6-739" fmla="*/ 7481 w 10000"/>
                <a:gd name="connsiteY6-740" fmla="*/ 4016 h 14579"/>
                <a:gd name="connsiteX7-741" fmla="*/ 5036 w 10000"/>
                <a:gd name="connsiteY7-742" fmla="*/ 9420 h 14579"/>
                <a:gd name="connsiteX8-743" fmla="*/ 2086 w 10000"/>
                <a:gd name="connsiteY8-744" fmla="*/ 14579 h 14579"/>
                <a:gd name="connsiteX9-745" fmla="*/ 0 w 10000"/>
                <a:gd name="connsiteY9-746" fmla="*/ 9987 h 14579"/>
                <a:gd name="connsiteX10-747" fmla="*/ 43 w 10000"/>
                <a:gd name="connsiteY10-748" fmla="*/ 1206 h 14579"/>
                <a:gd name="connsiteX0-749" fmla="*/ 43 w 10000"/>
                <a:gd name="connsiteY0-750" fmla="*/ 1206 h 14579"/>
                <a:gd name="connsiteX1-751" fmla="*/ 2087 w 10000"/>
                <a:gd name="connsiteY1-752" fmla="*/ 7339 h 14579"/>
                <a:gd name="connsiteX2-753" fmla="*/ 5539 w 10000"/>
                <a:gd name="connsiteY2-754" fmla="*/ 2502 h 14579"/>
                <a:gd name="connsiteX3-755" fmla="*/ 8072 w 10000"/>
                <a:gd name="connsiteY3-756" fmla="*/ 179 h 14579"/>
                <a:gd name="connsiteX4-757" fmla="*/ 10000 w 10000"/>
                <a:gd name="connsiteY4-758" fmla="*/ 6068 h 14579"/>
                <a:gd name="connsiteX5-759" fmla="*/ 10000 w 10000"/>
                <a:gd name="connsiteY5-760" fmla="*/ 8447 h 14579"/>
                <a:gd name="connsiteX6-761" fmla="*/ 7481 w 10000"/>
                <a:gd name="connsiteY6-762" fmla="*/ 4016 h 14579"/>
                <a:gd name="connsiteX7-763" fmla="*/ 5036 w 10000"/>
                <a:gd name="connsiteY7-764" fmla="*/ 9420 h 14579"/>
                <a:gd name="connsiteX8-765" fmla="*/ 2086 w 10000"/>
                <a:gd name="connsiteY8-766" fmla="*/ 14579 h 14579"/>
                <a:gd name="connsiteX9-767" fmla="*/ 0 w 10000"/>
                <a:gd name="connsiteY9-768" fmla="*/ 9987 h 14579"/>
                <a:gd name="connsiteX10-769" fmla="*/ 43 w 10000"/>
                <a:gd name="connsiteY10-770" fmla="*/ 1206 h 14579"/>
                <a:gd name="connsiteX0-771" fmla="*/ 43 w 10000"/>
                <a:gd name="connsiteY0-772" fmla="*/ 1206 h 14579"/>
                <a:gd name="connsiteX1-773" fmla="*/ 2087 w 10000"/>
                <a:gd name="connsiteY1-774" fmla="*/ 7339 h 14579"/>
                <a:gd name="connsiteX2-775" fmla="*/ 5539 w 10000"/>
                <a:gd name="connsiteY2-776" fmla="*/ 2502 h 14579"/>
                <a:gd name="connsiteX3-777" fmla="*/ 8072 w 10000"/>
                <a:gd name="connsiteY3-778" fmla="*/ 179 h 14579"/>
                <a:gd name="connsiteX4-779" fmla="*/ 10000 w 10000"/>
                <a:gd name="connsiteY4-780" fmla="*/ 6068 h 14579"/>
                <a:gd name="connsiteX5-781" fmla="*/ 10000 w 10000"/>
                <a:gd name="connsiteY5-782" fmla="*/ 8447 h 14579"/>
                <a:gd name="connsiteX6-783" fmla="*/ 7481 w 10000"/>
                <a:gd name="connsiteY6-784" fmla="*/ 4016 h 14579"/>
                <a:gd name="connsiteX7-785" fmla="*/ 5050 w 10000"/>
                <a:gd name="connsiteY7-786" fmla="*/ 9258 h 14579"/>
                <a:gd name="connsiteX8-787" fmla="*/ 2086 w 10000"/>
                <a:gd name="connsiteY8-788" fmla="*/ 14579 h 14579"/>
                <a:gd name="connsiteX9-789" fmla="*/ 0 w 10000"/>
                <a:gd name="connsiteY9-790" fmla="*/ 9987 h 14579"/>
                <a:gd name="connsiteX10-791" fmla="*/ 43 w 10000"/>
                <a:gd name="connsiteY10-792" fmla="*/ 1206 h 14579"/>
                <a:gd name="connsiteX0-793" fmla="*/ 43 w 10000"/>
                <a:gd name="connsiteY0-794" fmla="*/ 1206 h 14579"/>
                <a:gd name="connsiteX1-795" fmla="*/ 2087 w 10000"/>
                <a:gd name="connsiteY1-796" fmla="*/ 7339 h 14579"/>
                <a:gd name="connsiteX2-797" fmla="*/ 5539 w 10000"/>
                <a:gd name="connsiteY2-798" fmla="*/ 2502 h 14579"/>
                <a:gd name="connsiteX3-799" fmla="*/ 8072 w 10000"/>
                <a:gd name="connsiteY3-800" fmla="*/ 179 h 14579"/>
                <a:gd name="connsiteX4-801" fmla="*/ 10000 w 10000"/>
                <a:gd name="connsiteY4-802" fmla="*/ 6068 h 14579"/>
                <a:gd name="connsiteX5-803" fmla="*/ 10000 w 10000"/>
                <a:gd name="connsiteY5-804" fmla="*/ 8447 h 14579"/>
                <a:gd name="connsiteX6-805" fmla="*/ 7481 w 10000"/>
                <a:gd name="connsiteY6-806" fmla="*/ 4016 h 14579"/>
                <a:gd name="connsiteX7-807" fmla="*/ 5050 w 10000"/>
                <a:gd name="connsiteY7-808" fmla="*/ 9258 h 14579"/>
                <a:gd name="connsiteX8-809" fmla="*/ 2086 w 10000"/>
                <a:gd name="connsiteY8-810" fmla="*/ 14579 h 14579"/>
                <a:gd name="connsiteX9-811" fmla="*/ 0 w 10000"/>
                <a:gd name="connsiteY9-812" fmla="*/ 9987 h 14579"/>
                <a:gd name="connsiteX10-813" fmla="*/ 43 w 10000"/>
                <a:gd name="connsiteY10-814" fmla="*/ 1206 h 14579"/>
                <a:gd name="connsiteX0-815" fmla="*/ 43 w 10000"/>
                <a:gd name="connsiteY0-816" fmla="*/ 1206 h 14579"/>
                <a:gd name="connsiteX1-817" fmla="*/ 2087 w 10000"/>
                <a:gd name="connsiteY1-818" fmla="*/ 7339 h 14579"/>
                <a:gd name="connsiteX2-819" fmla="*/ 5539 w 10000"/>
                <a:gd name="connsiteY2-820" fmla="*/ 2502 h 14579"/>
                <a:gd name="connsiteX3-821" fmla="*/ 8072 w 10000"/>
                <a:gd name="connsiteY3-822" fmla="*/ 179 h 14579"/>
                <a:gd name="connsiteX4-823" fmla="*/ 10000 w 10000"/>
                <a:gd name="connsiteY4-824" fmla="*/ 6068 h 14579"/>
                <a:gd name="connsiteX5-825" fmla="*/ 10000 w 10000"/>
                <a:gd name="connsiteY5-826" fmla="*/ 8447 h 14579"/>
                <a:gd name="connsiteX6-827" fmla="*/ 7654 w 10000"/>
                <a:gd name="connsiteY6-828" fmla="*/ 3449 h 14579"/>
                <a:gd name="connsiteX7-829" fmla="*/ 5050 w 10000"/>
                <a:gd name="connsiteY7-830" fmla="*/ 9258 h 14579"/>
                <a:gd name="connsiteX8-831" fmla="*/ 2086 w 10000"/>
                <a:gd name="connsiteY8-832" fmla="*/ 14579 h 14579"/>
                <a:gd name="connsiteX9-833" fmla="*/ 0 w 10000"/>
                <a:gd name="connsiteY9-834" fmla="*/ 9987 h 14579"/>
                <a:gd name="connsiteX10-835" fmla="*/ 43 w 10000"/>
                <a:gd name="connsiteY10-836" fmla="*/ 1206 h 14579"/>
                <a:gd name="connsiteX0-837" fmla="*/ 43 w 10000"/>
                <a:gd name="connsiteY0-838" fmla="*/ 1206 h 14579"/>
                <a:gd name="connsiteX1-839" fmla="*/ 2087 w 10000"/>
                <a:gd name="connsiteY1-840" fmla="*/ 7339 h 14579"/>
                <a:gd name="connsiteX2-841" fmla="*/ 5539 w 10000"/>
                <a:gd name="connsiteY2-842" fmla="*/ 2502 h 14579"/>
                <a:gd name="connsiteX3-843" fmla="*/ 8072 w 10000"/>
                <a:gd name="connsiteY3-844" fmla="*/ 179 h 14579"/>
                <a:gd name="connsiteX4-845" fmla="*/ 10000 w 10000"/>
                <a:gd name="connsiteY4-846" fmla="*/ 6068 h 14579"/>
                <a:gd name="connsiteX5-847" fmla="*/ 10000 w 10000"/>
                <a:gd name="connsiteY5-848" fmla="*/ 8447 h 14579"/>
                <a:gd name="connsiteX6-849" fmla="*/ 7654 w 10000"/>
                <a:gd name="connsiteY6-850" fmla="*/ 3449 h 14579"/>
                <a:gd name="connsiteX7-851" fmla="*/ 5050 w 10000"/>
                <a:gd name="connsiteY7-852" fmla="*/ 9258 h 14579"/>
                <a:gd name="connsiteX8-853" fmla="*/ 2086 w 10000"/>
                <a:gd name="connsiteY8-854" fmla="*/ 14579 h 14579"/>
                <a:gd name="connsiteX9-855" fmla="*/ 0 w 10000"/>
                <a:gd name="connsiteY9-856" fmla="*/ 9987 h 14579"/>
                <a:gd name="connsiteX10-857" fmla="*/ 43 w 10000"/>
                <a:gd name="connsiteY10-858" fmla="*/ 1206 h 14579"/>
                <a:gd name="connsiteX0-859" fmla="*/ 43 w 10000"/>
                <a:gd name="connsiteY0-860" fmla="*/ 1206 h 14579"/>
                <a:gd name="connsiteX1-861" fmla="*/ 2087 w 10000"/>
                <a:gd name="connsiteY1-862" fmla="*/ 7339 h 14579"/>
                <a:gd name="connsiteX2-863" fmla="*/ 5539 w 10000"/>
                <a:gd name="connsiteY2-864" fmla="*/ 2502 h 14579"/>
                <a:gd name="connsiteX3-865" fmla="*/ 8072 w 10000"/>
                <a:gd name="connsiteY3-866" fmla="*/ 179 h 14579"/>
                <a:gd name="connsiteX4-867" fmla="*/ 10000 w 10000"/>
                <a:gd name="connsiteY4-868" fmla="*/ 6068 h 14579"/>
                <a:gd name="connsiteX5-869" fmla="*/ 10000 w 10000"/>
                <a:gd name="connsiteY5-870" fmla="*/ 8447 h 14579"/>
                <a:gd name="connsiteX6-871" fmla="*/ 7654 w 10000"/>
                <a:gd name="connsiteY6-872" fmla="*/ 3449 h 14579"/>
                <a:gd name="connsiteX7-873" fmla="*/ 5050 w 10000"/>
                <a:gd name="connsiteY7-874" fmla="*/ 9258 h 14579"/>
                <a:gd name="connsiteX8-875" fmla="*/ 2086 w 10000"/>
                <a:gd name="connsiteY8-876" fmla="*/ 14579 h 14579"/>
                <a:gd name="connsiteX9-877" fmla="*/ 0 w 10000"/>
                <a:gd name="connsiteY9-878" fmla="*/ 9987 h 14579"/>
                <a:gd name="connsiteX10-879" fmla="*/ 43 w 10000"/>
                <a:gd name="connsiteY10-880" fmla="*/ 1206 h 14579"/>
                <a:gd name="connsiteX0-881" fmla="*/ 43 w 10000"/>
                <a:gd name="connsiteY0-882" fmla="*/ 1206 h 14579"/>
                <a:gd name="connsiteX1-883" fmla="*/ 2087 w 10000"/>
                <a:gd name="connsiteY1-884" fmla="*/ 7339 h 14579"/>
                <a:gd name="connsiteX2-885" fmla="*/ 5539 w 10000"/>
                <a:gd name="connsiteY2-886" fmla="*/ 2502 h 14579"/>
                <a:gd name="connsiteX3-887" fmla="*/ 8072 w 10000"/>
                <a:gd name="connsiteY3-888" fmla="*/ 179 h 14579"/>
                <a:gd name="connsiteX4-889" fmla="*/ 10000 w 10000"/>
                <a:gd name="connsiteY4-890" fmla="*/ 6068 h 14579"/>
                <a:gd name="connsiteX5-891" fmla="*/ 10000 w 10000"/>
                <a:gd name="connsiteY5-892" fmla="*/ 8447 h 14579"/>
                <a:gd name="connsiteX6-893" fmla="*/ 7654 w 10000"/>
                <a:gd name="connsiteY6-894" fmla="*/ 3449 h 14579"/>
                <a:gd name="connsiteX7-895" fmla="*/ 5050 w 10000"/>
                <a:gd name="connsiteY7-896" fmla="*/ 9258 h 14579"/>
                <a:gd name="connsiteX8-897" fmla="*/ 2086 w 10000"/>
                <a:gd name="connsiteY8-898" fmla="*/ 14579 h 14579"/>
                <a:gd name="connsiteX9-899" fmla="*/ 0 w 10000"/>
                <a:gd name="connsiteY9-900" fmla="*/ 9987 h 14579"/>
                <a:gd name="connsiteX10-901" fmla="*/ 43 w 10000"/>
                <a:gd name="connsiteY10-902" fmla="*/ 1206 h 14579"/>
                <a:gd name="connsiteX0-903" fmla="*/ 43 w 10000"/>
                <a:gd name="connsiteY0-904" fmla="*/ 1206 h 14579"/>
                <a:gd name="connsiteX1-905" fmla="*/ 2087 w 10000"/>
                <a:gd name="connsiteY1-906" fmla="*/ 7339 h 14579"/>
                <a:gd name="connsiteX2-907" fmla="*/ 5539 w 10000"/>
                <a:gd name="connsiteY2-908" fmla="*/ 2502 h 14579"/>
                <a:gd name="connsiteX3-909" fmla="*/ 8072 w 10000"/>
                <a:gd name="connsiteY3-910" fmla="*/ 179 h 14579"/>
                <a:gd name="connsiteX4-911" fmla="*/ 10000 w 10000"/>
                <a:gd name="connsiteY4-912" fmla="*/ 6068 h 14579"/>
                <a:gd name="connsiteX5-913" fmla="*/ 10000 w 10000"/>
                <a:gd name="connsiteY5-914" fmla="*/ 8447 h 14579"/>
                <a:gd name="connsiteX6-915" fmla="*/ 7654 w 10000"/>
                <a:gd name="connsiteY6-916" fmla="*/ 3692 h 14579"/>
                <a:gd name="connsiteX7-917" fmla="*/ 5050 w 10000"/>
                <a:gd name="connsiteY7-918" fmla="*/ 9258 h 14579"/>
                <a:gd name="connsiteX8-919" fmla="*/ 2086 w 10000"/>
                <a:gd name="connsiteY8-920" fmla="*/ 14579 h 14579"/>
                <a:gd name="connsiteX9-921" fmla="*/ 0 w 10000"/>
                <a:gd name="connsiteY9-922" fmla="*/ 9987 h 14579"/>
                <a:gd name="connsiteX10-923" fmla="*/ 43 w 10000"/>
                <a:gd name="connsiteY10-924" fmla="*/ 1206 h 145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0000" h="14579">
                  <a:moveTo>
                    <a:pt x="43" y="1206"/>
                  </a:moveTo>
                  <a:cubicBezTo>
                    <a:pt x="43" y="1370"/>
                    <a:pt x="1171" y="7122"/>
                    <a:pt x="2087" y="7339"/>
                  </a:cubicBezTo>
                  <a:cubicBezTo>
                    <a:pt x="3003" y="7555"/>
                    <a:pt x="4426" y="4506"/>
                    <a:pt x="5539" y="2502"/>
                  </a:cubicBezTo>
                  <a:cubicBezTo>
                    <a:pt x="6651" y="499"/>
                    <a:pt x="7329" y="-415"/>
                    <a:pt x="8072" y="179"/>
                  </a:cubicBezTo>
                  <a:cubicBezTo>
                    <a:pt x="8815" y="773"/>
                    <a:pt x="10000" y="5904"/>
                    <a:pt x="10000" y="6068"/>
                  </a:cubicBezTo>
                  <a:lnTo>
                    <a:pt x="10000" y="8447"/>
                  </a:lnTo>
                  <a:cubicBezTo>
                    <a:pt x="10000" y="8283"/>
                    <a:pt x="8982" y="2747"/>
                    <a:pt x="7654" y="3692"/>
                  </a:cubicBezTo>
                  <a:cubicBezTo>
                    <a:pt x="6326" y="4637"/>
                    <a:pt x="5978" y="7444"/>
                    <a:pt x="5050" y="9258"/>
                  </a:cubicBezTo>
                  <a:cubicBezTo>
                    <a:pt x="4122" y="11073"/>
                    <a:pt x="3469" y="14579"/>
                    <a:pt x="2086" y="14579"/>
                  </a:cubicBezTo>
                  <a:cubicBezTo>
                    <a:pt x="704" y="14579"/>
                    <a:pt x="0" y="10151"/>
                    <a:pt x="0" y="9987"/>
                  </a:cubicBezTo>
                  <a:cubicBezTo>
                    <a:pt x="19" y="7573"/>
                    <a:pt x="24" y="3619"/>
                    <a:pt x="43" y="1206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25" name="Flowchart: Punched Tape 15"/>
            <p:cNvSpPr/>
            <p:nvPr/>
          </p:nvSpPr>
          <p:spPr>
            <a:xfrm rot="10800000">
              <a:off x="-175858" y="-591519"/>
              <a:ext cx="12367844" cy="289525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1000 h 10898"/>
                <a:gd name="connsiteX1-3" fmla="*/ 2500 w 10000"/>
                <a:gd name="connsiteY1-4" fmla="*/ 2000 h 10898"/>
                <a:gd name="connsiteX2-5" fmla="*/ 5000 w 10000"/>
                <a:gd name="connsiteY2-6" fmla="*/ 1000 h 10898"/>
                <a:gd name="connsiteX3-7" fmla="*/ 7500 w 10000"/>
                <a:gd name="connsiteY3-8" fmla="*/ 0 h 10898"/>
                <a:gd name="connsiteX4-9" fmla="*/ 10000 w 10000"/>
                <a:gd name="connsiteY4-10" fmla="*/ 1000 h 10898"/>
                <a:gd name="connsiteX5-11" fmla="*/ 10000 w 10000"/>
                <a:gd name="connsiteY5-12" fmla="*/ 9000 h 10898"/>
                <a:gd name="connsiteX6-13" fmla="*/ 7500 w 10000"/>
                <a:gd name="connsiteY6-14" fmla="*/ 8000 h 10898"/>
                <a:gd name="connsiteX7-15" fmla="*/ 5000 w 10000"/>
                <a:gd name="connsiteY7-16" fmla="*/ 9000 h 10898"/>
                <a:gd name="connsiteX8-17" fmla="*/ 3027 w 10000"/>
                <a:gd name="connsiteY8-18" fmla="*/ 10898 h 10898"/>
                <a:gd name="connsiteX9-19" fmla="*/ 0 w 10000"/>
                <a:gd name="connsiteY9-20" fmla="*/ 9000 h 10898"/>
                <a:gd name="connsiteX10-21" fmla="*/ 0 w 10000"/>
                <a:gd name="connsiteY10-22" fmla="*/ 1000 h 10898"/>
                <a:gd name="connsiteX0-23" fmla="*/ 0 w 10000"/>
                <a:gd name="connsiteY0-24" fmla="*/ 1000 h 10898"/>
                <a:gd name="connsiteX1-25" fmla="*/ 2500 w 10000"/>
                <a:gd name="connsiteY1-26" fmla="*/ 2000 h 10898"/>
                <a:gd name="connsiteX2-27" fmla="*/ 5000 w 10000"/>
                <a:gd name="connsiteY2-28" fmla="*/ 1000 h 10898"/>
                <a:gd name="connsiteX3-29" fmla="*/ 7500 w 10000"/>
                <a:gd name="connsiteY3-30" fmla="*/ 0 h 10898"/>
                <a:gd name="connsiteX4-31" fmla="*/ 10000 w 10000"/>
                <a:gd name="connsiteY4-32" fmla="*/ 1000 h 10898"/>
                <a:gd name="connsiteX5-33" fmla="*/ 10000 w 10000"/>
                <a:gd name="connsiteY5-34" fmla="*/ 9000 h 10898"/>
                <a:gd name="connsiteX6-35" fmla="*/ 7500 w 10000"/>
                <a:gd name="connsiteY6-36" fmla="*/ 8000 h 10898"/>
                <a:gd name="connsiteX7-37" fmla="*/ 5658 w 10000"/>
                <a:gd name="connsiteY7-38" fmla="*/ 10308 h 10898"/>
                <a:gd name="connsiteX8-39" fmla="*/ 3027 w 10000"/>
                <a:gd name="connsiteY8-40" fmla="*/ 10898 h 10898"/>
                <a:gd name="connsiteX9-41" fmla="*/ 0 w 10000"/>
                <a:gd name="connsiteY9-42" fmla="*/ 9000 h 10898"/>
                <a:gd name="connsiteX10-43" fmla="*/ 0 w 10000"/>
                <a:gd name="connsiteY10-44" fmla="*/ 1000 h 10898"/>
                <a:gd name="connsiteX0-45" fmla="*/ 0 w 10000"/>
                <a:gd name="connsiteY0-46" fmla="*/ 1000 h 10898"/>
                <a:gd name="connsiteX1-47" fmla="*/ 2500 w 10000"/>
                <a:gd name="connsiteY1-48" fmla="*/ 2000 h 10898"/>
                <a:gd name="connsiteX2-49" fmla="*/ 5000 w 10000"/>
                <a:gd name="connsiteY2-50" fmla="*/ 1000 h 10898"/>
                <a:gd name="connsiteX3-51" fmla="*/ 7500 w 10000"/>
                <a:gd name="connsiteY3-52" fmla="*/ 0 h 10898"/>
                <a:gd name="connsiteX4-53" fmla="*/ 10000 w 10000"/>
                <a:gd name="connsiteY4-54" fmla="*/ 1000 h 10898"/>
                <a:gd name="connsiteX5-55" fmla="*/ 9985 w 10000"/>
                <a:gd name="connsiteY5-56" fmla="*/ 4840 h 10898"/>
                <a:gd name="connsiteX6-57" fmla="*/ 10000 w 10000"/>
                <a:gd name="connsiteY6-58" fmla="*/ 9000 h 10898"/>
                <a:gd name="connsiteX7-59" fmla="*/ 7500 w 10000"/>
                <a:gd name="connsiteY7-60" fmla="*/ 8000 h 10898"/>
                <a:gd name="connsiteX8-61" fmla="*/ 5658 w 10000"/>
                <a:gd name="connsiteY8-62" fmla="*/ 10308 h 10898"/>
                <a:gd name="connsiteX9-63" fmla="*/ 3027 w 10000"/>
                <a:gd name="connsiteY9-64" fmla="*/ 10898 h 10898"/>
                <a:gd name="connsiteX10-65" fmla="*/ 0 w 10000"/>
                <a:gd name="connsiteY10-66" fmla="*/ 9000 h 10898"/>
                <a:gd name="connsiteX11" fmla="*/ 0 w 10000"/>
                <a:gd name="connsiteY11" fmla="*/ 1000 h 10898"/>
                <a:gd name="connsiteX0-67" fmla="*/ 0 w 10000"/>
                <a:gd name="connsiteY0-68" fmla="*/ 1000 h 11227"/>
                <a:gd name="connsiteX1-69" fmla="*/ 2500 w 10000"/>
                <a:gd name="connsiteY1-70" fmla="*/ 2000 h 11227"/>
                <a:gd name="connsiteX2-71" fmla="*/ 5000 w 10000"/>
                <a:gd name="connsiteY2-72" fmla="*/ 1000 h 11227"/>
                <a:gd name="connsiteX3-73" fmla="*/ 7500 w 10000"/>
                <a:gd name="connsiteY3-74" fmla="*/ 0 h 11227"/>
                <a:gd name="connsiteX4-75" fmla="*/ 10000 w 10000"/>
                <a:gd name="connsiteY4-76" fmla="*/ 1000 h 11227"/>
                <a:gd name="connsiteX5-77" fmla="*/ 9985 w 10000"/>
                <a:gd name="connsiteY5-78" fmla="*/ 4840 h 11227"/>
                <a:gd name="connsiteX6-79" fmla="*/ 10000 w 10000"/>
                <a:gd name="connsiteY6-80" fmla="*/ 9000 h 11227"/>
                <a:gd name="connsiteX7-81" fmla="*/ 7500 w 10000"/>
                <a:gd name="connsiteY7-82" fmla="*/ 8000 h 11227"/>
                <a:gd name="connsiteX8-83" fmla="*/ 5658 w 10000"/>
                <a:gd name="connsiteY8-84" fmla="*/ 10308 h 11227"/>
                <a:gd name="connsiteX9-85" fmla="*/ 3130 w 10000"/>
                <a:gd name="connsiteY9-86" fmla="*/ 11227 h 11227"/>
                <a:gd name="connsiteX10-87" fmla="*/ 0 w 10000"/>
                <a:gd name="connsiteY10-88" fmla="*/ 9000 h 11227"/>
                <a:gd name="connsiteX11-89" fmla="*/ 0 w 10000"/>
                <a:gd name="connsiteY11-90" fmla="*/ 1000 h 11227"/>
                <a:gd name="connsiteX0-91" fmla="*/ 0 w 10051"/>
                <a:gd name="connsiteY0-92" fmla="*/ 1000 h 12249"/>
                <a:gd name="connsiteX1-93" fmla="*/ 2500 w 10051"/>
                <a:gd name="connsiteY1-94" fmla="*/ 2000 h 12249"/>
                <a:gd name="connsiteX2-95" fmla="*/ 5000 w 10051"/>
                <a:gd name="connsiteY2-96" fmla="*/ 1000 h 12249"/>
                <a:gd name="connsiteX3-97" fmla="*/ 7500 w 10051"/>
                <a:gd name="connsiteY3-98" fmla="*/ 0 h 12249"/>
                <a:gd name="connsiteX4-99" fmla="*/ 10000 w 10051"/>
                <a:gd name="connsiteY4-100" fmla="*/ 1000 h 12249"/>
                <a:gd name="connsiteX5-101" fmla="*/ 9985 w 10051"/>
                <a:gd name="connsiteY5-102" fmla="*/ 4840 h 12249"/>
                <a:gd name="connsiteX6-103" fmla="*/ 10051 w 10051"/>
                <a:gd name="connsiteY6-104" fmla="*/ 12249 h 12249"/>
                <a:gd name="connsiteX7-105" fmla="*/ 7500 w 10051"/>
                <a:gd name="connsiteY7-106" fmla="*/ 8000 h 12249"/>
                <a:gd name="connsiteX8-107" fmla="*/ 5658 w 10051"/>
                <a:gd name="connsiteY8-108" fmla="*/ 10308 h 12249"/>
                <a:gd name="connsiteX9-109" fmla="*/ 3130 w 10051"/>
                <a:gd name="connsiteY9-110" fmla="*/ 11227 h 12249"/>
                <a:gd name="connsiteX10-111" fmla="*/ 0 w 10051"/>
                <a:gd name="connsiteY10-112" fmla="*/ 9000 h 12249"/>
                <a:gd name="connsiteX11-113" fmla="*/ 0 w 10051"/>
                <a:gd name="connsiteY11-114" fmla="*/ 1000 h 12249"/>
                <a:gd name="connsiteX0-115" fmla="*/ 0 w 10051"/>
                <a:gd name="connsiteY0-116" fmla="*/ 1000 h 12249"/>
                <a:gd name="connsiteX1-117" fmla="*/ 2500 w 10051"/>
                <a:gd name="connsiteY1-118" fmla="*/ 2000 h 12249"/>
                <a:gd name="connsiteX2-119" fmla="*/ 5000 w 10051"/>
                <a:gd name="connsiteY2-120" fmla="*/ 1000 h 12249"/>
                <a:gd name="connsiteX3-121" fmla="*/ 7500 w 10051"/>
                <a:gd name="connsiteY3-122" fmla="*/ 0 h 12249"/>
                <a:gd name="connsiteX4-123" fmla="*/ 10000 w 10051"/>
                <a:gd name="connsiteY4-124" fmla="*/ 1000 h 12249"/>
                <a:gd name="connsiteX5-125" fmla="*/ 9985 w 10051"/>
                <a:gd name="connsiteY5-126" fmla="*/ 4840 h 12249"/>
                <a:gd name="connsiteX6-127" fmla="*/ 10051 w 10051"/>
                <a:gd name="connsiteY6-128" fmla="*/ 12249 h 12249"/>
                <a:gd name="connsiteX7-129" fmla="*/ 7859 w 10051"/>
                <a:gd name="connsiteY7-130" fmla="*/ 10044 h 12249"/>
                <a:gd name="connsiteX8-131" fmla="*/ 5658 w 10051"/>
                <a:gd name="connsiteY8-132" fmla="*/ 10308 h 12249"/>
                <a:gd name="connsiteX9-133" fmla="*/ 3130 w 10051"/>
                <a:gd name="connsiteY9-134" fmla="*/ 11227 h 12249"/>
                <a:gd name="connsiteX10-135" fmla="*/ 0 w 10051"/>
                <a:gd name="connsiteY10-136" fmla="*/ 9000 h 12249"/>
                <a:gd name="connsiteX11-137" fmla="*/ 0 w 10051"/>
                <a:gd name="connsiteY11-138" fmla="*/ 1000 h 12249"/>
                <a:gd name="connsiteX0-139" fmla="*/ 0 w 10051"/>
                <a:gd name="connsiteY0-140" fmla="*/ 1000 h 27252"/>
                <a:gd name="connsiteX1-141" fmla="*/ 2500 w 10051"/>
                <a:gd name="connsiteY1-142" fmla="*/ 2000 h 27252"/>
                <a:gd name="connsiteX2-143" fmla="*/ 5000 w 10051"/>
                <a:gd name="connsiteY2-144" fmla="*/ 1000 h 27252"/>
                <a:gd name="connsiteX3-145" fmla="*/ 7500 w 10051"/>
                <a:gd name="connsiteY3-146" fmla="*/ 0 h 27252"/>
                <a:gd name="connsiteX4-147" fmla="*/ 10000 w 10051"/>
                <a:gd name="connsiteY4-148" fmla="*/ 1000 h 27252"/>
                <a:gd name="connsiteX5-149" fmla="*/ 9985 w 10051"/>
                <a:gd name="connsiteY5-150" fmla="*/ 4840 h 27252"/>
                <a:gd name="connsiteX6-151" fmla="*/ 10051 w 10051"/>
                <a:gd name="connsiteY6-152" fmla="*/ 12249 h 27252"/>
                <a:gd name="connsiteX7-153" fmla="*/ 7859 w 10051"/>
                <a:gd name="connsiteY7-154" fmla="*/ 10044 h 27252"/>
                <a:gd name="connsiteX8-155" fmla="*/ 5658 w 10051"/>
                <a:gd name="connsiteY8-156" fmla="*/ 10308 h 27252"/>
                <a:gd name="connsiteX9-157" fmla="*/ 2386 w 10051"/>
                <a:gd name="connsiteY9-158" fmla="*/ 27252 h 27252"/>
                <a:gd name="connsiteX10-159" fmla="*/ 0 w 10051"/>
                <a:gd name="connsiteY10-160" fmla="*/ 9000 h 27252"/>
                <a:gd name="connsiteX11-161" fmla="*/ 0 w 10051"/>
                <a:gd name="connsiteY11-162" fmla="*/ 1000 h 27252"/>
                <a:gd name="connsiteX0-163" fmla="*/ 0 w 10051"/>
                <a:gd name="connsiteY0-164" fmla="*/ 1000 h 27252"/>
                <a:gd name="connsiteX1-165" fmla="*/ 2500 w 10051"/>
                <a:gd name="connsiteY1-166" fmla="*/ 2000 h 27252"/>
                <a:gd name="connsiteX2-167" fmla="*/ 5000 w 10051"/>
                <a:gd name="connsiteY2-168" fmla="*/ 1000 h 27252"/>
                <a:gd name="connsiteX3-169" fmla="*/ 7500 w 10051"/>
                <a:gd name="connsiteY3-170" fmla="*/ 0 h 27252"/>
                <a:gd name="connsiteX4-171" fmla="*/ 10000 w 10051"/>
                <a:gd name="connsiteY4-172" fmla="*/ 1000 h 27252"/>
                <a:gd name="connsiteX5-173" fmla="*/ 9985 w 10051"/>
                <a:gd name="connsiteY5-174" fmla="*/ 4840 h 27252"/>
                <a:gd name="connsiteX6-175" fmla="*/ 10051 w 10051"/>
                <a:gd name="connsiteY6-176" fmla="*/ 12249 h 27252"/>
                <a:gd name="connsiteX7-177" fmla="*/ 7859 w 10051"/>
                <a:gd name="connsiteY7-178" fmla="*/ 10044 h 27252"/>
                <a:gd name="connsiteX8-179" fmla="*/ 5735 w 10051"/>
                <a:gd name="connsiteY8-180" fmla="*/ 19348 h 27252"/>
                <a:gd name="connsiteX9-181" fmla="*/ 2386 w 10051"/>
                <a:gd name="connsiteY9-182" fmla="*/ 27252 h 27252"/>
                <a:gd name="connsiteX10-183" fmla="*/ 0 w 10051"/>
                <a:gd name="connsiteY10-184" fmla="*/ 9000 h 27252"/>
                <a:gd name="connsiteX11-185" fmla="*/ 0 w 10051"/>
                <a:gd name="connsiteY11-186" fmla="*/ 1000 h 27252"/>
                <a:gd name="connsiteX0-187" fmla="*/ 0 w 10051"/>
                <a:gd name="connsiteY0-188" fmla="*/ 1000 h 28074"/>
                <a:gd name="connsiteX1-189" fmla="*/ 2500 w 10051"/>
                <a:gd name="connsiteY1-190" fmla="*/ 2000 h 28074"/>
                <a:gd name="connsiteX2-191" fmla="*/ 5000 w 10051"/>
                <a:gd name="connsiteY2-192" fmla="*/ 1000 h 28074"/>
                <a:gd name="connsiteX3-193" fmla="*/ 7500 w 10051"/>
                <a:gd name="connsiteY3-194" fmla="*/ 0 h 28074"/>
                <a:gd name="connsiteX4-195" fmla="*/ 10000 w 10051"/>
                <a:gd name="connsiteY4-196" fmla="*/ 1000 h 28074"/>
                <a:gd name="connsiteX5-197" fmla="*/ 9985 w 10051"/>
                <a:gd name="connsiteY5-198" fmla="*/ 4840 h 28074"/>
                <a:gd name="connsiteX6-199" fmla="*/ 10051 w 10051"/>
                <a:gd name="connsiteY6-200" fmla="*/ 12249 h 28074"/>
                <a:gd name="connsiteX7-201" fmla="*/ 7859 w 10051"/>
                <a:gd name="connsiteY7-202" fmla="*/ 10044 h 28074"/>
                <a:gd name="connsiteX8-203" fmla="*/ 5735 w 10051"/>
                <a:gd name="connsiteY8-204" fmla="*/ 19348 h 28074"/>
                <a:gd name="connsiteX9-205" fmla="*/ 2463 w 10051"/>
                <a:gd name="connsiteY9-206" fmla="*/ 28074 h 28074"/>
                <a:gd name="connsiteX10-207" fmla="*/ 0 w 10051"/>
                <a:gd name="connsiteY10-208" fmla="*/ 9000 h 28074"/>
                <a:gd name="connsiteX11-209" fmla="*/ 0 w 10051"/>
                <a:gd name="connsiteY11-210" fmla="*/ 1000 h 28074"/>
                <a:gd name="connsiteX0-211" fmla="*/ 0 w 10179"/>
                <a:gd name="connsiteY0-212" fmla="*/ 1000 h 37724"/>
                <a:gd name="connsiteX1-213" fmla="*/ 2500 w 10179"/>
                <a:gd name="connsiteY1-214" fmla="*/ 2000 h 37724"/>
                <a:gd name="connsiteX2-215" fmla="*/ 5000 w 10179"/>
                <a:gd name="connsiteY2-216" fmla="*/ 1000 h 37724"/>
                <a:gd name="connsiteX3-217" fmla="*/ 7500 w 10179"/>
                <a:gd name="connsiteY3-218" fmla="*/ 0 h 37724"/>
                <a:gd name="connsiteX4-219" fmla="*/ 10000 w 10179"/>
                <a:gd name="connsiteY4-220" fmla="*/ 1000 h 37724"/>
                <a:gd name="connsiteX5-221" fmla="*/ 9985 w 10179"/>
                <a:gd name="connsiteY5-222" fmla="*/ 4840 h 37724"/>
                <a:gd name="connsiteX6-223" fmla="*/ 10179 w 10179"/>
                <a:gd name="connsiteY6-224" fmla="*/ 37724 h 37724"/>
                <a:gd name="connsiteX7-225" fmla="*/ 7859 w 10179"/>
                <a:gd name="connsiteY7-226" fmla="*/ 10044 h 37724"/>
                <a:gd name="connsiteX8-227" fmla="*/ 5735 w 10179"/>
                <a:gd name="connsiteY8-228" fmla="*/ 19348 h 37724"/>
                <a:gd name="connsiteX9-229" fmla="*/ 2463 w 10179"/>
                <a:gd name="connsiteY9-230" fmla="*/ 28074 h 37724"/>
                <a:gd name="connsiteX10-231" fmla="*/ 0 w 10179"/>
                <a:gd name="connsiteY10-232" fmla="*/ 9000 h 37724"/>
                <a:gd name="connsiteX11-233" fmla="*/ 0 w 10179"/>
                <a:gd name="connsiteY11-234" fmla="*/ 1000 h 37724"/>
                <a:gd name="connsiteX0-235" fmla="*/ 0 w 10179"/>
                <a:gd name="connsiteY0-236" fmla="*/ 1000 h 37724"/>
                <a:gd name="connsiteX1-237" fmla="*/ 2500 w 10179"/>
                <a:gd name="connsiteY1-238" fmla="*/ 2000 h 37724"/>
                <a:gd name="connsiteX2-239" fmla="*/ 5000 w 10179"/>
                <a:gd name="connsiteY2-240" fmla="*/ 1000 h 37724"/>
                <a:gd name="connsiteX3-241" fmla="*/ 7500 w 10179"/>
                <a:gd name="connsiteY3-242" fmla="*/ 0 h 37724"/>
                <a:gd name="connsiteX4-243" fmla="*/ 10000 w 10179"/>
                <a:gd name="connsiteY4-244" fmla="*/ 1000 h 37724"/>
                <a:gd name="connsiteX5-245" fmla="*/ 9985 w 10179"/>
                <a:gd name="connsiteY5-246" fmla="*/ 4840 h 37724"/>
                <a:gd name="connsiteX6-247" fmla="*/ 10179 w 10179"/>
                <a:gd name="connsiteY6-248" fmla="*/ 37724 h 37724"/>
                <a:gd name="connsiteX7-249" fmla="*/ 8064 w 10179"/>
                <a:gd name="connsiteY7-250" fmla="*/ 19495 h 37724"/>
                <a:gd name="connsiteX8-251" fmla="*/ 5735 w 10179"/>
                <a:gd name="connsiteY8-252" fmla="*/ 19348 h 37724"/>
                <a:gd name="connsiteX9-253" fmla="*/ 2463 w 10179"/>
                <a:gd name="connsiteY9-254" fmla="*/ 28074 h 37724"/>
                <a:gd name="connsiteX10-255" fmla="*/ 0 w 10179"/>
                <a:gd name="connsiteY10-256" fmla="*/ 9000 h 37724"/>
                <a:gd name="connsiteX11-257" fmla="*/ 0 w 10179"/>
                <a:gd name="connsiteY11-258" fmla="*/ 1000 h 37724"/>
                <a:gd name="connsiteX0-259" fmla="*/ 0 w 10179"/>
                <a:gd name="connsiteY0-260" fmla="*/ 1000 h 37724"/>
                <a:gd name="connsiteX1-261" fmla="*/ 2500 w 10179"/>
                <a:gd name="connsiteY1-262" fmla="*/ 2000 h 37724"/>
                <a:gd name="connsiteX2-263" fmla="*/ 5000 w 10179"/>
                <a:gd name="connsiteY2-264" fmla="*/ 1000 h 37724"/>
                <a:gd name="connsiteX3-265" fmla="*/ 7500 w 10179"/>
                <a:gd name="connsiteY3-266" fmla="*/ 0 h 37724"/>
                <a:gd name="connsiteX4-267" fmla="*/ 10000 w 10179"/>
                <a:gd name="connsiteY4-268" fmla="*/ 1000 h 37724"/>
                <a:gd name="connsiteX5-269" fmla="*/ 9985 w 10179"/>
                <a:gd name="connsiteY5-270" fmla="*/ 4840 h 37724"/>
                <a:gd name="connsiteX6-271" fmla="*/ 10179 w 10179"/>
                <a:gd name="connsiteY6-272" fmla="*/ 37724 h 37724"/>
                <a:gd name="connsiteX7-273" fmla="*/ 8064 w 10179"/>
                <a:gd name="connsiteY7-274" fmla="*/ 19495 h 37724"/>
                <a:gd name="connsiteX8-275" fmla="*/ 5735 w 10179"/>
                <a:gd name="connsiteY8-276" fmla="*/ 19348 h 37724"/>
                <a:gd name="connsiteX9-277" fmla="*/ 2463 w 10179"/>
                <a:gd name="connsiteY9-278" fmla="*/ 28074 h 37724"/>
                <a:gd name="connsiteX10-279" fmla="*/ 0 w 10179"/>
                <a:gd name="connsiteY10-280" fmla="*/ 9000 h 37724"/>
                <a:gd name="connsiteX11-281" fmla="*/ 0 w 10179"/>
                <a:gd name="connsiteY11-282" fmla="*/ 1000 h 37724"/>
                <a:gd name="connsiteX0-283" fmla="*/ 0 w 10179"/>
                <a:gd name="connsiteY0-284" fmla="*/ 1000 h 37724"/>
                <a:gd name="connsiteX1-285" fmla="*/ 2500 w 10179"/>
                <a:gd name="connsiteY1-286" fmla="*/ 2000 h 37724"/>
                <a:gd name="connsiteX2-287" fmla="*/ 5000 w 10179"/>
                <a:gd name="connsiteY2-288" fmla="*/ 1000 h 37724"/>
                <a:gd name="connsiteX3-289" fmla="*/ 7500 w 10179"/>
                <a:gd name="connsiteY3-290" fmla="*/ 0 h 37724"/>
                <a:gd name="connsiteX4-291" fmla="*/ 10000 w 10179"/>
                <a:gd name="connsiteY4-292" fmla="*/ 1000 h 37724"/>
                <a:gd name="connsiteX5-293" fmla="*/ 9985 w 10179"/>
                <a:gd name="connsiteY5-294" fmla="*/ 4840 h 37724"/>
                <a:gd name="connsiteX6-295" fmla="*/ 10179 w 10179"/>
                <a:gd name="connsiteY6-296" fmla="*/ 37724 h 37724"/>
                <a:gd name="connsiteX7-297" fmla="*/ 8064 w 10179"/>
                <a:gd name="connsiteY7-298" fmla="*/ 19495 h 37724"/>
                <a:gd name="connsiteX8-299" fmla="*/ 5735 w 10179"/>
                <a:gd name="connsiteY8-300" fmla="*/ 19348 h 37724"/>
                <a:gd name="connsiteX9-301" fmla="*/ 2463 w 10179"/>
                <a:gd name="connsiteY9-302" fmla="*/ 28074 h 37724"/>
                <a:gd name="connsiteX10-303" fmla="*/ 0 w 10179"/>
                <a:gd name="connsiteY10-304" fmla="*/ 9000 h 37724"/>
                <a:gd name="connsiteX11-305" fmla="*/ 0 w 10179"/>
                <a:gd name="connsiteY11-306" fmla="*/ 1000 h 37724"/>
                <a:gd name="connsiteX0-307" fmla="*/ 0 w 10179"/>
                <a:gd name="connsiteY0-308" fmla="*/ 1654 h 38378"/>
                <a:gd name="connsiteX1-309" fmla="*/ 2885 w 10179"/>
                <a:gd name="connsiteY1-310" fmla="*/ 18679 h 38378"/>
                <a:gd name="connsiteX2-311" fmla="*/ 5000 w 10179"/>
                <a:gd name="connsiteY2-312" fmla="*/ 1654 h 38378"/>
                <a:gd name="connsiteX3-313" fmla="*/ 7500 w 10179"/>
                <a:gd name="connsiteY3-314" fmla="*/ 654 h 38378"/>
                <a:gd name="connsiteX4-315" fmla="*/ 10000 w 10179"/>
                <a:gd name="connsiteY4-316" fmla="*/ 1654 h 38378"/>
                <a:gd name="connsiteX5-317" fmla="*/ 9985 w 10179"/>
                <a:gd name="connsiteY5-318" fmla="*/ 5494 h 38378"/>
                <a:gd name="connsiteX6-319" fmla="*/ 10179 w 10179"/>
                <a:gd name="connsiteY6-320" fmla="*/ 38378 h 38378"/>
                <a:gd name="connsiteX7-321" fmla="*/ 8064 w 10179"/>
                <a:gd name="connsiteY7-322" fmla="*/ 20149 h 38378"/>
                <a:gd name="connsiteX8-323" fmla="*/ 5735 w 10179"/>
                <a:gd name="connsiteY8-324" fmla="*/ 20002 h 38378"/>
                <a:gd name="connsiteX9-325" fmla="*/ 2463 w 10179"/>
                <a:gd name="connsiteY9-326" fmla="*/ 28728 h 38378"/>
                <a:gd name="connsiteX10-327" fmla="*/ 0 w 10179"/>
                <a:gd name="connsiteY10-328" fmla="*/ 9654 h 38378"/>
                <a:gd name="connsiteX11-329" fmla="*/ 0 w 10179"/>
                <a:gd name="connsiteY11-330" fmla="*/ 1654 h 38378"/>
                <a:gd name="connsiteX0-331" fmla="*/ 0 w 10179"/>
                <a:gd name="connsiteY0-332" fmla="*/ 1439 h 38163"/>
                <a:gd name="connsiteX1-333" fmla="*/ 2885 w 10179"/>
                <a:gd name="connsiteY1-334" fmla="*/ 18464 h 38163"/>
                <a:gd name="connsiteX2-335" fmla="*/ 5410 w 10179"/>
                <a:gd name="connsiteY2-336" fmla="*/ 8424 h 38163"/>
                <a:gd name="connsiteX3-337" fmla="*/ 7500 w 10179"/>
                <a:gd name="connsiteY3-338" fmla="*/ 439 h 38163"/>
                <a:gd name="connsiteX4-339" fmla="*/ 10000 w 10179"/>
                <a:gd name="connsiteY4-340" fmla="*/ 1439 h 38163"/>
                <a:gd name="connsiteX5-341" fmla="*/ 9985 w 10179"/>
                <a:gd name="connsiteY5-342" fmla="*/ 5279 h 38163"/>
                <a:gd name="connsiteX6-343" fmla="*/ 10179 w 10179"/>
                <a:gd name="connsiteY6-344" fmla="*/ 38163 h 38163"/>
                <a:gd name="connsiteX7-345" fmla="*/ 8064 w 10179"/>
                <a:gd name="connsiteY7-346" fmla="*/ 19934 h 38163"/>
                <a:gd name="connsiteX8-347" fmla="*/ 5735 w 10179"/>
                <a:gd name="connsiteY8-348" fmla="*/ 19787 h 38163"/>
                <a:gd name="connsiteX9-349" fmla="*/ 2463 w 10179"/>
                <a:gd name="connsiteY9-350" fmla="*/ 28513 h 38163"/>
                <a:gd name="connsiteX10-351" fmla="*/ 0 w 10179"/>
                <a:gd name="connsiteY10-352" fmla="*/ 9439 h 38163"/>
                <a:gd name="connsiteX11-353" fmla="*/ 0 w 10179"/>
                <a:gd name="connsiteY11-354" fmla="*/ 1439 h 38163"/>
                <a:gd name="connsiteX0-355" fmla="*/ 0 w 10179"/>
                <a:gd name="connsiteY0-356" fmla="*/ 1439 h 38163"/>
                <a:gd name="connsiteX1-357" fmla="*/ 2115 w 10179"/>
                <a:gd name="connsiteY1-358" fmla="*/ 20929 h 38163"/>
                <a:gd name="connsiteX2-359" fmla="*/ 5410 w 10179"/>
                <a:gd name="connsiteY2-360" fmla="*/ 8424 h 38163"/>
                <a:gd name="connsiteX3-361" fmla="*/ 7500 w 10179"/>
                <a:gd name="connsiteY3-362" fmla="*/ 439 h 38163"/>
                <a:gd name="connsiteX4-363" fmla="*/ 10000 w 10179"/>
                <a:gd name="connsiteY4-364" fmla="*/ 1439 h 38163"/>
                <a:gd name="connsiteX5-365" fmla="*/ 9985 w 10179"/>
                <a:gd name="connsiteY5-366" fmla="*/ 5279 h 38163"/>
                <a:gd name="connsiteX6-367" fmla="*/ 10179 w 10179"/>
                <a:gd name="connsiteY6-368" fmla="*/ 38163 h 38163"/>
                <a:gd name="connsiteX7-369" fmla="*/ 8064 w 10179"/>
                <a:gd name="connsiteY7-370" fmla="*/ 19934 h 38163"/>
                <a:gd name="connsiteX8-371" fmla="*/ 5735 w 10179"/>
                <a:gd name="connsiteY8-372" fmla="*/ 19787 h 38163"/>
                <a:gd name="connsiteX9-373" fmla="*/ 2463 w 10179"/>
                <a:gd name="connsiteY9-374" fmla="*/ 28513 h 38163"/>
                <a:gd name="connsiteX10-375" fmla="*/ 0 w 10179"/>
                <a:gd name="connsiteY10-376" fmla="*/ 9439 h 38163"/>
                <a:gd name="connsiteX11-377" fmla="*/ 0 w 10179"/>
                <a:gd name="connsiteY11-378" fmla="*/ 1439 h 38163"/>
                <a:gd name="connsiteX0-379" fmla="*/ 0 w 10179"/>
                <a:gd name="connsiteY0-380" fmla="*/ 1439 h 38163"/>
                <a:gd name="connsiteX1-381" fmla="*/ 1807 w 10179"/>
                <a:gd name="connsiteY1-382" fmla="*/ 20929 h 38163"/>
                <a:gd name="connsiteX2-383" fmla="*/ 5410 w 10179"/>
                <a:gd name="connsiteY2-384" fmla="*/ 8424 h 38163"/>
                <a:gd name="connsiteX3-385" fmla="*/ 7500 w 10179"/>
                <a:gd name="connsiteY3-386" fmla="*/ 439 h 38163"/>
                <a:gd name="connsiteX4-387" fmla="*/ 10000 w 10179"/>
                <a:gd name="connsiteY4-388" fmla="*/ 1439 h 38163"/>
                <a:gd name="connsiteX5-389" fmla="*/ 9985 w 10179"/>
                <a:gd name="connsiteY5-390" fmla="*/ 5279 h 38163"/>
                <a:gd name="connsiteX6-391" fmla="*/ 10179 w 10179"/>
                <a:gd name="connsiteY6-392" fmla="*/ 38163 h 38163"/>
                <a:gd name="connsiteX7-393" fmla="*/ 8064 w 10179"/>
                <a:gd name="connsiteY7-394" fmla="*/ 19934 h 38163"/>
                <a:gd name="connsiteX8-395" fmla="*/ 5735 w 10179"/>
                <a:gd name="connsiteY8-396" fmla="*/ 19787 h 38163"/>
                <a:gd name="connsiteX9-397" fmla="*/ 2463 w 10179"/>
                <a:gd name="connsiteY9-398" fmla="*/ 28513 h 38163"/>
                <a:gd name="connsiteX10-399" fmla="*/ 0 w 10179"/>
                <a:gd name="connsiteY10-400" fmla="*/ 9439 h 38163"/>
                <a:gd name="connsiteX11-401" fmla="*/ 0 w 10179"/>
                <a:gd name="connsiteY11-402" fmla="*/ 1439 h 38163"/>
                <a:gd name="connsiteX0-403" fmla="*/ 0 w 10179"/>
                <a:gd name="connsiteY0-404" fmla="*/ 1439 h 38163"/>
                <a:gd name="connsiteX1-405" fmla="*/ 1935 w 10179"/>
                <a:gd name="connsiteY1-406" fmla="*/ 20518 h 38163"/>
                <a:gd name="connsiteX2-407" fmla="*/ 5410 w 10179"/>
                <a:gd name="connsiteY2-408" fmla="*/ 8424 h 38163"/>
                <a:gd name="connsiteX3-409" fmla="*/ 7500 w 10179"/>
                <a:gd name="connsiteY3-410" fmla="*/ 439 h 38163"/>
                <a:gd name="connsiteX4-411" fmla="*/ 10000 w 10179"/>
                <a:gd name="connsiteY4-412" fmla="*/ 1439 h 38163"/>
                <a:gd name="connsiteX5-413" fmla="*/ 9985 w 10179"/>
                <a:gd name="connsiteY5-414" fmla="*/ 5279 h 38163"/>
                <a:gd name="connsiteX6-415" fmla="*/ 10179 w 10179"/>
                <a:gd name="connsiteY6-416" fmla="*/ 38163 h 38163"/>
                <a:gd name="connsiteX7-417" fmla="*/ 8064 w 10179"/>
                <a:gd name="connsiteY7-418" fmla="*/ 19934 h 38163"/>
                <a:gd name="connsiteX8-419" fmla="*/ 5735 w 10179"/>
                <a:gd name="connsiteY8-420" fmla="*/ 19787 h 38163"/>
                <a:gd name="connsiteX9-421" fmla="*/ 2463 w 10179"/>
                <a:gd name="connsiteY9-422" fmla="*/ 28513 h 38163"/>
                <a:gd name="connsiteX10-423" fmla="*/ 0 w 10179"/>
                <a:gd name="connsiteY10-424" fmla="*/ 9439 h 38163"/>
                <a:gd name="connsiteX11-425" fmla="*/ 0 w 10179"/>
                <a:gd name="connsiteY11-426" fmla="*/ 1439 h 38163"/>
                <a:gd name="connsiteX0-427" fmla="*/ 0 w 10179"/>
                <a:gd name="connsiteY0-428" fmla="*/ 1766 h 38490"/>
                <a:gd name="connsiteX1-429" fmla="*/ 1935 w 10179"/>
                <a:gd name="connsiteY1-430" fmla="*/ 20845 h 38490"/>
                <a:gd name="connsiteX2-431" fmla="*/ 5410 w 10179"/>
                <a:gd name="connsiteY2-432" fmla="*/ 13271 h 38490"/>
                <a:gd name="connsiteX3-433" fmla="*/ 7500 w 10179"/>
                <a:gd name="connsiteY3-434" fmla="*/ 766 h 38490"/>
                <a:gd name="connsiteX4-435" fmla="*/ 10000 w 10179"/>
                <a:gd name="connsiteY4-436" fmla="*/ 1766 h 38490"/>
                <a:gd name="connsiteX5-437" fmla="*/ 9985 w 10179"/>
                <a:gd name="connsiteY5-438" fmla="*/ 5606 h 38490"/>
                <a:gd name="connsiteX6-439" fmla="*/ 10179 w 10179"/>
                <a:gd name="connsiteY6-440" fmla="*/ 38490 h 38490"/>
                <a:gd name="connsiteX7-441" fmla="*/ 8064 w 10179"/>
                <a:gd name="connsiteY7-442" fmla="*/ 20261 h 38490"/>
                <a:gd name="connsiteX8-443" fmla="*/ 5735 w 10179"/>
                <a:gd name="connsiteY8-444" fmla="*/ 20114 h 38490"/>
                <a:gd name="connsiteX9-445" fmla="*/ 2463 w 10179"/>
                <a:gd name="connsiteY9-446" fmla="*/ 28840 h 38490"/>
                <a:gd name="connsiteX10-447" fmla="*/ 0 w 10179"/>
                <a:gd name="connsiteY10-448" fmla="*/ 9766 h 38490"/>
                <a:gd name="connsiteX11-449" fmla="*/ 0 w 10179"/>
                <a:gd name="connsiteY11-450" fmla="*/ 1766 h 38490"/>
                <a:gd name="connsiteX0-451" fmla="*/ 0 w 10179"/>
                <a:gd name="connsiteY0-452" fmla="*/ 1677 h 38401"/>
                <a:gd name="connsiteX1-453" fmla="*/ 1935 w 10179"/>
                <a:gd name="connsiteY1-454" fmla="*/ 20756 h 38401"/>
                <a:gd name="connsiteX2-455" fmla="*/ 5333 w 10179"/>
                <a:gd name="connsiteY2-456" fmla="*/ 11949 h 38401"/>
                <a:gd name="connsiteX3-457" fmla="*/ 7500 w 10179"/>
                <a:gd name="connsiteY3-458" fmla="*/ 677 h 38401"/>
                <a:gd name="connsiteX4-459" fmla="*/ 10000 w 10179"/>
                <a:gd name="connsiteY4-460" fmla="*/ 1677 h 38401"/>
                <a:gd name="connsiteX5-461" fmla="*/ 9985 w 10179"/>
                <a:gd name="connsiteY5-462" fmla="*/ 5517 h 38401"/>
                <a:gd name="connsiteX6-463" fmla="*/ 10179 w 10179"/>
                <a:gd name="connsiteY6-464" fmla="*/ 38401 h 38401"/>
                <a:gd name="connsiteX7-465" fmla="*/ 8064 w 10179"/>
                <a:gd name="connsiteY7-466" fmla="*/ 20172 h 38401"/>
                <a:gd name="connsiteX8-467" fmla="*/ 5735 w 10179"/>
                <a:gd name="connsiteY8-468" fmla="*/ 20025 h 38401"/>
                <a:gd name="connsiteX9-469" fmla="*/ 2463 w 10179"/>
                <a:gd name="connsiteY9-470" fmla="*/ 28751 h 38401"/>
                <a:gd name="connsiteX10-471" fmla="*/ 0 w 10179"/>
                <a:gd name="connsiteY10-472" fmla="*/ 9677 h 38401"/>
                <a:gd name="connsiteX11-473" fmla="*/ 0 w 10179"/>
                <a:gd name="connsiteY11-474" fmla="*/ 1677 h 38401"/>
                <a:gd name="connsiteX0-475" fmla="*/ 0 w 10179"/>
                <a:gd name="connsiteY0-476" fmla="*/ 1469 h 38193"/>
                <a:gd name="connsiteX1-477" fmla="*/ 1935 w 10179"/>
                <a:gd name="connsiteY1-478" fmla="*/ 20548 h 38193"/>
                <a:gd name="connsiteX2-479" fmla="*/ 5333 w 10179"/>
                <a:gd name="connsiteY2-480" fmla="*/ 8865 h 38193"/>
                <a:gd name="connsiteX3-481" fmla="*/ 7500 w 10179"/>
                <a:gd name="connsiteY3-482" fmla="*/ 469 h 38193"/>
                <a:gd name="connsiteX4-483" fmla="*/ 10000 w 10179"/>
                <a:gd name="connsiteY4-484" fmla="*/ 1469 h 38193"/>
                <a:gd name="connsiteX5-485" fmla="*/ 9985 w 10179"/>
                <a:gd name="connsiteY5-486" fmla="*/ 5309 h 38193"/>
                <a:gd name="connsiteX6-487" fmla="*/ 10179 w 10179"/>
                <a:gd name="connsiteY6-488" fmla="*/ 38193 h 38193"/>
                <a:gd name="connsiteX7-489" fmla="*/ 8064 w 10179"/>
                <a:gd name="connsiteY7-490" fmla="*/ 19964 h 38193"/>
                <a:gd name="connsiteX8-491" fmla="*/ 5735 w 10179"/>
                <a:gd name="connsiteY8-492" fmla="*/ 19817 h 38193"/>
                <a:gd name="connsiteX9-493" fmla="*/ 2463 w 10179"/>
                <a:gd name="connsiteY9-494" fmla="*/ 28543 h 38193"/>
                <a:gd name="connsiteX10-495" fmla="*/ 0 w 10179"/>
                <a:gd name="connsiteY10-496" fmla="*/ 9469 h 38193"/>
                <a:gd name="connsiteX11-497" fmla="*/ 0 w 10179"/>
                <a:gd name="connsiteY11-498" fmla="*/ 1469 h 38193"/>
                <a:gd name="connsiteX0-499" fmla="*/ 0 w 10179"/>
                <a:gd name="connsiteY0-500" fmla="*/ 1469 h 38193"/>
                <a:gd name="connsiteX1-501" fmla="*/ 1935 w 10179"/>
                <a:gd name="connsiteY1-502" fmla="*/ 20548 h 38193"/>
                <a:gd name="connsiteX2-503" fmla="*/ 5333 w 10179"/>
                <a:gd name="connsiteY2-504" fmla="*/ 8865 h 38193"/>
                <a:gd name="connsiteX3-505" fmla="*/ 7500 w 10179"/>
                <a:gd name="connsiteY3-506" fmla="*/ 469 h 38193"/>
                <a:gd name="connsiteX4-507" fmla="*/ 10000 w 10179"/>
                <a:gd name="connsiteY4-508" fmla="*/ 1469 h 38193"/>
                <a:gd name="connsiteX5-509" fmla="*/ 9985 w 10179"/>
                <a:gd name="connsiteY5-510" fmla="*/ 5309 h 38193"/>
                <a:gd name="connsiteX6-511" fmla="*/ 10179 w 10179"/>
                <a:gd name="connsiteY6-512" fmla="*/ 38193 h 38193"/>
                <a:gd name="connsiteX7-513" fmla="*/ 8064 w 10179"/>
                <a:gd name="connsiteY7-514" fmla="*/ 19964 h 38193"/>
                <a:gd name="connsiteX8-515" fmla="*/ 5735 w 10179"/>
                <a:gd name="connsiteY8-516" fmla="*/ 19817 h 38193"/>
                <a:gd name="connsiteX9-517" fmla="*/ 2463 w 10179"/>
                <a:gd name="connsiteY9-518" fmla="*/ 28543 h 38193"/>
                <a:gd name="connsiteX10-519" fmla="*/ 0 w 10179"/>
                <a:gd name="connsiteY10-520" fmla="*/ 9469 h 38193"/>
                <a:gd name="connsiteX11-521" fmla="*/ 0 w 10179"/>
                <a:gd name="connsiteY11-522" fmla="*/ 1469 h 38193"/>
                <a:gd name="connsiteX0-523" fmla="*/ 0 w 10179"/>
                <a:gd name="connsiteY0-524" fmla="*/ 1813 h 38537"/>
                <a:gd name="connsiteX1-525" fmla="*/ 1935 w 10179"/>
                <a:gd name="connsiteY1-526" fmla="*/ 20892 h 38537"/>
                <a:gd name="connsiteX2-527" fmla="*/ 5333 w 10179"/>
                <a:gd name="connsiteY2-528" fmla="*/ 9209 h 38537"/>
                <a:gd name="connsiteX3-529" fmla="*/ 7551 w 10179"/>
                <a:gd name="connsiteY3-530" fmla="*/ 402 h 38537"/>
                <a:gd name="connsiteX4-531" fmla="*/ 10000 w 10179"/>
                <a:gd name="connsiteY4-532" fmla="*/ 1813 h 38537"/>
                <a:gd name="connsiteX5-533" fmla="*/ 9985 w 10179"/>
                <a:gd name="connsiteY5-534" fmla="*/ 5653 h 38537"/>
                <a:gd name="connsiteX6-535" fmla="*/ 10179 w 10179"/>
                <a:gd name="connsiteY6-536" fmla="*/ 38537 h 38537"/>
                <a:gd name="connsiteX7-537" fmla="*/ 8064 w 10179"/>
                <a:gd name="connsiteY7-538" fmla="*/ 20308 h 38537"/>
                <a:gd name="connsiteX8-539" fmla="*/ 5735 w 10179"/>
                <a:gd name="connsiteY8-540" fmla="*/ 20161 h 38537"/>
                <a:gd name="connsiteX9-541" fmla="*/ 2463 w 10179"/>
                <a:gd name="connsiteY9-542" fmla="*/ 28887 h 38537"/>
                <a:gd name="connsiteX10-543" fmla="*/ 0 w 10179"/>
                <a:gd name="connsiteY10-544" fmla="*/ 9813 h 38537"/>
                <a:gd name="connsiteX11-545" fmla="*/ 0 w 10179"/>
                <a:gd name="connsiteY11-546" fmla="*/ 1813 h 38537"/>
                <a:gd name="connsiteX0-547" fmla="*/ 0 w 10179"/>
                <a:gd name="connsiteY0-548" fmla="*/ 2721 h 39445"/>
                <a:gd name="connsiteX1-549" fmla="*/ 1935 w 10179"/>
                <a:gd name="connsiteY1-550" fmla="*/ 21800 h 39445"/>
                <a:gd name="connsiteX2-551" fmla="*/ 5333 w 10179"/>
                <a:gd name="connsiteY2-552" fmla="*/ 10117 h 39445"/>
                <a:gd name="connsiteX3-553" fmla="*/ 7551 w 10179"/>
                <a:gd name="connsiteY3-554" fmla="*/ 1310 h 39445"/>
                <a:gd name="connsiteX4-555" fmla="*/ 10000 w 10179"/>
                <a:gd name="connsiteY4-556" fmla="*/ 2721 h 39445"/>
                <a:gd name="connsiteX5-557" fmla="*/ 9985 w 10179"/>
                <a:gd name="connsiteY5-558" fmla="*/ 6561 h 39445"/>
                <a:gd name="connsiteX6-559" fmla="*/ 10179 w 10179"/>
                <a:gd name="connsiteY6-560" fmla="*/ 39445 h 39445"/>
                <a:gd name="connsiteX7-561" fmla="*/ 8064 w 10179"/>
                <a:gd name="connsiteY7-562" fmla="*/ 21216 h 39445"/>
                <a:gd name="connsiteX8-563" fmla="*/ 5735 w 10179"/>
                <a:gd name="connsiteY8-564" fmla="*/ 21069 h 39445"/>
                <a:gd name="connsiteX9-565" fmla="*/ 2463 w 10179"/>
                <a:gd name="connsiteY9-566" fmla="*/ 29795 h 39445"/>
                <a:gd name="connsiteX10-567" fmla="*/ 0 w 10179"/>
                <a:gd name="connsiteY10-568" fmla="*/ 10721 h 39445"/>
                <a:gd name="connsiteX11-569" fmla="*/ 0 w 10179"/>
                <a:gd name="connsiteY11-570" fmla="*/ 2721 h 39445"/>
                <a:gd name="connsiteX0-571" fmla="*/ 0 w 10179"/>
                <a:gd name="connsiteY0-572" fmla="*/ 2721 h 39445"/>
                <a:gd name="connsiteX1-573" fmla="*/ 1935 w 10179"/>
                <a:gd name="connsiteY1-574" fmla="*/ 21800 h 39445"/>
                <a:gd name="connsiteX2-575" fmla="*/ 5333 w 10179"/>
                <a:gd name="connsiteY2-576" fmla="*/ 10117 h 39445"/>
                <a:gd name="connsiteX3-577" fmla="*/ 7551 w 10179"/>
                <a:gd name="connsiteY3-578" fmla="*/ 1310 h 39445"/>
                <a:gd name="connsiteX4-579" fmla="*/ 10000 w 10179"/>
                <a:gd name="connsiteY4-580" fmla="*/ 2721 h 39445"/>
                <a:gd name="connsiteX5-581" fmla="*/ 10113 w 10179"/>
                <a:gd name="connsiteY5-582" fmla="*/ 16422 h 39445"/>
                <a:gd name="connsiteX6-583" fmla="*/ 10179 w 10179"/>
                <a:gd name="connsiteY6-584" fmla="*/ 39445 h 39445"/>
                <a:gd name="connsiteX7-585" fmla="*/ 8064 w 10179"/>
                <a:gd name="connsiteY7-586" fmla="*/ 21216 h 39445"/>
                <a:gd name="connsiteX8-587" fmla="*/ 5735 w 10179"/>
                <a:gd name="connsiteY8-588" fmla="*/ 21069 h 39445"/>
                <a:gd name="connsiteX9-589" fmla="*/ 2463 w 10179"/>
                <a:gd name="connsiteY9-590" fmla="*/ 29795 h 39445"/>
                <a:gd name="connsiteX10-591" fmla="*/ 0 w 10179"/>
                <a:gd name="connsiteY10-592" fmla="*/ 10721 h 39445"/>
                <a:gd name="connsiteX11-593" fmla="*/ 0 w 10179"/>
                <a:gd name="connsiteY11-594" fmla="*/ 2721 h 39445"/>
                <a:gd name="connsiteX0-595" fmla="*/ 0 w 10179"/>
                <a:gd name="connsiteY0-596" fmla="*/ 1420 h 38144"/>
                <a:gd name="connsiteX1-597" fmla="*/ 1935 w 10179"/>
                <a:gd name="connsiteY1-598" fmla="*/ 20499 h 38144"/>
                <a:gd name="connsiteX2-599" fmla="*/ 5333 w 10179"/>
                <a:gd name="connsiteY2-600" fmla="*/ 8816 h 38144"/>
                <a:gd name="connsiteX3-601" fmla="*/ 7551 w 10179"/>
                <a:gd name="connsiteY3-602" fmla="*/ 9 h 38144"/>
                <a:gd name="connsiteX4-603" fmla="*/ 10128 w 10179"/>
                <a:gd name="connsiteY4-604" fmla="*/ 7173 h 38144"/>
                <a:gd name="connsiteX5-605" fmla="*/ 10113 w 10179"/>
                <a:gd name="connsiteY5-606" fmla="*/ 15121 h 38144"/>
                <a:gd name="connsiteX6-607" fmla="*/ 10179 w 10179"/>
                <a:gd name="connsiteY6-608" fmla="*/ 38144 h 38144"/>
                <a:gd name="connsiteX7-609" fmla="*/ 8064 w 10179"/>
                <a:gd name="connsiteY7-610" fmla="*/ 19915 h 38144"/>
                <a:gd name="connsiteX8-611" fmla="*/ 5735 w 10179"/>
                <a:gd name="connsiteY8-612" fmla="*/ 19768 h 38144"/>
                <a:gd name="connsiteX9-613" fmla="*/ 2463 w 10179"/>
                <a:gd name="connsiteY9-614" fmla="*/ 28494 h 38144"/>
                <a:gd name="connsiteX10-615" fmla="*/ 0 w 10179"/>
                <a:gd name="connsiteY10-616" fmla="*/ 9420 h 38144"/>
                <a:gd name="connsiteX11-617" fmla="*/ 0 w 10179"/>
                <a:gd name="connsiteY11-618" fmla="*/ 1420 h 38144"/>
                <a:gd name="connsiteX0-619" fmla="*/ 0 w 10179"/>
                <a:gd name="connsiteY0-620" fmla="*/ 1420 h 38144"/>
                <a:gd name="connsiteX1-621" fmla="*/ 1935 w 10179"/>
                <a:gd name="connsiteY1-622" fmla="*/ 20499 h 38144"/>
                <a:gd name="connsiteX2-623" fmla="*/ 5333 w 10179"/>
                <a:gd name="connsiteY2-624" fmla="*/ 8816 h 38144"/>
                <a:gd name="connsiteX3-625" fmla="*/ 7551 w 10179"/>
                <a:gd name="connsiteY3-626" fmla="*/ 9 h 38144"/>
                <a:gd name="connsiteX4-627" fmla="*/ 10128 w 10179"/>
                <a:gd name="connsiteY4-628" fmla="*/ 7173 h 38144"/>
                <a:gd name="connsiteX5-629" fmla="*/ 10087 w 10179"/>
                <a:gd name="connsiteY5-630" fmla="*/ 29502 h 38144"/>
                <a:gd name="connsiteX6-631" fmla="*/ 10179 w 10179"/>
                <a:gd name="connsiteY6-632" fmla="*/ 38144 h 38144"/>
                <a:gd name="connsiteX7-633" fmla="*/ 8064 w 10179"/>
                <a:gd name="connsiteY7-634" fmla="*/ 19915 h 38144"/>
                <a:gd name="connsiteX8-635" fmla="*/ 5735 w 10179"/>
                <a:gd name="connsiteY8-636" fmla="*/ 19768 h 38144"/>
                <a:gd name="connsiteX9-637" fmla="*/ 2463 w 10179"/>
                <a:gd name="connsiteY9-638" fmla="*/ 28494 h 38144"/>
                <a:gd name="connsiteX10-639" fmla="*/ 0 w 10179"/>
                <a:gd name="connsiteY10-640" fmla="*/ 9420 h 38144"/>
                <a:gd name="connsiteX11-641" fmla="*/ 0 w 10179"/>
                <a:gd name="connsiteY11-642" fmla="*/ 1420 h 38144"/>
                <a:gd name="connsiteX0-643" fmla="*/ 0 w 10205"/>
                <a:gd name="connsiteY0-644" fmla="*/ 1690 h 38414"/>
                <a:gd name="connsiteX1-645" fmla="*/ 1935 w 10205"/>
                <a:gd name="connsiteY1-646" fmla="*/ 20769 h 38414"/>
                <a:gd name="connsiteX2-647" fmla="*/ 5333 w 10205"/>
                <a:gd name="connsiteY2-648" fmla="*/ 9086 h 38414"/>
                <a:gd name="connsiteX3-649" fmla="*/ 7551 w 10205"/>
                <a:gd name="connsiteY3-650" fmla="*/ 279 h 38414"/>
                <a:gd name="connsiteX4-651" fmla="*/ 10205 w 10205"/>
                <a:gd name="connsiteY4-652" fmla="*/ 19770 h 38414"/>
                <a:gd name="connsiteX5-653" fmla="*/ 10087 w 10205"/>
                <a:gd name="connsiteY5-654" fmla="*/ 29772 h 38414"/>
                <a:gd name="connsiteX6-655" fmla="*/ 10179 w 10205"/>
                <a:gd name="connsiteY6-656" fmla="*/ 38414 h 38414"/>
                <a:gd name="connsiteX7-657" fmla="*/ 8064 w 10205"/>
                <a:gd name="connsiteY7-658" fmla="*/ 20185 h 38414"/>
                <a:gd name="connsiteX8-659" fmla="*/ 5735 w 10205"/>
                <a:gd name="connsiteY8-660" fmla="*/ 20038 h 38414"/>
                <a:gd name="connsiteX9-661" fmla="*/ 2463 w 10205"/>
                <a:gd name="connsiteY9-662" fmla="*/ 28764 h 38414"/>
                <a:gd name="connsiteX10-663" fmla="*/ 0 w 10205"/>
                <a:gd name="connsiteY10-664" fmla="*/ 9690 h 38414"/>
                <a:gd name="connsiteX11-665" fmla="*/ 0 w 10205"/>
                <a:gd name="connsiteY11-666" fmla="*/ 1690 h 38414"/>
                <a:gd name="connsiteX0-667" fmla="*/ 0 w 10205"/>
                <a:gd name="connsiteY0-668" fmla="*/ 1292 h 38016"/>
                <a:gd name="connsiteX1-669" fmla="*/ 1935 w 10205"/>
                <a:gd name="connsiteY1-670" fmla="*/ 20371 h 38016"/>
                <a:gd name="connsiteX2-671" fmla="*/ 5333 w 10205"/>
                <a:gd name="connsiteY2-672" fmla="*/ 8688 h 38016"/>
                <a:gd name="connsiteX3-673" fmla="*/ 7731 w 10205"/>
                <a:gd name="connsiteY3-674" fmla="*/ 292 h 38016"/>
                <a:gd name="connsiteX4-675" fmla="*/ 10205 w 10205"/>
                <a:gd name="connsiteY4-676" fmla="*/ 19372 h 38016"/>
                <a:gd name="connsiteX5-677" fmla="*/ 10087 w 10205"/>
                <a:gd name="connsiteY5-678" fmla="*/ 29374 h 38016"/>
                <a:gd name="connsiteX6-679" fmla="*/ 10179 w 10205"/>
                <a:gd name="connsiteY6-680" fmla="*/ 38016 h 38016"/>
                <a:gd name="connsiteX7-681" fmla="*/ 8064 w 10205"/>
                <a:gd name="connsiteY7-682" fmla="*/ 19787 h 38016"/>
                <a:gd name="connsiteX8-683" fmla="*/ 5735 w 10205"/>
                <a:gd name="connsiteY8-684" fmla="*/ 19640 h 38016"/>
                <a:gd name="connsiteX9-685" fmla="*/ 2463 w 10205"/>
                <a:gd name="connsiteY9-686" fmla="*/ 28366 h 38016"/>
                <a:gd name="connsiteX10-687" fmla="*/ 0 w 10205"/>
                <a:gd name="connsiteY10-688" fmla="*/ 9292 h 38016"/>
                <a:gd name="connsiteX11-689" fmla="*/ 0 w 10205"/>
                <a:gd name="connsiteY11-690" fmla="*/ 1292 h 38016"/>
                <a:gd name="connsiteX0-691" fmla="*/ 0 w 10179"/>
                <a:gd name="connsiteY0-692" fmla="*/ 1189 h 37913"/>
                <a:gd name="connsiteX1-693" fmla="*/ 1935 w 10179"/>
                <a:gd name="connsiteY1-694" fmla="*/ 20268 h 37913"/>
                <a:gd name="connsiteX2-695" fmla="*/ 5333 w 10179"/>
                <a:gd name="connsiteY2-696" fmla="*/ 8585 h 37913"/>
                <a:gd name="connsiteX3-697" fmla="*/ 7731 w 10179"/>
                <a:gd name="connsiteY3-698" fmla="*/ 189 h 37913"/>
                <a:gd name="connsiteX4-699" fmla="*/ 10179 w 10179"/>
                <a:gd name="connsiteY4-700" fmla="*/ 16804 h 37913"/>
                <a:gd name="connsiteX5-701" fmla="*/ 10087 w 10179"/>
                <a:gd name="connsiteY5-702" fmla="*/ 29271 h 37913"/>
                <a:gd name="connsiteX6-703" fmla="*/ 10179 w 10179"/>
                <a:gd name="connsiteY6-704" fmla="*/ 37913 h 37913"/>
                <a:gd name="connsiteX7-705" fmla="*/ 8064 w 10179"/>
                <a:gd name="connsiteY7-706" fmla="*/ 19684 h 37913"/>
                <a:gd name="connsiteX8-707" fmla="*/ 5735 w 10179"/>
                <a:gd name="connsiteY8-708" fmla="*/ 19537 h 37913"/>
                <a:gd name="connsiteX9-709" fmla="*/ 2463 w 10179"/>
                <a:gd name="connsiteY9-710" fmla="*/ 28263 h 37913"/>
                <a:gd name="connsiteX10-711" fmla="*/ 0 w 10179"/>
                <a:gd name="connsiteY10-712" fmla="*/ 9189 h 37913"/>
                <a:gd name="connsiteX11-713" fmla="*/ 0 w 10179"/>
                <a:gd name="connsiteY11-714" fmla="*/ 1189 h 37913"/>
                <a:gd name="connsiteX0-715" fmla="*/ 0 w 10179"/>
                <a:gd name="connsiteY0-716" fmla="*/ 1189 h 37913"/>
                <a:gd name="connsiteX1-717" fmla="*/ 1935 w 10179"/>
                <a:gd name="connsiteY1-718" fmla="*/ 20268 h 37913"/>
                <a:gd name="connsiteX2-719" fmla="*/ 5333 w 10179"/>
                <a:gd name="connsiteY2-720" fmla="*/ 8585 h 37913"/>
                <a:gd name="connsiteX3-721" fmla="*/ 7731 w 10179"/>
                <a:gd name="connsiteY3-722" fmla="*/ 189 h 37913"/>
                <a:gd name="connsiteX4-723" fmla="*/ 10179 w 10179"/>
                <a:gd name="connsiteY4-724" fmla="*/ 16804 h 37913"/>
                <a:gd name="connsiteX5-725" fmla="*/ 10087 w 10179"/>
                <a:gd name="connsiteY5-726" fmla="*/ 29271 h 37913"/>
                <a:gd name="connsiteX6-727" fmla="*/ 10179 w 10179"/>
                <a:gd name="connsiteY6-728" fmla="*/ 37913 h 37913"/>
                <a:gd name="connsiteX7-729" fmla="*/ 8064 w 10179"/>
                <a:gd name="connsiteY7-730" fmla="*/ 19684 h 37913"/>
                <a:gd name="connsiteX8-731" fmla="*/ 5735 w 10179"/>
                <a:gd name="connsiteY8-732" fmla="*/ 19537 h 37913"/>
                <a:gd name="connsiteX9-733" fmla="*/ 2463 w 10179"/>
                <a:gd name="connsiteY9-734" fmla="*/ 28263 h 37913"/>
                <a:gd name="connsiteX10-735" fmla="*/ 0 w 10179"/>
                <a:gd name="connsiteY10-736" fmla="*/ 9189 h 37913"/>
                <a:gd name="connsiteX11-737" fmla="*/ 0 w 10179"/>
                <a:gd name="connsiteY11-738" fmla="*/ 1189 h 37913"/>
                <a:gd name="connsiteX0-739" fmla="*/ 0 w 10179"/>
                <a:gd name="connsiteY0-740" fmla="*/ 1189 h 37913"/>
                <a:gd name="connsiteX1-741" fmla="*/ 1935 w 10179"/>
                <a:gd name="connsiteY1-742" fmla="*/ 20268 h 37913"/>
                <a:gd name="connsiteX2-743" fmla="*/ 5333 w 10179"/>
                <a:gd name="connsiteY2-744" fmla="*/ 8585 h 37913"/>
                <a:gd name="connsiteX3-745" fmla="*/ 7731 w 10179"/>
                <a:gd name="connsiteY3-746" fmla="*/ 189 h 37913"/>
                <a:gd name="connsiteX4-747" fmla="*/ 10179 w 10179"/>
                <a:gd name="connsiteY4-748" fmla="*/ 16804 h 37913"/>
                <a:gd name="connsiteX5-749" fmla="*/ 10087 w 10179"/>
                <a:gd name="connsiteY5-750" fmla="*/ 29271 h 37913"/>
                <a:gd name="connsiteX6-751" fmla="*/ 10179 w 10179"/>
                <a:gd name="connsiteY6-752" fmla="*/ 37913 h 37913"/>
                <a:gd name="connsiteX7-753" fmla="*/ 8064 w 10179"/>
                <a:gd name="connsiteY7-754" fmla="*/ 19684 h 37913"/>
                <a:gd name="connsiteX8-755" fmla="*/ 5735 w 10179"/>
                <a:gd name="connsiteY8-756" fmla="*/ 19537 h 37913"/>
                <a:gd name="connsiteX9-757" fmla="*/ 2463 w 10179"/>
                <a:gd name="connsiteY9-758" fmla="*/ 28263 h 37913"/>
                <a:gd name="connsiteX10-759" fmla="*/ 0 w 10179"/>
                <a:gd name="connsiteY10-760" fmla="*/ 9189 h 37913"/>
                <a:gd name="connsiteX11-761" fmla="*/ 0 w 10179"/>
                <a:gd name="connsiteY11-762" fmla="*/ 1189 h 37913"/>
                <a:gd name="connsiteX0-763" fmla="*/ 0 w 10179"/>
                <a:gd name="connsiteY0-764" fmla="*/ 1995 h 38719"/>
                <a:gd name="connsiteX1-765" fmla="*/ 1935 w 10179"/>
                <a:gd name="connsiteY1-766" fmla="*/ 21074 h 38719"/>
                <a:gd name="connsiteX2-767" fmla="*/ 5333 w 10179"/>
                <a:gd name="connsiteY2-768" fmla="*/ 9391 h 38719"/>
                <a:gd name="connsiteX3-769" fmla="*/ 7603 w 10179"/>
                <a:gd name="connsiteY3-770" fmla="*/ 173 h 38719"/>
                <a:gd name="connsiteX4-771" fmla="*/ 10179 w 10179"/>
                <a:gd name="connsiteY4-772" fmla="*/ 17610 h 38719"/>
                <a:gd name="connsiteX5-773" fmla="*/ 10087 w 10179"/>
                <a:gd name="connsiteY5-774" fmla="*/ 30077 h 38719"/>
                <a:gd name="connsiteX6-775" fmla="*/ 10179 w 10179"/>
                <a:gd name="connsiteY6-776" fmla="*/ 38719 h 38719"/>
                <a:gd name="connsiteX7-777" fmla="*/ 8064 w 10179"/>
                <a:gd name="connsiteY7-778" fmla="*/ 20490 h 38719"/>
                <a:gd name="connsiteX8-779" fmla="*/ 5735 w 10179"/>
                <a:gd name="connsiteY8-780" fmla="*/ 20343 h 38719"/>
                <a:gd name="connsiteX9-781" fmla="*/ 2463 w 10179"/>
                <a:gd name="connsiteY9-782" fmla="*/ 29069 h 38719"/>
                <a:gd name="connsiteX10-783" fmla="*/ 0 w 10179"/>
                <a:gd name="connsiteY10-784" fmla="*/ 9995 h 38719"/>
                <a:gd name="connsiteX11-785" fmla="*/ 0 w 10179"/>
                <a:gd name="connsiteY11-786" fmla="*/ 1995 h 38719"/>
                <a:gd name="connsiteX0-787" fmla="*/ 0 w 10179"/>
                <a:gd name="connsiteY0-788" fmla="*/ 2077 h 38801"/>
                <a:gd name="connsiteX1-789" fmla="*/ 1935 w 10179"/>
                <a:gd name="connsiteY1-790" fmla="*/ 21156 h 38801"/>
                <a:gd name="connsiteX2-791" fmla="*/ 5333 w 10179"/>
                <a:gd name="connsiteY2-792" fmla="*/ 8240 h 38801"/>
                <a:gd name="connsiteX3-793" fmla="*/ 7603 w 10179"/>
                <a:gd name="connsiteY3-794" fmla="*/ 255 h 38801"/>
                <a:gd name="connsiteX4-795" fmla="*/ 10179 w 10179"/>
                <a:gd name="connsiteY4-796" fmla="*/ 17692 h 38801"/>
                <a:gd name="connsiteX5-797" fmla="*/ 10087 w 10179"/>
                <a:gd name="connsiteY5-798" fmla="*/ 30159 h 38801"/>
                <a:gd name="connsiteX6-799" fmla="*/ 10179 w 10179"/>
                <a:gd name="connsiteY6-800" fmla="*/ 38801 h 38801"/>
                <a:gd name="connsiteX7-801" fmla="*/ 8064 w 10179"/>
                <a:gd name="connsiteY7-802" fmla="*/ 20572 h 38801"/>
                <a:gd name="connsiteX8-803" fmla="*/ 5735 w 10179"/>
                <a:gd name="connsiteY8-804" fmla="*/ 20425 h 38801"/>
                <a:gd name="connsiteX9-805" fmla="*/ 2463 w 10179"/>
                <a:gd name="connsiteY9-806" fmla="*/ 29151 h 38801"/>
                <a:gd name="connsiteX10-807" fmla="*/ 0 w 10179"/>
                <a:gd name="connsiteY10-808" fmla="*/ 10077 h 38801"/>
                <a:gd name="connsiteX11-809" fmla="*/ 0 w 10179"/>
                <a:gd name="connsiteY11-810" fmla="*/ 2077 h 388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89" y="connsiteY11-90"/>
                </a:cxn>
              </a:cxnLst>
              <a:rect l="l" t="t" r="r" b="b"/>
              <a:pathLst>
                <a:path w="10179" h="38801">
                  <a:moveTo>
                    <a:pt x="0" y="2077"/>
                  </a:moveTo>
                  <a:cubicBezTo>
                    <a:pt x="0" y="2629"/>
                    <a:pt x="1046" y="20129"/>
                    <a:pt x="1935" y="21156"/>
                  </a:cubicBezTo>
                  <a:cubicBezTo>
                    <a:pt x="2824" y="22183"/>
                    <a:pt x="4388" y="11723"/>
                    <a:pt x="5333" y="8240"/>
                  </a:cubicBezTo>
                  <a:cubicBezTo>
                    <a:pt x="6278" y="4757"/>
                    <a:pt x="6795" y="-1320"/>
                    <a:pt x="7603" y="255"/>
                  </a:cubicBezTo>
                  <a:cubicBezTo>
                    <a:pt x="8411" y="1830"/>
                    <a:pt x="8811" y="4234"/>
                    <a:pt x="10179" y="17692"/>
                  </a:cubicBezTo>
                  <a:cubicBezTo>
                    <a:pt x="10181" y="18801"/>
                    <a:pt x="10085" y="29050"/>
                    <a:pt x="10087" y="30159"/>
                  </a:cubicBezTo>
                  <a:cubicBezTo>
                    <a:pt x="10092" y="31546"/>
                    <a:pt x="10174" y="37414"/>
                    <a:pt x="10179" y="38801"/>
                  </a:cubicBezTo>
                  <a:cubicBezTo>
                    <a:pt x="10179" y="38249"/>
                    <a:pt x="8805" y="23635"/>
                    <a:pt x="8064" y="20572"/>
                  </a:cubicBezTo>
                  <a:cubicBezTo>
                    <a:pt x="7323" y="17509"/>
                    <a:pt x="6411" y="17351"/>
                    <a:pt x="5735" y="20425"/>
                  </a:cubicBezTo>
                  <a:cubicBezTo>
                    <a:pt x="5059" y="23499"/>
                    <a:pt x="3844" y="29151"/>
                    <a:pt x="2463" y="29151"/>
                  </a:cubicBezTo>
                  <a:cubicBezTo>
                    <a:pt x="1082" y="29151"/>
                    <a:pt x="0" y="10629"/>
                    <a:pt x="0" y="10077"/>
                  </a:cubicBezTo>
                  <a:lnTo>
                    <a:pt x="0" y="2077"/>
                  </a:ln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6" name="Flowchart: Punched Tape 18"/>
            <p:cNvSpPr/>
            <p:nvPr/>
          </p:nvSpPr>
          <p:spPr>
            <a:xfrm>
              <a:off x="-54981" y="1274625"/>
              <a:ext cx="12246979" cy="393156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1000 h 10000"/>
                <a:gd name="connsiteX1-3" fmla="*/ 2500 w 10000"/>
                <a:gd name="connsiteY1-4" fmla="*/ 2000 h 10000"/>
                <a:gd name="connsiteX2-5" fmla="*/ 4956 w 10000"/>
                <a:gd name="connsiteY2-6" fmla="*/ 1000 h 10000"/>
                <a:gd name="connsiteX3-7" fmla="*/ 7500 w 10000"/>
                <a:gd name="connsiteY3-8" fmla="*/ 0 h 10000"/>
                <a:gd name="connsiteX4-9" fmla="*/ 10000 w 10000"/>
                <a:gd name="connsiteY4-10" fmla="*/ 1000 h 10000"/>
                <a:gd name="connsiteX5-11" fmla="*/ 10000 w 10000"/>
                <a:gd name="connsiteY5-12" fmla="*/ 9000 h 10000"/>
                <a:gd name="connsiteX6-13" fmla="*/ 7500 w 10000"/>
                <a:gd name="connsiteY6-14" fmla="*/ 8000 h 10000"/>
                <a:gd name="connsiteX7-15" fmla="*/ 5000 w 10000"/>
                <a:gd name="connsiteY7-16" fmla="*/ 9000 h 10000"/>
                <a:gd name="connsiteX8-17" fmla="*/ 2500 w 10000"/>
                <a:gd name="connsiteY8-18" fmla="*/ 10000 h 10000"/>
                <a:gd name="connsiteX9-19" fmla="*/ 0 w 10000"/>
                <a:gd name="connsiteY9-20" fmla="*/ 9000 h 10000"/>
                <a:gd name="connsiteX10-21" fmla="*/ 0 w 10000"/>
                <a:gd name="connsiteY10-22" fmla="*/ 1000 h 10000"/>
                <a:gd name="connsiteX0-23" fmla="*/ 0 w 10000"/>
                <a:gd name="connsiteY0-24" fmla="*/ 1000 h 10000"/>
                <a:gd name="connsiteX1-25" fmla="*/ 2500 w 10000"/>
                <a:gd name="connsiteY1-26" fmla="*/ 2000 h 10000"/>
                <a:gd name="connsiteX2-27" fmla="*/ 4956 w 10000"/>
                <a:gd name="connsiteY2-28" fmla="*/ 1000 h 10000"/>
                <a:gd name="connsiteX3-29" fmla="*/ 7500 w 10000"/>
                <a:gd name="connsiteY3-30" fmla="*/ 0 h 10000"/>
                <a:gd name="connsiteX4-31" fmla="*/ 10000 w 10000"/>
                <a:gd name="connsiteY4-32" fmla="*/ 1000 h 10000"/>
                <a:gd name="connsiteX5-33" fmla="*/ 10000 w 10000"/>
                <a:gd name="connsiteY5-34" fmla="*/ 9000 h 10000"/>
                <a:gd name="connsiteX6-35" fmla="*/ 7500 w 10000"/>
                <a:gd name="connsiteY6-36" fmla="*/ 8000 h 10000"/>
                <a:gd name="connsiteX7-37" fmla="*/ 5000 w 10000"/>
                <a:gd name="connsiteY7-38" fmla="*/ 9000 h 10000"/>
                <a:gd name="connsiteX8-39" fmla="*/ 2500 w 10000"/>
                <a:gd name="connsiteY8-40" fmla="*/ 10000 h 10000"/>
                <a:gd name="connsiteX9-41" fmla="*/ 0 w 10000"/>
                <a:gd name="connsiteY9-42" fmla="*/ 9000 h 10000"/>
                <a:gd name="connsiteX10-43" fmla="*/ 0 w 10000"/>
                <a:gd name="connsiteY10-44" fmla="*/ 1000 h 10000"/>
                <a:gd name="connsiteX0-45" fmla="*/ 236 w 10236"/>
                <a:gd name="connsiteY0-46" fmla="*/ 1000 h 35924"/>
                <a:gd name="connsiteX1-47" fmla="*/ 2736 w 10236"/>
                <a:gd name="connsiteY1-48" fmla="*/ 2000 h 35924"/>
                <a:gd name="connsiteX2-49" fmla="*/ 5192 w 10236"/>
                <a:gd name="connsiteY2-50" fmla="*/ 1000 h 35924"/>
                <a:gd name="connsiteX3-51" fmla="*/ 7736 w 10236"/>
                <a:gd name="connsiteY3-52" fmla="*/ 0 h 35924"/>
                <a:gd name="connsiteX4-53" fmla="*/ 10236 w 10236"/>
                <a:gd name="connsiteY4-54" fmla="*/ 1000 h 35924"/>
                <a:gd name="connsiteX5-55" fmla="*/ 10236 w 10236"/>
                <a:gd name="connsiteY5-56" fmla="*/ 9000 h 35924"/>
                <a:gd name="connsiteX6-57" fmla="*/ 7736 w 10236"/>
                <a:gd name="connsiteY6-58" fmla="*/ 8000 h 35924"/>
                <a:gd name="connsiteX7-59" fmla="*/ 5236 w 10236"/>
                <a:gd name="connsiteY7-60" fmla="*/ 9000 h 35924"/>
                <a:gd name="connsiteX8-61" fmla="*/ 2736 w 10236"/>
                <a:gd name="connsiteY8-62" fmla="*/ 10000 h 35924"/>
                <a:gd name="connsiteX9-63" fmla="*/ 0 w 10236"/>
                <a:gd name="connsiteY9-64" fmla="*/ 35916 h 35924"/>
                <a:gd name="connsiteX10-65" fmla="*/ 236 w 10236"/>
                <a:gd name="connsiteY10-66" fmla="*/ 1000 h 35924"/>
                <a:gd name="connsiteX0-67" fmla="*/ 22 w 10258"/>
                <a:gd name="connsiteY0-68" fmla="*/ 5681 h 35924"/>
                <a:gd name="connsiteX1-69" fmla="*/ 2758 w 10258"/>
                <a:gd name="connsiteY1-70" fmla="*/ 2000 h 35924"/>
                <a:gd name="connsiteX2-71" fmla="*/ 5214 w 10258"/>
                <a:gd name="connsiteY2-72" fmla="*/ 1000 h 35924"/>
                <a:gd name="connsiteX3-73" fmla="*/ 7758 w 10258"/>
                <a:gd name="connsiteY3-74" fmla="*/ 0 h 35924"/>
                <a:gd name="connsiteX4-75" fmla="*/ 10258 w 10258"/>
                <a:gd name="connsiteY4-76" fmla="*/ 1000 h 35924"/>
                <a:gd name="connsiteX5-77" fmla="*/ 10258 w 10258"/>
                <a:gd name="connsiteY5-78" fmla="*/ 9000 h 35924"/>
                <a:gd name="connsiteX6-79" fmla="*/ 7758 w 10258"/>
                <a:gd name="connsiteY6-80" fmla="*/ 8000 h 35924"/>
                <a:gd name="connsiteX7-81" fmla="*/ 5258 w 10258"/>
                <a:gd name="connsiteY7-82" fmla="*/ 9000 h 35924"/>
                <a:gd name="connsiteX8-83" fmla="*/ 2758 w 10258"/>
                <a:gd name="connsiteY8-84" fmla="*/ 10000 h 35924"/>
                <a:gd name="connsiteX9-85" fmla="*/ 22 w 10258"/>
                <a:gd name="connsiteY9-86" fmla="*/ 35916 h 35924"/>
                <a:gd name="connsiteX10-87" fmla="*/ 22 w 10258"/>
                <a:gd name="connsiteY10-88" fmla="*/ 5681 h 35924"/>
                <a:gd name="connsiteX0-89" fmla="*/ 44 w 10280"/>
                <a:gd name="connsiteY0-90" fmla="*/ 5681 h 35924"/>
                <a:gd name="connsiteX1-91" fmla="*/ 2780 w 10280"/>
                <a:gd name="connsiteY1-92" fmla="*/ 2000 h 35924"/>
                <a:gd name="connsiteX2-93" fmla="*/ 5236 w 10280"/>
                <a:gd name="connsiteY2-94" fmla="*/ 1000 h 35924"/>
                <a:gd name="connsiteX3-95" fmla="*/ 7780 w 10280"/>
                <a:gd name="connsiteY3-96" fmla="*/ 0 h 35924"/>
                <a:gd name="connsiteX4-97" fmla="*/ 10280 w 10280"/>
                <a:gd name="connsiteY4-98" fmla="*/ 1000 h 35924"/>
                <a:gd name="connsiteX5-99" fmla="*/ 10280 w 10280"/>
                <a:gd name="connsiteY5-100" fmla="*/ 9000 h 35924"/>
                <a:gd name="connsiteX6-101" fmla="*/ 7780 w 10280"/>
                <a:gd name="connsiteY6-102" fmla="*/ 8000 h 35924"/>
                <a:gd name="connsiteX7-103" fmla="*/ 5280 w 10280"/>
                <a:gd name="connsiteY7-104" fmla="*/ 9000 h 35924"/>
                <a:gd name="connsiteX8-105" fmla="*/ 2780 w 10280"/>
                <a:gd name="connsiteY8-106" fmla="*/ 10000 h 35924"/>
                <a:gd name="connsiteX9-107" fmla="*/ 0 w 10280"/>
                <a:gd name="connsiteY9-108" fmla="*/ 35916 h 35924"/>
                <a:gd name="connsiteX10-109" fmla="*/ 44 w 10280"/>
                <a:gd name="connsiteY10-110" fmla="*/ 5681 h 35924"/>
                <a:gd name="connsiteX0-111" fmla="*/ 44 w 10280"/>
                <a:gd name="connsiteY0-112" fmla="*/ 5681 h 48911"/>
                <a:gd name="connsiteX1-113" fmla="*/ 2780 w 10280"/>
                <a:gd name="connsiteY1-114" fmla="*/ 2000 h 48911"/>
                <a:gd name="connsiteX2-115" fmla="*/ 5236 w 10280"/>
                <a:gd name="connsiteY2-116" fmla="*/ 1000 h 48911"/>
                <a:gd name="connsiteX3-117" fmla="*/ 7780 w 10280"/>
                <a:gd name="connsiteY3-118" fmla="*/ 0 h 48911"/>
                <a:gd name="connsiteX4-119" fmla="*/ 10280 w 10280"/>
                <a:gd name="connsiteY4-120" fmla="*/ 1000 h 48911"/>
                <a:gd name="connsiteX5-121" fmla="*/ 10280 w 10280"/>
                <a:gd name="connsiteY5-122" fmla="*/ 9000 h 48911"/>
                <a:gd name="connsiteX6-123" fmla="*/ 7780 w 10280"/>
                <a:gd name="connsiteY6-124" fmla="*/ 8000 h 48911"/>
                <a:gd name="connsiteX7-125" fmla="*/ 5280 w 10280"/>
                <a:gd name="connsiteY7-126" fmla="*/ 9000 h 48911"/>
                <a:gd name="connsiteX8-127" fmla="*/ 1894 w 10280"/>
                <a:gd name="connsiteY8-128" fmla="*/ 48911 h 48911"/>
                <a:gd name="connsiteX9-129" fmla="*/ 0 w 10280"/>
                <a:gd name="connsiteY9-130" fmla="*/ 35916 h 48911"/>
                <a:gd name="connsiteX10-131" fmla="*/ 44 w 10280"/>
                <a:gd name="connsiteY10-132" fmla="*/ 5681 h 48911"/>
                <a:gd name="connsiteX0-133" fmla="*/ 44 w 10280"/>
                <a:gd name="connsiteY0-134" fmla="*/ 5681 h 48911"/>
                <a:gd name="connsiteX1-135" fmla="*/ 2780 w 10280"/>
                <a:gd name="connsiteY1-136" fmla="*/ 2000 h 48911"/>
                <a:gd name="connsiteX2-137" fmla="*/ 5236 w 10280"/>
                <a:gd name="connsiteY2-138" fmla="*/ 1000 h 48911"/>
                <a:gd name="connsiteX3-139" fmla="*/ 7780 w 10280"/>
                <a:gd name="connsiteY3-140" fmla="*/ 0 h 48911"/>
                <a:gd name="connsiteX4-141" fmla="*/ 10280 w 10280"/>
                <a:gd name="connsiteY4-142" fmla="*/ 1000 h 48911"/>
                <a:gd name="connsiteX5-143" fmla="*/ 10280 w 10280"/>
                <a:gd name="connsiteY5-144" fmla="*/ 9000 h 48911"/>
                <a:gd name="connsiteX6-145" fmla="*/ 7780 w 10280"/>
                <a:gd name="connsiteY6-146" fmla="*/ 8000 h 48911"/>
                <a:gd name="connsiteX7-147" fmla="*/ 5354 w 10280"/>
                <a:gd name="connsiteY7-148" fmla="*/ 20702 h 48911"/>
                <a:gd name="connsiteX8-149" fmla="*/ 1894 w 10280"/>
                <a:gd name="connsiteY8-150" fmla="*/ 48911 h 48911"/>
                <a:gd name="connsiteX9-151" fmla="*/ 0 w 10280"/>
                <a:gd name="connsiteY9-152" fmla="*/ 35916 h 48911"/>
                <a:gd name="connsiteX10-153" fmla="*/ 44 w 10280"/>
                <a:gd name="connsiteY10-154" fmla="*/ 5681 h 48911"/>
                <a:gd name="connsiteX0-155" fmla="*/ 44 w 10280"/>
                <a:gd name="connsiteY0-156" fmla="*/ 5681 h 48911"/>
                <a:gd name="connsiteX1-157" fmla="*/ 2780 w 10280"/>
                <a:gd name="connsiteY1-158" fmla="*/ 2000 h 48911"/>
                <a:gd name="connsiteX2-159" fmla="*/ 5236 w 10280"/>
                <a:gd name="connsiteY2-160" fmla="*/ 1000 h 48911"/>
                <a:gd name="connsiteX3-161" fmla="*/ 7780 w 10280"/>
                <a:gd name="connsiteY3-162" fmla="*/ 0 h 48911"/>
                <a:gd name="connsiteX4-163" fmla="*/ 10280 w 10280"/>
                <a:gd name="connsiteY4-164" fmla="*/ 1000 h 48911"/>
                <a:gd name="connsiteX5-165" fmla="*/ 10280 w 10280"/>
                <a:gd name="connsiteY5-166" fmla="*/ 9000 h 48911"/>
                <a:gd name="connsiteX6-167" fmla="*/ 7780 w 10280"/>
                <a:gd name="connsiteY6-168" fmla="*/ 8000 h 48911"/>
                <a:gd name="connsiteX7-169" fmla="*/ 5354 w 10280"/>
                <a:gd name="connsiteY7-170" fmla="*/ 20702 h 48911"/>
                <a:gd name="connsiteX8-171" fmla="*/ 1894 w 10280"/>
                <a:gd name="connsiteY8-172" fmla="*/ 48911 h 48911"/>
                <a:gd name="connsiteX9-173" fmla="*/ 0 w 10280"/>
                <a:gd name="connsiteY9-174" fmla="*/ 35916 h 48911"/>
                <a:gd name="connsiteX10-175" fmla="*/ 44 w 10280"/>
                <a:gd name="connsiteY10-176" fmla="*/ 5681 h 48911"/>
                <a:gd name="connsiteX0-177" fmla="*/ 44 w 10280"/>
                <a:gd name="connsiteY0-178" fmla="*/ 22064 h 65294"/>
                <a:gd name="connsiteX1-179" fmla="*/ 2780 w 10280"/>
                <a:gd name="connsiteY1-180" fmla="*/ 18383 h 65294"/>
                <a:gd name="connsiteX2-181" fmla="*/ 5236 w 10280"/>
                <a:gd name="connsiteY2-182" fmla="*/ 17383 h 65294"/>
                <a:gd name="connsiteX3-183" fmla="*/ 8459 w 10280"/>
                <a:gd name="connsiteY3-184" fmla="*/ 0 h 65294"/>
                <a:gd name="connsiteX4-185" fmla="*/ 10280 w 10280"/>
                <a:gd name="connsiteY4-186" fmla="*/ 17383 h 65294"/>
                <a:gd name="connsiteX5-187" fmla="*/ 10280 w 10280"/>
                <a:gd name="connsiteY5-188" fmla="*/ 25383 h 65294"/>
                <a:gd name="connsiteX6-189" fmla="*/ 7780 w 10280"/>
                <a:gd name="connsiteY6-190" fmla="*/ 24383 h 65294"/>
                <a:gd name="connsiteX7-191" fmla="*/ 5354 w 10280"/>
                <a:gd name="connsiteY7-192" fmla="*/ 37085 h 65294"/>
                <a:gd name="connsiteX8-193" fmla="*/ 1894 w 10280"/>
                <a:gd name="connsiteY8-194" fmla="*/ 65294 h 65294"/>
                <a:gd name="connsiteX9-195" fmla="*/ 0 w 10280"/>
                <a:gd name="connsiteY9-196" fmla="*/ 52299 h 65294"/>
                <a:gd name="connsiteX10-197" fmla="*/ 44 w 10280"/>
                <a:gd name="connsiteY10-198" fmla="*/ 22064 h 65294"/>
                <a:gd name="connsiteX0-199" fmla="*/ 44 w 10280"/>
                <a:gd name="connsiteY0-200" fmla="*/ 22134 h 65364"/>
                <a:gd name="connsiteX1-201" fmla="*/ 2780 w 10280"/>
                <a:gd name="connsiteY1-202" fmla="*/ 18453 h 65364"/>
                <a:gd name="connsiteX2-203" fmla="*/ 5546 w 10280"/>
                <a:gd name="connsiteY2-204" fmla="*/ 11602 h 65364"/>
                <a:gd name="connsiteX3-205" fmla="*/ 8459 w 10280"/>
                <a:gd name="connsiteY3-206" fmla="*/ 70 h 65364"/>
                <a:gd name="connsiteX4-207" fmla="*/ 10280 w 10280"/>
                <a:gd name="connsiteY4-208" fmla="*/ 17453 h 65364"/>
                <a:gd name="connsiteX5-209" fmla="*/ 10280 w 10280"/>
                <a:gd name="connsiteY5-210" fmla="*/ 25453 h 65364"/>
                <a:gd name="connsiteX6-211" fmla="*/ 7780 w 10280"/>
                <a:gd name="connsiteY6-212" fmla="*/ 24453 h 65364"/>
                <a:gd name="connsiteX7-213" fmla="*/ 5354 w 10280"/>
                <a:gd name="connsiteY7-214" fmla="*/ 37155 h 65364"/>
                <a:gd name="connsiteX8-215" fmla="*/ 1894 w 10280"/>
                <a:gd name="connsiteY8-216" fmla="*/ 65364 h 65364"/>
                <a:gd name="connsiteX9-217" fmla="*/ 0 w 10280"/>
                <a:gd name="connsiteY9-218" fmla="*/ 52369 h 65364"/>
                <a:gd name="connsiteX10-219" fmla="*/ 44 w 10280"/>
                <a:gd name="connsiteY10-220" fmla="*/ 22134 h 65364"/>
                <a:gd name="connsiteX0-221" fmla="*/ 44 w 10280"/>
                <a:gd name="connsiteY0-222" fmla="*/ 22162 h 65392"/>
                <a:gd name="connsiteX1-223" fmla="*/ 2573 w 10280"/>
                <a:gd name="connsiteY1-224" fmla="*/ 36620 h 65392"/>
                <a:gd name="connsiteX2-225" fmla="*/ 5546 w 10280"/>
                <a:gd name="connsiteY2-226" fmla="*/ 11630 h 65392"/>
                <a:gd name="connsiteX3-227" fmla="*/ 8459 w 10280"/>
                <a:gd name="connsiteY3-228" fmla="*/ 98 h 65392"/>
                <a:gd name="connsiteX4-229" fmla="*/ 10280 w 10280"/>
                <a:gd name="connsiteY4-230" fmla="*/ 17481 h 65392"/>
                <a:gd name="connsiteX5-231" fmla="*/ 10280 w 10280"/>
                <a:gd name="connsiteY5-232" fmla="*/ 25481 h 65392"/>
                <a:gd name="connsiteX6-233" fmla="*/ 7780 w 10280"/>
                <a:gd name="connsiteY6-234" fmla="*/ 24481 h 65392"/>
                <a:gd name="connsiteX7-235" fmla="*/ 5354 w 10280"/>
                <a:gd name="connsiteY7-236" fmla="*/ 37183 h 65392"/>
                <a:gd name="connsiteX8-237" fmla="*/ 1894 w 10280"/>
                <a:gd name="connsiteY8-238" fmla="*/ 65392 h 65392"/>
                <a:gd name="connsiteX9-239" fmla="*/ 0 w 10280"/>
                <a:gd name="connsiteY9-240" fmla="*/ 52397 h 65392"/>
                <a:gd name="connsiteX10-241" fmla="*/ 44 w 10280"/>
                <a:gd name="connsiteY10-242" fmla="*/ 22162 h 65392"/>
                <a:gd name="connsiteX0-243" fmla="*/ 44 w 10280"/>
                <a:gd name="connsiteY0-244" fmla="*/ 22178 h 65408"/>
                <a:gd name="connsiteX1-245" fmla="*/ 2543 w 10280"/>
                <a:gd name="connsiteY1-246" fmla="*/ 43072 h 65408"/>
                <a:gd name="connsiteX2-247" fmla="*/ 5546 w 10280"/>
                <a:gd name="connsiteY2-248" fmla="*/ 11646 h 65408"/>
                <a:gd name="connsiteX3-249" fmla="*/ 8459 w 10280"/>
                <a:gd name="connsiteY3-250" fmla="*/ 114 h 65408"/>
                <a:gd name="connsiteX4-251" fmla="*/ 10280 w 10280"/>
                <a:gd name="connsiteY4-252" fmla="*/ 17497 h 65408"/>
                <a:gd name="connsiteX5-253" fmla="*/ 10280 w 10280"/>
                <a:gd name="connsiteY5-254" fmla="*/ 25497 h 65408"/>
                <a:gd name="connsiteX6-255" fmla="*/ 7780 w 10280"/>
                <a:gd name="connsiteY6-256" fmla="*/ 24497 h 65408"/>
                <a:gd name="connsiteX7-257" fmla="*/ 5354 w 10280"/>
                <a:gd name="connsiteY7-258" fmla="*/ 37199 h 65408"/>
                <a:gd name="connsiteX8-259" fmla="*/ 1894 w 10280"/>
                <a:gd name="connsiteY8-260" fmla="*/ 65408 h 65408"/>
                <a:gd name="connsiteX9-261" fmla="*/ 0 w 10280"/>
                <a:gd name="connsiteY9-262" fmla="*/ 52413 h 65408"/>
                <a:gd name="connsiteX10-263" fmla="*/ 44 w 10280"/>
                <a:gd name="connsiteY10-264" fmla="*/ 22178 h 65408"/>
                <a:gd name="connsiteX0-265" fmla="*/ 44 w 10280"/>
                <a:gd name="connsiteY0-266" fmla="*/ 22167 h 65397"/>
                <a:gd name="connsiteX1-267" fmla="*/ 2573 w 10280"/>
                <a:gd name="connsiteY1-268" fmla="*/ 38380 h 65397"/>
                <a:gd name="connsiteX2-269" fmla="*/ 5546 w 10280"/>
                <a:gd name="connsiteY2-270" fmla="*/ 11635 h 65397"/>
                <a:gd name="connsiteX3-271" fmla="*/ 8459 w 10280"/>
                <a:gd name="connsiteY3-272" fmla="*/ 103 h 65397"/>
                <a:gd name="connsiteX4-273" fmla="*/ 10280 w 10280"/>
                <a:gd name="connsiteY4-274" fmla="*/ 17486 h 65397"/>
                <a:gd name="connsiteX5-275" fmla="*/ 10280 w 10280"/>
                <a:gd name="connsiteY5-276" fmla="*/ 25486 h 65397"/>
                <a:gd name="connsiteX6-277" fmla="*/ 7780 w 10280"/>
                <a:gd name="connsiteY6-278" fmla="*/ 24486 h 65397"/>
                <a:gd name="connsiteX7-279" fmla="*/ 5354 w 10280"/>
                <a:gd name="connsiteY7-280" fmla="*/ 37188 h 65397"/>
                <a:gd name="connsiteX8-281" fmla="*/ 1894 w 10280"/>
                <a:gd name="connsiteY8-282" fmla="*/ 65397 h 65397"/>
                <a:gd name="connsiteX9-283" fmla="*/ 0 w 10280"/>
                <a:gd name="connsiteY9-284" fmla="*/ 52402 h 65397"/>
                <a:gd name="connsiteX10-285" fmla="*/ 44 w 10280"/>
                <a:gd name="connsiteY10-286" fmla="*/ 22167 h 65397"/>
                <a:gd name="connsiteX0-287" fmla="*/ 44 w 10280"/>
                <a:gd name="connsiteY0-288" fmla="*/ 22067 h 65297"/>
                <a:gd name="connsiteX1-289" fmla="*/ 2573 w 10280"/>
                <a:gd name="connsiteY1-290" fmla="*/ 38280 h 65297"/>
                <a:gd name="connsiteX2-291" fmla="*/ 5797 w 10280"/>
                <a:gd name="connsiteY2-292" fmla="*/ 16216 h 65297"/>
                <a:gd name="connsiteX3-293" fmla="*/ 8459 w 10280"/>
                <a:gd name="connsiteY3-294" fmla="*/ 3 h 65297"/>
                <a:gd name="connsiteX4-295" fmla="*/ 10280 w 10280"/>
                <a:gd name="connsiteY4-296" fmla="*/ 17386 h 65297"/>
                <a:gd name="connsiteX5-297" fmla="*/ 10280 w 10280"/>
                <a:gd name="connsiteY5-298" fmla="*/ 25386 h 65297"/>
                <a:gd name="connsiteX6-299" fmla="*/ 7780 w 10280"/>
                <a:gd name="connsiteY6-300" fmla="*/ 24386 h 65297"/>
                <a:gd name="connsiteX7-301" fmla="*/ 5354 w 10280"/>
                <a:gd name="connsiteY7-302" fmla="*/ 37088 h 65297"/>
                <a:gd name="connsiteX8-303" fmla="*/ 1894 w 10280"/>
                <a:gd name="connsiteY8-304" fmla="*/ 65297 h 65297"/>
                <a:gd name="connsiteX9-305" fmla="*/ 0 w 10280"/>
                <a:gd name="connsiteY9-306" fmla="*/ 52302 h 65297"/>
                <a:gd name="connsiteX10-307" fmla="*/ 44 w 10280"/>
                <a:gd name="connsiteY10-308" fmla="*/ 22067 h 65297"/>
                <a:gd name="connsiteX0-309" fmla="*/ 44 w 10280"/>
                <a:gd name="connsiteY0-310" fmla="*/ 22106 h 65336"/>
                <a:gd name="connsiteX1-311" fmla="*/ 2573 w 10280"/>
                <a:gd name="connsiteY1-312" fmla="*/ 38319 h 65336"/>
                <a:gd name="connsiteX2-313" fmla="*/ 5797 w 10280"/>
                <a:gd name="connsiteY2-314" fmla="*/ 13329 h 65336"/>
                <a:gd name="connsiteX3-315" fmla="*/ 8459 w 10280"/>
                <a:gd name="connsiteY3-316" fmla="*/ 42 h 65336"/>
                <a:gd name="connsiteX4-317" fmla="*/ 10280 w 10280"/>
                <a:gd name="connsiteY4-318" fmla="*/ 17425 h 65336"/>
                <a:gd name="connsiteX5-319" fmla="*/ 10280 w 10280"/>
                <a:gd name="connsiteY5-320" fmla="*/ 25425 h 65336"/>
                <a:gd name="connsiteX6-321" fmla="*/ 7780 w 10280"/>
                <a:gd name="connsiteY6-322" fmla="*/ 24425 h 65336"/>
                <a:gd name="connsiteX7-323" fmla="*/ 5354 w 10280"/>
                <a:gd name="connsiteY7-324" fmla="*/ 37127 h 65336"/>
                <a:gd name="connsiteX8-325" fmla="*/ 1894 w 10280"/>
                <a:gd name="connsiteY8-326" fmla="*/ 65336 h 65336"/>
                <a:gd name="connsiteX9-327" fmla="*/ 0 w 10280"/>
                <a:gd name="connsiteY9-328" fmla="*/ 52341 h 65336"/>
                <a:gd name="connsiteX10-329" fmla="*/ 44 w 10280"/>
                <a:gd name="connsiteY10-330" fmla="*/ 22106 h 65336"/>
                <a:gd name="connsiteX0-331" fmla="*/ 44 w 10280"/>
                <a:gd name="connsiteY0-332" fmla="*/ 22181 h 65411"/>
                <a:gd name="connsiteX1-333" fmla="*/ 2573 w 10280"/>
                <a:gd name="connsiteY1-334" fmla="*/ 38394 h 65411"/>
                <a:gd name="connsiteX2-335" fmla="*/ 5797 w 10280"/>
                <a:gd name="connsiteY2-336" fmla="*/ 13404 h 65411"/>
                <a:gd name="connsiteX3-337" fmla="*/ 8459 w 10280"/>
                <a:gd name="connsiteY3-338" fmla="*/ 117 h 65411"/>
                <a:gd name="connsiteX4-339" fmla="*/ 10280 w 10280"/>
                <a:gd name="connsiteY4-340" fmla="*/ 17500 h 65411"/>
                <a:gd name="connsiteX5-341" fmla="*/ 10280 w 10280"/>
                <a:gd name="connsiteY5-342" fmla="*/ 25500 h 65411"/>
                <a:gd name="connsiteX6-343" fmla="*/ 7780 w 10280"/>
                <a:gd name="connsiteY6-344" fmla="*/ 24500 h 65411"/>
                <a:gd name="connsiteX7-345" fmla="*/ 5354 w 10280"/>
                <a:gd name="connsiteY7-346" fmla="*/ 37202 h 65411"/>
                <a:gd name="connsiteX8-347" fmla="*/ 1894 w 10280"/>
                <a:gd name="connsiteY8-348" fmla="*/ 65411 h 65411"/>
                <a:gd name="connsiteX9-349" fmla="*/ 0 w 10280"/>
                <a:gd name="connsiteY9-350" fmla="*/ 52416 h 65411"/>
                <a:gd name="connsiteX10-351" fmla="*/ 44 w 10280"/>
                <a:gd name="connsiteY10-352" fmla="*/ 22181 h 65411"/>
                <a:gd name="connsiteX0-353" fmla="*/ 44 w 10280"/>
                <a:gd name="connsiteY0-354" fmla="*/ 22181 h 65411"/>
                <a:gd name="connsiteX1-355" fmla="*/ 2573 w 10280"/>
                <a:gd name="connsiteY1-356" fmla="*/ 38394 h 65411"/>
                <a:gd name="connsiteX2-357" fmla="*/ 5797 w 10280"/>
                <a:gd name="connsiteY2-358" fmla="*/ 13404 h 65411"/>
                <a:gd name="connsiteX3-359" fmla="*/ 8459 w 10280"/>
                <a:gd name="connsiteY3-360" fmla="*/ 117 h 65411"/>
                <a:gd name="connsiteX4-361" fmla="*/ 10280 w 10280"/>
                <a:gd name="connsiteY4-362" fmla="*/ 17500 h 65411"/>
                <a:gd name="connsiteX5-363" fmla="*/ 10280 w 10280"/>
                <a:gd name="connsiteY5-364" fmla="*/ 25500 h 65411"/>
                <a:gd name="connsiteX6-365" fmla="*/ 8031 w 10280"/>
                <a:gd name="connsiteY6-366" fmla="*/ 8994 h 65411"/>
                <a:gd name="connsiteX7-367" fmla="*/ 5354 w 10280"/>
                <a:gd name="connsiteY7-368" fmla="*/ 37202 h 65411"/>
                <a:gd name="connsiteX8-369" fmla="*/ 1894 w 10280"/>
                <a:gd name="connsiteY8-370" fmla="*/ 65411 h 65411"/>
                <a:gd name="connsiteX9-371" fmla="*/ 0 w 10280"/>
                <a:gd name="connsiteY9-372" fmla="*/ 52416 h 65411"/>
                <a:gd name="connsiteX10-373" fmla="*/ 44 w 10280"/>
                <a:gd name="connsiteY10-374" fmla="*/ 22181 h 65411"/>
                <a:gd name="connsiteX0-375" fmla="*/ 44 w 10280"/>
                <a:gd name="connsiteY0-376" fmla="*/ 22181 h 65411"/>
                <a:gd name="connsiteX1-377" fmla="*/ 2573 w 10280"/>
                <a:gd name="connsiteY1-378" fmla="*/ 38394 h 65411"/>
                <a:gd name="connsiteX2-379" fmla="*/ 5797 w 10280"/>
                <a:gd name="connsiteY2-380" fmla="*/ 13404 h 65411"/>
                <a:gd name="connsiteX3-381" fmla="*/ 8459 w 10280"/>
                <a:gd name="connsiteY3-382" fmla="*/ 117 h 65411"/>
                <a:gd name="connsiteX4-383" fmla="*/ 10280 w 10280"/>
                <a:gd name="connsiteY4-384" fmla="*/ 17500 h 65411"/>
                <a:gd name="connsiteX5-385" fmla="*/ 10280 w 10280"/>
                <a:gd name="connsiteY5-386" fmla="*/ 25500 h 65411"/>
                <a:gd name="connsiteX6-387" fmla="*/ 8061 w 10280"/>
                <a:gd name="connsiteY6-388" fmla="*/ 12505 h 65411"/>
                <a:gd name="connsiteX7-389" fmla="*/ 5354 w 10280"/>
                <a:gd name="connsiteY7-390" fmla="*/ 37202 h 65411"/>
                <a:gd name="connsiteX8-391" fmla="*/ 1894 w 10280"/>
                <a:gd name="connsiteY8-392" fmla="*/ 65411 h 65411"/>
                <a:gd name="connsiteX9-393" fmla="*/ 0 w 10280"/>
                <a:gd name="connsiteY9-394" fmla="*/ 52416 h 65411"/>
                <a:gd name="connsiteX10-395" fmla="*/ 44 w 10280"/>
                <a:gd name="connsiteY10-396" fmla="*/ 22181 h 65411"/>
                <a:gd name="connsiteX0-397" fmla="*/ 44 w 10280"/>
                <a:gd name="connsiteY0-398" fmla="*/ 22181 h 65411"/>
                <a:gd name="connsiteX1-399" fmla="*/ 2573 w 10280"/>
                <a:gd name="connsiteY1-400" fmla="*/ 38394 h 65411"/>
                <a:gd name="connsiteX2-401" fmla="*/ 5797 w 10280"/>
                <a:gd name="connsiteY2-402" fmla="*/ 13404 h 65411"/>
                <a:gd name="connsiteX3-403" fmla="*/ 8459 w 10280"/>
                <a:gd name="connsiteY3-404" fmla="*/ 117 h 65411"/>
                <a:gd name="connsiteX4-405" fmla="*/ 10280 w 10280"/>
                <a:gd name="connsiteY4-406" fmla="*/ 17500 h 65411"/>
                <a:gd name="connsiteX5-407" fmla="*/ 10280 w 10280"/>
                <a:gd name="connsiteY5-408" fmla="*/ 25500 h 65411"/>
                <a:gd name="connsiteX6-409" fmla="*/ 8061 w 10280"/>
                <a:gd name="connsiteY6-410" fmla="*/ 12505 h 65411"/>
                <a:gd name="connsiteX7-411" fmla="*/ 5354 w 10280"/>
                <a:gd name="connsiteY7-412" fmla="*/ 37202 h 65411"/>
                <a:gd name="connsiteX8-413" fmla="*/ 1894 w 10280"/>
                <a:gd name="connsiteY8-414" fmla="*/ 65411 h 65411"/>
                <a:gd name="connsiteX9-415" fmla="*/ 0 w 10280"/>
                <a:gd name="connsiteY9-416" fmla="*/ 52416 h 65411"/>
                <a:gd name="connsiteX10-417" fmla="*/ 44 w 10280"/>
                <a:gd name="connsiteY10-418" fmla="*/ 22181 h 65411"/>
                <a:gd name="connsiteX0-419" fmla="*/ 44 w 10280"/>
                <a:gd name="connsiteY0-420" fmla="*/ 22181 h 65411"/>
                <a:gd name="connsiteX1-421" fmla="*/ 2573 w 10280"/>
                <a:gd name="connsiteY1-422" fmla="*/ 38394 h 65411"/>
                <a:gd name="connsiteX2-423" fmla="*/ 5797 w 10280"/>
                <a:gd name="connsiteY2-424" fmla="*/ 13404 h 65411"/>
                <a:gd name="connsiteX3-425" fmla="*/ 8459 w 10280"/>
                <a:gd name="connsiteY3-426" fmla="*/ 117 h 65411"/>
                <a:gd name="connsiteX4-427" fmla="*/ 10280 w 10280"/>
                <a:gd name="connsiteY4-428" fmla="*/ 17500 h 65411"/>
                <a:gd name="connsiteX5-429" fmla="*/ 10280 w 10280"/>
                <a:gd name="connsiteY5-430" fmla="*/ 25500 h 65411"/>
                <a:gd name="connsiteX6-431" fmla="*/ 8061 w 10280"/>
                <a:gd name="connsiteY6-432" fmla="*/ 12505 h 65411"/>
                <a:gd name="connsiteX7-433" fmla="*/ 5354 w 10280"/>
                <a:gd name="connsiteY7-434" fmla="*/ 37202 h 65411"/>
                <a:gd name="connsiteX8-435" fmla="*/ 1894 w 10280"/>
                <a:gd name="connsiteY8-436" fmla="*/ 65411 h 65411"/>
                <a:gd name="connsiteX9-437" fmla="*/ 0 w 10280"/>
                <a:gd name="connsiteY9-438" fmla="*/ 52416 h 65411"/>
                <a:gd name="connsiteX10-439" fmla="*/ 44 w 10280"/>
                <a:gd name="connsiteY10-440" fmla="*/ 22181 h 65411"/>
                <a:gd name="connsiteX0-441" fmla="*/ 44 w 10280"/>
                <a:gd name="connsiteY0-442" fmla="*/ 22181 h 65411"/>
                <a:gd name="connsiteX1-443" fmla="*/ 2573 w 10280"/>
                <a:gd name="connsiteY1-444" fmla="*/ 38394 h 65411"/>
                <a:gd name="connsiteX2-445" fmla="*/ 5797 w 10280"/>
                <a:gd name="connsiteY2-446" fmla="*/ 13404 h 65411"/>
                <a:gd name="connsiteX3-447" fmla="*/ 8459 w 10280"/>
                <a:gd name="connsiteY3-448" fmla="*/ 117 h 65411"/>
                <a:gd name="connsiteX4-449" fmla="*/ 10280 w 10280"/>
                <a:gd name="connsiteY4-450" fmla="*/ 17500 h 65411"/>
                <a:gd name="connsiteX5-451" fmla="*/ 10280 w 10280"/>
                <a:gd name="connsiteY5-452" fmla="*/ 25500 h 65411"/>
                <a:gd name="connsiteX6-453" fmla="*/ 8061 w 10280"/>
                <a:gd name="connsiteY6-454" fmla="*/ 12505 h 65411"/>
                <a:gd name="connsiteX7-455" fmla="*/ 5354 w 10280"/>
                <a:gd name="connsiteY7-456" fmla="*/ 37202 h 65411"/>
                <a:gd name="connsiteX8-457" fmla="*/ 1894 w 10280"/>
                <a:gd name="connsiteY8-458" fmla="*/ 65411 h 65411"/>
                <a:gd name="connsiteX9-459" fmla="*/ 0 w 10280"/>
                <a:gd name="connsiteY9-460" fmla="*/ 52416 h 65411"/>
                <a:gd name="connsiteX10-461" fmla="*/ 44 w 10280"/>
                <a:gd name="connsiteY10-462" fmla="*/ 22181 h 65411"/>
                <a:gd name="connsiteX0-463" fmla="*/ 44 w 10280"/>
                <a:gd name="connsiteY0-464" fmla="*/ 22181 h 65411"/>
                <a:gd name="connsiteX1-465" fmla="*/ 2573 w 10280"/>
                <a:gd name="connsiteY1-466" fmla="*/ 38394 h 65411"/>
                <a:gd name="connsiteX2-467" fmla="*/ 5797 w 10280"/>
                <a:gd name="connsiteY2-468" fmla="*/ 13404 h 65411"/>
                <a:gd name="connsiteX3-469" fmla="*/ 8459 w 10280"/>
                <a:gd name="connsiteY3-470" fmla="*/ 117 h 65411"/>
                <a:gd name="connsiteX4-471" fmla="*/ 10280 w 10280"/>
                <a:gd name="connsiteY4-472" fmla="*/ 17500 h 65411"/>
                <a:gd name="connsiteX5-473" fmla="*/ 10280 w 10280"/>
                <a:gd name="connsiteY5-474" fmla="*/ 25500 h 65411"/>
                <a:gd name="connsiteX6-475" fmla="*/ 8061 w 10280"/>
                <a:gd name="connsiteY6-476" fmla="*/ 12505 h 65411"/>
                <a:gd name="connsiteX7-477" fmla="*/ 5339 w 10280"/>
                <a:gd name="connsiteY7-478" fmla="*/ 35154 h 65411"/>
                <a:gd name="connsiteX8-479" fmla="*/ 1894 w 10280"/>
                <a:gd name="connsiteY8-480" fmla="*/ 65411 h 65411"/>
                <a:gd name="connsiteX9-481" fmla="*/ 0 w 10280"/>
                <a:gd name="connsiteY9-482" fmla="*/ 52416 h 65411"/>
                <a:gd name="connsiteX10-483" fmla="*/ 44 w 10280"/>
                <a:gd name="connsiteY10-484" fmla="*/ 22181 h 65411"/>
                <a:gd name="connsiteX0-485" fmla="*/ 44 w 10280"/>
                <a:gd name="connsiteY0-486" fmla="*/ 22181 h 65411"/>
                <a:gd name="connsiteX1-487" fmla="*/ 2573 w 10280"/>
                <a:gd name="connsiteY1-488" fmla="*/ 38394 h 65411"/>
                <a:gd name="connsiteX2-489" fmla="*/ 5797 w 10280"/>
                <a:gd name="connsiteY2-490" fmla="*/ 13404 h 65411"/>
                <a:gd name="connsiteX3-491" fmla="*/ 8459 w 10280"/>
                <a:gd name="connsiteY3-492" fmla="*/ 117 h 65411"/>
                <a:gd name="connsiteX4-493" fmla="*/ 10280 w 10280"/>
                <a:gd name="connsiteY4-494" fmla="*/ 17500 h 65411"/>
                <a:gd name="connsiteX5-495" fmla="*/ 10280 w 10280"/>
                <a:gd name="connsiteY5-496" fmla="*/ 25500 h 65411"/>
                <a:gd name="connsiteX6-497" fmla="*/ 8061 w 10280"/>
                <a:gd name="connsiteY6-498" fmla="*/ 12505 h 65411"/>
                <a:gd name="connsiteX7-499" fmla="*/ 5339 w 10280"/>
                <a:gd name="connsiteY7-500" fmla="*/ 35154 h 65411"/>
                <a:gd name="connsiteX8-501" fmla="*/ 1894 w 10280"/>
                <a:gd name="connsiteY8-502" fmla="*/ 65411 h 65411"/>
                <a:gd name="connsiteX9-503" fmla="*/ 0 w 10280"/>
                <a:gd name="connsiteY9-504" fmla="*/ 52416 h 65411"/>
                <a:gd name="connsiteX10-505" fmla="*/ 44 w 10280"/>
                <a:gd name="connsiteY10-506" fmla="*/ 22181 h 65411"/>
                <a:gd name="connsiteX0-507" fmla="*/ 44 w 10280"/>
                <a:gd name="connsiteY0-508" fmla="*/ 22181 h 65411"/>
                <a:gd name="connsiteX1-509" fmla="*/ 2573 w 10280"/>
                <a:gd name="connsiteY1-510" fmla="*/ 38394 h 65411"/>
                <a:gd name="connsiteX2-511" fmla="*/ 5797 w 10280"/>
                <a:gd name="connsiteY2-512" fmla="*/ 13404 h 65411"/>
                <a:gd name="connsiteX3-513" fmla="*/ 8459 w 10280"/>
                <a:gd name="connsiteY3-514" fmla="*/ 117 h 65411"/>
                <a:gd name="connsiteX4-515" fmla="*/ 10280 w 10280"/>
                <a:gd name="connsiteY4-516" fmla="*/ 17500 h 65411"/>
                <a:gd name="connsiteX5-517" fmla="*/ 10280 w 10280"/>
                <a:gd name="connsiteY5-518" fmla="*/ 25500 h 65411"/>
                <a:gd name="connsiteX6-519" fmla="*/ 8061 w 10280"/>
                <a:gd name="connsiteY6-520" fmla="*/ 12505 h 65411"/>
                <a:gd name="connsiteX7-521" fmla="*/ 5339 w 10280"/>
                <a:gd name="connsiteY7-522" fmla="*/ 35154 h 65411"/>
                <a:gd name="connsiteX8-523" fmla="*/ 1894 w 10280"/>
                <a:gd name="connsiteY8-524" fmla="*/ 65411 h 65411"/>
                <a:gd name="connsiteX9-525" fmla="*/ 0 w 10280"/>
                <a:gd name="connsiteY9-526" fmla="*/ 52416 h 65411"/>
                <a:gd name="connsiteX10-527" fmla="*/ 44 w 10280"/>
                <a:gd name="connsiteY10-528" fmla="*/ 22181 h 654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0280" h="65411">
                  <a:moveTo>
                    <a:pt x="44" y="22181"/>
                  </a:moveTo>
                  <a:cubicBezTo>
                    <a:pt x="44" y="22733"/>
                    <a:pt x="1614" y="39857"/>
                    <a:pt x="2573" y="38394"/>
                  </a:cubicBezTo>
                  <a:cubicBezTo>
                    <a:pt x="3532" y="36931"/>
                    <a:pt x="4285" y="25342"/>
                    <a:pt x="5797" y="13404"/>
                  </a:cubicBezTo>
                  <a:cubicBezTo>
                    <a:pt x="7309" y="1466"/>
                    <a:pt x="7712" y="-565"/>
                    <a:pt x="8459" y="117"/>
                  </a:cubicBezTo>
                  <a:cubicBezTo>
                    <a:pt x="9206" y="799"/>
                    <a:pt x="10280" y="16948"/>
                    <a:pt x="10280" y="17500"/>
                  </a:cubicBezTo>
                  <a:lnTo>
                    <a:pt x="10280" y="25500"/>
                  </a:lnTo>
                  <a:cubicBezTo>
                    <a:pt x="10280" y="24948"/>
                    <a:pt x="8885" y="10896"/>
                    <a:pt x="8061" y="12505"/>
                  </a:cubicBezTo>
                  <a:cubicBezTo>
                    <a:pt x="7238" y="14114"/>
                    <a:pt x="6397" y="23118"/>
                    <a:pt x="5339" y="35154"/>
                  </a:cubicBezTo>
                  <a:cubicBezTo>
                    <a:pt x="4281" y="47190"/>
                    <a:pt x="3275" y="65411"/>
                    <a:pt x="1894" y="65411"/>
                  </a:cubicBezTo>
                  <a:cubicBezTo>
                    <a:pt x="513" y="65411"/>
                    <a:pt x="0" y="52968"/>
                    <a:pt x="0" y="52416"/>
                  </a:cubicBezTo>
                  <a:cubicBezTo>
                    <a:pt x="79" y="40777"/>
                    <a:pt x="-35" y="33820"/>
                    <a:pt x="44" y="22181"/>
                  </a:cubicBezTo>
                  <a:close/>
                </a:path>
              </a:pathLst>
            </a:custGeom>
            <a:solidFill>
              <a:srgbClr val="FF7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</p:grpSp>
      <p:grpSp>
        <p:nvGrpSpPr>
          <p:cNvPr id="21" name="Group 20"/>
          <p:cNvGrpSpPr/>
          <p:nvPr/>
        </p:nvGrpSpPr>
        <p:grpSpPr>
          <a:xfrm rot="5400000" flipH="1">
            <a:off x="6926576" y="2036588"/>
            <a:ext cx="5387163" cy="2841451"/>
            <a:chOff x="-175858" y="-591519"/>
            <a:chExt cx="12385438" cy="5797712"/>
          </a:xfrm>
        </p:grpSpPr>
        <p:sp>
          <p:nvSpPr>
            <p:cNvPr id="18" name="Flowchart: Punched Tape 17"/>
            <p:cNvSpPr/>
            <p:nvPr/>
          </p:nvSpPr>
          <p:spPr>
            <a:xfrm>
              <a:off x="-158265" y="581222"/>
              <a:ext cx="12367845" cy="3163194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20081 h 29081"/>
                <a:gd name="connsiteX1-3" fmla="*/ 2500 w 10000"/>
                <a:gd name="connsiteY1-4" fmla="*/ 21081 h 29081"/>
                <a:gd name="connsiteX2-5" fmla="*/ 5000 w 10000"/>
                <a:gd name="connsiteY2-6" fmla="*/ 20081 h 29081"/>
                <a:gd name="connsiteX3-7" fmla="*/ 7658 w 10000"/>
                <a:gd name="connsiteY3-8" fmla="*/ 0 h 29081"/>
                <a:gd name="connsiteX4-9" fmla="*/ 10000 w 10000"/>
                <a:gd name="connsiteY4-10" fmla="*/ 20081 h 29081"/>
                <a:gd name="connsiteX5-11" fmla="*/ 10000 w 10000"/>
                <a:gd name="connsiteY5-12" fmla="*/ 28081 h 29081"/>
                <a:gd name="connsiteX6-13" fmla="*/ 7500 w 10000"/>
                <a:gd name="connsiteY6-14" fmla="*/ 27081 h 29081"/>
                <a:gd name="connsiteX7-15" fmla="*/ 5000 w 10000"/>
                <a:gd name="connsiteY7-16" fmla="*/ 28081 h 29081"/>
                <a:gd name="connsiteX8-17" fmla="*/ 2500 w 10000"/>
                <a:gd name="connsiteY8-18" fmla="*/ 29081 h 29081"/>
                <a:gd name="connsiteX9-19" fmla="*/ 0 w 10000"/>
                <a:gd name="connsiteY9-20" fmla="*/ 28081 h 29081"/>
                <a:gd name="connsiteX10-21" fmla="*/ 0 w 10000"/>
                <a:gd name="connsiteY10-22" fmla="*/ 20081 h 29081"/>
                <a:gd name="connsiteX0-23" fmla="*/ 57 w 10000"/>
                <a:gd name="connsiteY0-24" fmla="*/ 3726 h 29081"/>
                <a:gd name="connsiteX1-25" fmla="*/ 2500 w 10000"/>
                <a:gd name="connsiteY1-26" fmla="*/ 21081 h 29081"/>
                <a:gd name="connsiteX2-27" fmla="*/ 5000 w 10000"/>
                <a:gd name="connsiteY2-28" fmla="*/ 20081 h 29081"/>
                <a:gd name="connsiteX3-29" fmla="*/ 7658 w 10000"/>
                <a:gd name="connsiteY3-30" fmla="*/ 0 h 29081"/>
                <a:gd name="connsiteX4-31" fmla="*/ 10000 w 10000"/>
                <a:gd name="connsiteY4-32" fmla="*/ 20081 h 29081"/>
                <a:gd name="connsiteX5-33" fmla="*/ 10000 w 10000"/>
                <a:gd name="connsiteY5-34" fmla="*/ 28081 h 29081"/>
                <a:gd name="connsiteX6-35" fmla="*/ 7500 w 10000"/>
                <a:gd name="connsiteY6-36" fmla="*/ 27081 h 29081"/>
                <a:gd name="connsiteX7-37" fmla="*/ 5000 w 10000"/>
                <a:gd name="connsiteY7-38" fmla="*/ 28081 h 29081"/>
                <a:gd name="connsiteX8-39" fmla="*/ 2500 w 10000"/>
                <a:gd name="connsiteY8-40" fmla="*/ 29081 h 29081"/>
                <a:gd name="connsiteX9-41" fmla="*/ 0 w 10000"/>
                <a:gd name="connsiteY9-42" fmla="*/ 28081 h 29081"/>
                <a:gd name="connsiteX10-43" fmla="*/ 57 w 10000"/>
                <a:gd name="connsiteY10-44" fmla="*/ 3726 h 29081"/>
                <a:gd name="connsiteX0-45" fmla="*/ 57 w 10000"/>
                <a:gd name="connsiteY0-46" fmla="*/ 3816 h 29171"/>
                <a:gd name="connsiteX1-47" fmla="*/ 2500 w 10000"/>
                <a:gd name="connsiteY1-48" fmla="*/ 21171 h 29171"/>
                <a:gd name="connsiteX2-49" fmla="*/ 4770 w 10000"/>
                <a:gd name="connsiteY2-50" fmla="*/ 13084 h 29171"/>
                <a:gd name="connsiteX3-51" fmla="*/ 7658 w 10000"/>
                <a:gd name="connsiteY3-52" fmla="*/ 90 h 29171"/>
                <a:gd name="connsiteX4-53" fmla="*/ 10000 w 10000"/>
                <a:gd name="connsiteY4-54" fmla="*/ 20171 h 29171"/>
                <a:gd name="connsiteX5-55" fmla="*/ 10000 w 10000"/>
                <a:gd name="connsiteY5-56" fmla="*/ 28171 h 29171"/>
                <a:gd name="connsiteX6-57" fmla="*/ 7500 w 10000"/>
                <a:gd name="connsiteY6-58" fmla="*/ 27171 h 29171"/>
                <a:gd name="connsiteX7-59" fmla="*/ 5000 w 10000"/>
                <a:gd name="connsiteY7-60" fmla="*/ 28171 h 29171"/>
                <a:gd name="connsiteX8-61" fmla="*/ 2500 w 10000"/>
                <a:gd name="connsiteY8-62" fmla="*/ 29171 h 29171"/>
                <a:gd name="connsiteX9-63" fmla="*/ 0 w 10000"/>
                <a:gd name="connsiteY9-64" fmla="*/ 28171 h 29171"/>
                <a:gd name="connsiteX10-65" fmla="*/ 57 w 10000"/>
                <a:gd name="connsiteY10-66" fmla="*/ 3816 h 29171"/>
                <a:gd name="connsiteX0-67" fmla="*/ 57 w 10000"/>
                <a:gd name="connsiteY0-68" fmla="*/ 3823 h 29178"/>
                <a:gd name="connsiteX1-69" fmla="*/ 2500 w 10000"/>
                <a:gd name="connsiteY1-70" fmla="*/ 21178 h 29178"/>
                <a:gd name="connsiteX2-71" fmla="*/ 4770 w 10000"/>
                <a:gd name="connsiteY2-72" fmla="*/ 13091 h 29178"/>
                <a:gd name="connsiteX3-73" fmla="*/ 7658 w 10000"/>
                <a:gd name="connsiteY3-74" fmla="*/ 97 h 29178"/>
                <a:gd name="connsiteX4-75" fmla="*/ 10000 w 10000"/>
                <a:gd name="connsiteY4-76" fmla="*/ 20178 h 29178"/>
                <a:gd name="connsiteX5-77" fmla="*/ 10000 w 10000"/>
                <a:gd name="connsiteY5-78" fmla="*/ 28178 h 29178"/>
                <a:gd name="connsiteX6-79" fmla="*/ 7500 w 10000"/>
                <a:gd name="connsiteY6-80" fmla="*/ 27178 h 29178"/>
                <a:gd name="connsiteX7-81" fmla="*/ 5000 w 10000"/>
                <a:gd name="connsiteY7-82" fmla="*/ 28178 h 29178"/>
                <a:gd name="connsiteX8-83" fmla="*/ 2500 w 10000"/>
                <a:gd name="connsiteY8-84" fmla="*/ 29178 h 29178"/>
                <a:gd name="connsiteX9-85" fmla="*/ 0 w 10000"/>
                <a:gd name="connsiteY9-86" fmla="*/ 28178 h 29178"/>
                <a:gd name="connsiteX10-87" fmla="*/ 57 w 10000"/>
                <a:gd name="connsiteY10-88" fmla="*/ 3823 h 29178"/>
                <a:gd name="connsiteX0-89" fmla="*/ 57 w 10000"/>
                <a:gd name="connsiteY0-90" fmla="*/ 3820 h 29175"/>
                <a:gd name="connsiteX1-91" fmla="*/ 2069 w 10000"/>
                <a:gd name="connsiteY1-92" fmla="*/ 23356 h 29175"/>
                <a:gd name="connsiteX2-93" fmla="*/ 4770 w 10000"/>
                <a:gd name="connsiteY2-94" fmla="*/ 13088 h 29175"/>
                <a:gd name="connsiteX3-95" fmla="*/ 7658 w 10000"/>
                <a:gd name="connsiteY3-96" fmla="*/ 94 h 29175"/>
                <a:gd name="connsiteX4-97" fmla="*/ 10000 w 10000"/>
                <a:gd name="connsiteY4-98" fmla="*/ 20175 h 29175"/>
                <a:gd name="connsiteX5-99" fmla="*/ 10000 w 10000"/>
                <a:gd name="connsiteY5-100" fmla="*/ 28175 h 29175"/>
                <a:gd name="connsiteX6-101" fmla="*/ 7500 w 10000"/>
                <a:gd name="connsiteY6-102" fmla="*/ 27175 h 29175"/>
                <a:gd name="connsiteX7-103" fmla="*/ 5000 w 10000"/>
                <a:gd name="connsiteY7-104" fmla="*/ 28175 h 29175"/>
                <a:gd name="connsiteX8-105" fmla="*/ 2500 w 10000"/>
                <a:gd name="connsiteY8-106" fmla="*/ 29175 h 29175"/>
                <a:gd name="connsiteX9-107" fmla="*/ 0 w 10000"/>
                <a:gd name="connsiteY9-108" fmla="*/ 28175 h 29175"/>
                <a:gd name="connsiteX10-109" fmla="*/ 57 w 10000"/>
                <a:gd name="connsiteY10-110" fmla="*/ 3820 h 29175"/>
                <a:gd name="connsiteX0-111" fmla="*/ 57 w 10000"/>
                <a:gd name="connsiteY0-112" fmla="*/ 3822 h 29177"/>
                <a:gd name="connsiteX1-113" fmla="*/ 2069 w 10000"/>
                <a:gd name="connsiteY1-114" fmla="*/ 24994 h 29177"/>
                <a:gd name="connsiteX2-115" fmla="*/ 4770 w 10000"/>
                <a:gd name="connsiteY2-116" fmla="*/ 13090 h 29177"/>
                <a:gd name="connsiteX3-117" fmla="*/ 7658 w 10000"/>
                <a:gd name="connsiteY3-118" fmla="*/ 96 h 29177"/>
                <a:gd name="connsiteX4-119" fmla="*/ 10000 w 10000"/>
                <a:gd name="connsiteY4-120" fmla="*/ 20177 h 29177"/>
                <a:gd name="connsiteX5-121" fmla="*/ 10000 w 10000"/>
                <a:gd name="connsiteY5-122" fmla="*/ 28177 h 29177"/>
                <a:gd name="connsiteX6-123" fmla="*/ 7500 w 10000"/>
                <a:gd name="connsiteY6-124" fmla="*/ 27177 h 29177"/>
                <a:gd name="connsiteX7-125" fmla="*/ 5000 w 10000"/>
                <a:gd name="connsiteY7-126" fmla="*/ 28177 h 29177"/>
                <a:gd name="connsiteX8-127" fmla="*/ 2500 w 10000"/>
                <a:gd name="connsiteY8-128" fmla="*/ 29177 h 29177"/>
                <a:gd name="connsiteX9-129" fmla="*/ 0 w 10000"/>
                <a:gd name="connsiteY9-130" fmla="*/ 28177 h 29177"/>
                <a:gd name="connsiteX10-131" fmla="*/ 57 w 10000"/>
                <a:gd name="connsiteY10-132" fmla="*/ 3822 h 29177"/>
                <a:gd name="connsiteX0-133" fmla="*/ 57 w 10000"/>
                <a:gd name="connsiteY0-134" fmla="*/ 3822 h 29177"/>
                <a:gd name="connsiteX1-135" fmla="*/ 2098 w 10000"/>
                <a:gd name="connsiteY1-136" fmla="*/ 24449 h 29177"/>
                <a:gd name="connsiteX2-137" fmla="*/ 4770 w 10000"/>
                <a:gd name="connsiteY2-138" fmla="*/ 13090 h 29177"/>
                <a:gd name="connsiteX3-139" fmla="*/ 7658 w 10000"/>
                <a:gd name="connsiteY3-140" fmla="*/ 96 h 29177"/>
                <a:gd name="connsiteX4-141" fmla="*/ 10000 w 10000"/>
                <a:gd name="connsiteY4-142" fmla="*/ 20177 h 29177"/>
                <a:gd name="connsiteX5-143" fmla="*/ 10000 w 10000"/>
                <a:gd name="connsiteY5-144" fmla="*/ 28177 h 29177"/>
                <a:gd name="connsiteX6-145" fmla="*/ 7500 w 10000"/>
                <a:gd name="connsiteY6-146" fmla="*/ 27177 h 29177"/>
                <a:gd name="connsiteX7-147" fmla="*/ 5000 w 10000"/>
                <a:gd name="connsiteY7-148" fmla="*/ 28177 h 29177"/>
                <a:gd name="connsiteX8-149" fmla="*/ 2500 w 10000"/>
                <a:gd name="connsiteY8-150" fmla="*/ 29177 h 29177"/>
                <a:gd name="connsiteX9-151" fmla="*/ 0 w 10000"/>
                <a:gd name="connsiteY9-152" fmla="*/ 28177 h 29177"/>
                <a:gd name="connsiteX10-153" fmla="*/ 57 w 10000"/>
                <a:gd name="connsiteY10-154" fmla="*/ 3822 h 29177"/>
                <a:gd name="connsiteX0-155" fmla="*/ 57 w 10000"/>
                <a:gd name="connsiteY0-156" fmla="*/ 3822 h 29177"/>
                <a:gd name="connsiteX1-157" fmla="*/ 2098 w 10000"/>
                <a:gd name="connsiteY1-158" fmla="*/ 24449 h 29177"/>
                <a:gd name="connsiteX2-159" fmla="*/ 4770 w 10000"/>
                <a:gd name="connsiteY2-160" fmla="*/ 13090 h 29177"/>
                <a:gd name="connsiteX3-161" fmla="*/ 7658 w 10000"/>
                <a:gd name="connsiteY3-162" fmla="*/ 96 h 29177"/>
                <a:gd name="connsiteX4-163" fmla="*/ 10000 w 10000"/>
                <a:gd name="connsiteY4-164" fmla="*/ 20177 h 29177"/>
                <a:gd name="connsiteX5-165" fmla="*/ 10000 w 10000"/>
                <a:gd name="connsiteY5-166" fmla="*/ 28177 h 29177"/>
                <a:gd name="connsiteX6-167" fmla="*/ 7500 w 10000"/>
                <a:gd name="connsiteY6-168" fmla="*/ 27177 h 29177"/>
                <a:gd name="connsiteX7-169" fmla="*/ 5000 w 10000"/>
                <a:gd name="connsiteY7-170" fmla="*/ 28177 h 29177"/>
                <a:gd name="connsiteX8-171" fmla="*/ 2500 w 10000"/>
                <a:gd name="connsiteY8-172" fmla="*/ 29177 h 29177"/>
                <a:gd name="connsiteX9-173" fmla="*/ 0 w 10000"/>
                <a:gd name="connsiteY9-174" fmla="*/ 28177 h 29177"/>
                <a:gd name="connsiteX10-175" fmla="*/ 57 w 10000"/>
                <a:gd name="connsiteY10-176" fmla="*/ 3822 h 29177"/>
                <a:gd name="connsiteX0-177" fmla="*/ 57 w 10000"/>
                <a:gd name="connsiteY0-178" fmla="*/ 3822 h 29177"/>
                <a:gd name="connsiteX1-179" fmla="*/ 2098 w 10000"/>
                <a:gd name="connsiteY1-180" fmla="*/ 24449 h 29177"/>
                <a:gd name="connsiteX2-181" fmla="*/ 4770 w 10000"/>
                <a:gd name="connsiteY2-182" fmla="*/ 13090 h 29177"/>
                <a:gd name="connsiteX3-183" fmla="*/ 7658 w 10000"/>
                <a:gd name="connsiteY3-184" fmla="*/ 96 h 29177"/>
                <a:gd name="connsiteX4-185" fmla="*/ 10000 w 10000"/>
                <a:gd name="connsiteY4-186" fmla="*/ 20177 h 29177"/>
                <a:gd name="connsiteX5-187" fmla="*/ 10000 w 10000"/>
                <a:gd name="connsiteY5-188" fmla="*/ 28177 h 29177"/>
                <a:gd name="connsiteX6-189" fmla="*/ 7500 w 10000"/>
                <a:gd name="connsiteY6-190" fmla="*/ 27177 h 29177"/>
                <a:gd name="connsiteX7-191" fmla="*/ 5000 w 10000"/>
                <a:gd name="connsiteY7-192" fmla="*/ 28177 h 29177"/>
                <a:gd name="connsiteX8-193" fmla="*/ 2500 w 10000"/>
                <a:gd name="connsiteY8-194" fmla="*/ 29177 h 29177"/>
                <a:gd name="connsiteX9-195" fmla="*/ 0 w 10000"/>
                <a:gd name="connsiteY9-196" fmla="*/ 28177 h 29177"/>
                <a:gd name="connsiteX10-197" fmla="*/ 57 w 10000"/>
                <a:gd name="connsiteY10-198" fmla="*/ 3822 h 29177"/>
                <a:gd name="connsiteX0-199" fmla="*/ 57 w 10000"/>
                <a:gd name="connsiteY0-200" fmla="*/ 3822 h 29177"/>
                <a:gd name="connsiteX1-201" fmla="*/ 2098 w 10000"/>
                <a:gd name="connsiteY1-202" fmla="*/ 24449 h 29177"/>
                <a:gd name="connsiteX2-203" fmla="*/ 4770 w 10000"/>
                <a:gd name="connsiteY2-204" fmla="*/ 13090 h 29177"/>
                <a:gd name="connsiteX3-205" fmla="*/ 7658 w 10000"/>
                <a:gd name="connsiteY3-206" fmla="*/ 96 h 29177"/>
                <a:gd name="connsiteX4-207" fmla="*/ 10000 w 10000"/>
                <a:gd name="connsiteY4-208" fmla="*/ 20177 h 29177"/>
                <a:gd name="connsiteX5-209" fmla="*/ 10000 w 10000"/>
                <a:gd name="connsiteY5-210" fmla="*/ 28177 h 29177"/>
                <a:gd name="connsiteX6-211" fmla="*/ 7500 w 10000"/>
                <a:gd name="connsiteY6-212" fmla="*/ 27177 h 29177"/>
                <a:gd name="connsiteX7-213" fmla="*/ 5000 w 10000"/>
                <a:gd name="connsiteY7-214" fmla="*/ 28177 h 29177"/>
                <a:gd name="connsiteX8-215" fmla="*/ 2500 w 10000"/>
                <a:gd name="connsiteY8-216" fmla="*/ 29177 h 29177"/>
                <a:gd name="connsiteX9-217" fmla="*/ 0 w 10000"/>
                <a:gd name="connsiteY9-218" fmla="*/ 28177 h 29177"/>
                <a:gd name="connsiteX10-219" fmla="*/ 57 w 10000"/>
                <a:gd name="connsiteY10-220" fmla="*/ 3822 h 29177"/>
                <a:gd name="connsiteX0-221" fmla="*/ 57 w 10000"/>
                <a:gd name="connsiteY0-222" fmla="*/ 3822 h 29177"/>
                <a:gd name="connsiteX1-223" fmla="*/ 2098 w 10000"/>
                <a:gd name="connsiteY1-224" fmla="*/ 24449 h 29177"/>
                <a:gd name="connsiteX2-225" fmla="*/ 4770 w 10000"/>
                <a:gd name="connsiteY2-226" fmla="*/ 13090 h 29177"/>
                <a:gd name="connsiteX3-227" fmla="*/ 7658 w 10000"/>
                <a:gd name="connsiteY3-228" fmla="*/ 96 h 29177"/>
                <a:gd name="connsiteX4-229" fmla="*/ 10000 w 10000"/>
                <a:gd name="connsiteY4-230" fmla="*/ 20177 h 29177"/>
                <a:gd name="connsiteX5-231" fmla="*/ 10000 w 10000"/>
                <a:gd name="connsiteY5-232" fmla="*/ 28177 h 29177"/>
                <a:gd name="connsiteX6-233" fmla="*/ 7500 w 10000"/>
                <a:gd name="connsiteY6-234" fmla="*/ 27177 h 29177"/>
                <a:gd name="connsiteX7-235" fmla="*/ 5000 w 10000"/>
                <a:gd name="connsiteY7-236" fmla="*/ 28177 h 29177"/>
                <a:gd name="connsiteX8-237" fmla="*/ 2500 w 10000"/>
                <a:gd name="connsiteY8-238" fmla="*/ 29177 h 29177"/>
                <a:gd name="connsiteX9-239" fmla="*/ 0 w 10000"/>
                <a:gd name="connsiteY9-240" fmla="*/ 28177 h 29177"/>
                <a:gd name="connsiteX10-241" fmla="*/ 57 w 10000"/>
                <a:gd name="connsiteY10-242" fmla="*/ 3822 h 29177"/>
                <a:gd name="connsiteX0-243" fmla="*/ 57 w 10000"/>
                <a:gd name="connsiteY0-244" fmla="*/ 3822 h 29177"/>
                <a:gd name="connsiteX1-245" fmla="*/ 2098 w 10000"/>
                <a:gd name="connsiteY1-246" fmla="*/ 24449 h 29177"/>
                <a:gd name="connsiteX2-247" fmla="*/ 4770 w 10000"/>
                <a:gd name="connsiteY2-248" fmla="*/ 13090 h 29177"/>
                <a:gd name="connsiteX3-249" fmla="*/ 7658 w 10000"/>
                <a:gd name="connsiteY3-250" fmla="*/ 96 h 29177"/>
                <a:gd name="connsiteX4-251" fmla="*/ 10000 w 10000"/>
                <a:gd name="connsiteY4-252" fmla="*/ 20177 h 29177"/>
                <a:gd name="connsiteX5-253" fmla="*/ 10000 w 10000"/>
                <a:gd name="connsiteY5-254" fmla="*/ 28177 h 29177"/>
                <a:gd name="connsiteX6-255" fmla="*/ 7500 w 10000"/>
                <a:gd name="connsiteY6-256" fmla="*/ 27177 h 29177"/>
                <a:gd name="connsiteX7-257" fmla="*/ 5000 w 10000"/>
                <a:gd name="connsiteY7-258" fmla="*/ 28177 h 29177"/>
                <a:gd name="connsiteX8-259" fmla="*/ 2500 w 10000"/>
                <a:gd name="connsiteY8-260" fmla="*/ 29177 h 29177"/>
                <a:gd name="connsiteX9-261" fmla="*/ 0 w 10000"/>
                <a:gd name="connsiteY9-262" fmla="*/ 28177 h 29177"/>
                <a:gd name="connsiteX10-263" fmla="*/ 57 w 10000"/>
                <a:gd name="connsiteY10-264" fmla="*/ 3822 h 29177"/>
                <a:gd name="connsiteX0-265" fmla="*/ 57 w 10000"/>
                <a:gd name="connsiteY0-266" fmla="*/ 3822 h 29177"/>
                <a:gd name="connsiteX1-267" fmla="*/ 2098 w 10000"/>
                <a:gd name="connsiteY1-268" fmla="*/ 24449 h 29177"/>
                <a:gd name="connsiteX2-269" fmla="*/ 4770 w 10000"/>
                <a:gd name="connsiteY2-270" fmla="*/ 13090 h 29177"/>
                <a:gd name="connsiteX3-271" fmla="*/ 7644 w 10000"/>
                <a:gd name="connsiteY3-272" fmla="*/ 96 h 29177"/>
                <a:gd name="connsiteX4-273" fmla="*/ 10000 w 10000"/>
                <a:gd name="connsiteY4-274" fmla="*/ 20177 h 29177"/>
                <a:gd name="connsiteX5-275" fmla="*/ 10000 w 10000"/>
                <a:gd name="connsiteY5-276" fmla="*/ 28177 h 29177"/>
                <a:gd name="connsiteX6-277" fmla="*/ 7500 w 10000"/>
                <a:gd name="connsiteY6-278" fmla="*/ 27177 h 29177"/>
                <a:gd name="connsiteX7-279" fmla="*/ 5000 w 10000"/>
                <a:gd name="connsiteY7-280" fmla="*/ 28177 h 29177"/>
                <a:gd name="connsiteX8-281" fmla="*/ 2500 w 10000"/>
                <a:gd name="connsiteY8-282" fmla="*/ 29177 h 29177"/>
                <a:gd name="connsiteX9-283" fmla="*/ 0 w 10000"/>
                <a:gd name="connsiteY9-284" fmla="*/ 28177 h 29177"/>
                <a:gd name="connsiteX10-285" fmla="*/ 57 w 10000"/>
                <a:gd name="connsiteY10-286" fmla="*/ 3822 h 29177"/>
                <a:gd name="connsiteX0-287" fmla="*/ 57 w 10000"/>
                <a:gd name="connsiteY0-288" fmla="*/ 4026 h 29381"/>
                <a:gd name="connsiteX1-289" fmla="*/ 2098 w 10000"/>
                <a:gd name="connsiteY1-290" fmla="*/ 24653 h 29381"/>
                <a:gd name="connsiteX2-291" fmla="*/ 4770 w 10000"/>
                <a:gd name="connsiteY2-292" fmla="*/ 13294 h 29381"/>
                <a:gd name="connsiteX3-293" fmla="*/ 7644 w 10000"/>
                <a:gd name="connsiteY3-294" fmla="*/ 300 h 29381"/>
                <a:gd name="connsiteX4-295" fmla="*/ 10000 w 10000"/>
                <a:gd name="connsiteY4-296" fmla="*/ 20381 h 29381"/>
                <a:gd name="connsiteX5-297" fmla="*/ 10000 w 10000"/>
                <a:gd name="connsiteY5-298" fmla="*/ 28381 h 29381"/>
                <a:gd name="connsiteX6-299" fmla="*/ 7500 w 10000"/>
                <a:gd name="connsiteY6-300" fmla="*/ 27381 h 29381"/>
                <a:gd name="connsiteX7-301" fmla="*/ 5000 w 10000"/>
                <a:gd name="connsiteY7-302" fmla="*/ 28381 h 29381"/>
                <a:gd name="connsiteX8-303" fmla="*/ 2500 w 10000"/>
                <a:gd name="connsiteY8-304" fmla="*/ 29381 h 29381"/>
                <a:gd name="connsiteX9-305" fmla="*/ 0 w 10000"/>
                <a:gd name="connsiteY9-306" fmla="*/ 28381 h 29381"/>
                <a:gd name="connsiteX10-307" fmla="*/ 57 w 10000"/>
                <a:gd name="connsiteY10-308" fmla="*/ 4026 h 29381"/>
                <a:gd name="connsiteX0-309" fmla="*/ 57 w 10000"/>
                <a:gd name="connsiteY0-310" fmla="*/ 3737 h 29092"/>
                <a:gd name="connsiteX1-311" fmla="*/ 2098 w 10000"/>
                <a:gd name="connsiteY1-312" fmla="*/ 24364 h 29092"/>
                <a:gd name="connsiteX2-313" fmla="*/ 4770 w 10000"/>
                <a:gd name="connsiteY2-314" fmla="*/ 13005 h 29092"/>
                <a:gd name="connsiteX3-315" fmla="*/ 7644 w 10000"/>
                <a:gd name="connsiteY3-316" fmla="*/ 11 h 29092"/>
                <a:gd name="connsiteX4-317" fmla="*/ 10000 w 10000"/>
                <a:gd name="connsiteY4-318" fmla="*/ 20092 h 29092"/>
                <a:gd name="connsiteX5-319" fmla="*/ 10000 w 10000"/>
                <a:gd name="connsiteY5-320" fmla="*/ 28092 h 29092"/>
                <a:gd name="connsiteX6-321" fmla="*/ 7500 w 10000"/>
                <a:gd name="connsiteY6-322" fmla="*/ 27092 h 29092"/>
                <a:gd name="connsiteX7-323" fmla="*/ 5000 w 10000"/>
                <a:gd name="connsiteY7-324" fmla="*/ 28092 h 29092"/>
                <a:gd name="connsiteX8-325" fmla="*/ 2500 w 10000"/>
                <a:gd name="connsiteY8-326" fmla="*/ 29092 h 29092"/>
                <a:gd name="connsiteX9-327" fmla="*/ 0 w 10000"/>
                <a:gd name="connsiteY9-328" fmla="*/ 28092 h 29092"/>
                <a:gd name="connsiteX10-329" fmla="*/ 57 w 10000"/>
                <a:gd name="connsiteY10-330" fmla="*/ 3737 h 29092"/>
                <a:gd name="connsiteX0-331" fmla="*/ 57 w 10000"/>
                <a:gd name="connsiteY0-332" fmla="*/ 3464 h 28819"/>
                <a:gd name="connsiteX1-333" fmla="*/ 2098 w 10000"/>
                <a:gd name="connsiteY1-334" fmla="*/ 24091 h 28819"/>
                <a:gd name="connsiteX2-335" fmla="*/ 4770 w 10000"/>
                <a:gd name="connsiteY2-336" fmla="*/ 12732 h 28819"/>
                <a:gd name="connsiteX3-337" fmla="*/ 8075 w 10000"/>
                <a:gd name="connsiteY3-338" fmla="*/ 11 h 28819"/>
                <a:gd name="connsiteX4-339" fmla="*/ 10000 w 10000"/>
                <a:gd name="connsiteY4-340" fmla="*/ 19819 h 28819"/>
                <a:gd name="connsiteX5-341" fmla="*/ 10000 w 10000"/>
                <a:gd name="connsiteY5-342" fmla="*/ 27819 h 28819"/>
                <a:gd name="connsiteX6-343" fmla="*/ 7500 w 10000"/>
                <a:gd name="connsiteY6-344" fmla="*/ 26819 h 28819"/>
                <a:gd name="connsiteX7-345" fmla="*/ 5000 w 10000"/>
                <a:gd name="connsiteY7-346" fmla="*/ 27819 h 28819"/>
                <a:gd name="connsiteX8-347" fmla="*/ 2500 w 10000"/>
                <a:gd name="connsiteY8-348" fmla="*/ 28819 h 28819"/>
                <a:gd name="connsiteX9-349" fmla="*/ 0 w 10000"/>
                <a:gd name="connsiteY9-350" fmla="*/ 27819 h 28819"/>
                <a:gd name="connsiteX10-351" fmla="*/ 57 w 10000"/>
                <a:gd name="connsiteY10-352" fmla="*/ 3464 h 28819"/>
                <a:gd name="connsiteX0-353" fmla="*/ 57 w 10000"/>
                <a:gd name="connsiteY0-354" fmla="*/ 3860 h 29215"/>
                <a:gd name="connsiteX1-355" fmla="*/ 2098 w 10000"/>
                <a:gd name="connsiteY1-356" fmla="*/ 24487 h 29215"/>
                <a:gd name="connsiteX2-357" fmla="*/ 5545 w 10000"/>
                <a:gd name="connsiteY2-358" fmla="*/ 8221 h 29215"/>
                <a:gd name="connsiteX3-359" fmla="*/ 8075 w 10000"/>
                <a:gd name="connsiteY3-360" fmla="*/ 407 h 29215"/>
                <a:gd name="connsiteX4-361" fmla="*/ 10000 w 10000"/>
                <a:gd name="connsiteY4-362" fmla="*/ 20215 h 29215"/>
                <a:gd name="connsiteX5-363" fmla="*/ 10000 w 10000"/>
                <a:gd name="connsiteY5-364" fmla="*/ 28215 h 29215"/>
                <a:gd name="connsiteX6-365" fmla="*/ 7500 w 10000"/>
                <a:gd name="connsiteY6-366" fmla="*/ 27215 h 29215"/>
                <a:gd name="connsiteX7-367" fmla="*/ 5000 w 10000"/>
                <a:gd name="connsiteY7-368" fmla="*/ 28215 h 29215"/>
                <a:gd name="connsiteX8-369" fmla="*/ 2500 w 10000"/>
                <a:gd name="connsiteY8-370" fmla="*/ 29215 h 29215"/>
                <a:gd name="connsiteX9-371" fmla="*/ 0 w 10000"/>
                <a:gd name="connsiteY9-372" fmla="*/ 28215 h 29215"/>
                <a:gd name="connsiteX10-373" fmla="*/ 57 w 10000"/>
                <a:gd name="connsiteY10-374" fmla="*/ 3860 h 29215"/>
                <a:gd name="connsiteX0-375" fmla="*/ 57 w 10000"/>
                <a:gd name="connsiteY0-376" fmla="*/ 3961 h 29316"/>
                <a:gd name="connsiteX1-377" fmla="*/ 2098 w 10000"/>
                <a:gd name="connsiteY1-378" fmla="*/ 24588 h 29316"/>
                <a:gd name="connsiteX2-379" fmla="*/ 5545 w 10000"/>
                <a:gd name="connsiteY2-380" fmla="*/ 8322 h 29316"/>
                <a:gd name="connsiteX3-381" fmla="*/ 8075 w 10000"/>
                <a:gd name="connsiteY3-382" fmla="*/ 508 h 29316"/>
                <a:gd name="connsiteX4-383" fmla="*/ 10000 w 10000"/>
                <a:gd name="connsiteY4-384" fmla="*/ 20316 h 29316"/>
                <a:gd name="connsiteX5-385" fmla="*/ 10000 w 10000"/>
                <a:gd name="connsiteY5-386" fmla="*/ 28316 h 29316"/>
                <a:gd name="connsiteX6-387" fmla="*/ 7500 w 10000"/>
                <a:gd name="connsiteY6-388" fmla="*/ 27316 h 29316"/>
                <a:gd name="connsiteX7-389" fmla="*/ 5000 w 10000"/>
                <a:gd name="connsiteY7-390" fmla="*/ 28316 h 29316"/>
                <a:gd name="connsiteX8-391" fmla="*/ 2500 w 10000"/>
                <a:gd name="connsiteY8-392" fmla="*/ 29316 h 29316"/>
                <a:gd name="connsiteX9-393" fmla="*/ 0 w 10000"/>
                <a:gd name="connsiteY9-394" fmla="*/ 28316 h 29316"/>
                <a:gd name="connsiteX10-395" fmla="*/ 57 w 10000"/>
                <a:gd name="connsiteY10-396" fmla="*/ 3961 h 29316"/>
                <a:gd name="connsiteX0-397" fmla="*/ 57 w 10000"/>
                <a:gd name="connsiteY0-398" fmla="*/ 4055 h 29410"/>
                <a:gd name="connsiteX1-399" fmla="*/ 2098 w 10000"/>
                <a:gd name="connsiteY1-400" fmla="*/ 24682 h 29410"/>
                <a:gd name="connsiteX2-401" fmla="*/ 5545 w 10000"/>
                <a:gd name="connsiteY2-402" fmla="*/ 8416 h 29410"/>
                <a:gd name="connsiteX3-403" fmla="*/ 8075 w 10000"/>
                <a:gd name="connsiteY3-404" fmla="*/ 602 h 29410"/>
                <a:gd name="connsiteX4-405" fmla="*/ 10000 w 10000"/>
                <a:gd name="connsiteY4-406" fmla="*/ 20410 h 29410"/>
                <a:gd name="connsiteX5-407" fmla="*/ 10000 w 10000"/>
                <a:gd name="connsiteY5-408" fmla="*/ 28410 h 29410"/>
                <a:gd name="connsiteX6-409" fmla="*/ 7500 w 10000"/>
                <a:gd name="connsiteY6-410" fmla="*/ 27410 h 29410"/>
                <a:gd name="connsiteX7-411" fmla="*/ 5000 w 10000"/>
                <a:gd name="connsiteY7-412" fmla="*/ 28410 h 29410"/>
                <a:gd name="connsiteX8-413" fmla="*/ 2500 w 10000"/>
                <a:gd name="connsiteY8-414" fmla="*/ 29410 h 29410"/>
                <a:gd name="connsiteX9-415" fmla="*/ 0 w 10000"/>
                <a:gd name="connsiteY9-416" fmla="*/ 28410 h 29410"/>
                <a:gd name="connsiteX10-417" fmla="*/ 57 w 10000"/>
                <a:gd name="connsiteY10-418" fmla="*/ 4055 h 29410"/>
                <a:gd name="connsiteX0-419" fmla="*/ 43 w 9986"/>
                <a:gd name="connsiteY0-420" fmla="*/ 4055 h 33633"/>
                <a:gd name="connsiteX1-421" fmla="*/ 2084 w 9986"/>
                <a:gd name="connsiteY1-422" fmla="*/ 24682 h 33633"/>
                <a:gd name="connsiteX2-423" fmla="*/ 5531 w 9986"/>
                <a:gd name="connsiteY2-424" fmla="*/ 8416 h 33633"/>
                <a:gd name="connsiteX3-425" fmla="*/ 8061 w 9986"/>
                <a:gd name="connsiteY3-426" fmla="*/ 602 h 33633"/>
                <a:gd name="connsiteX4-427" fmla="*/ 9986 w 9986"/>
                <a:gd name="connsiteY4-428" fmla="*/ 20410 h 33633"/>
                <a:gd name="connsiteX5-429" fmla="*/ 9986 w 9986"/>
                <a:gd name="connsiteY5-430" fmla="*/ 28410 h 33633"/>
                <a:gd name="connsiteX6-431" fmla="*/ 7486 w 9986"/>
                <a:gd name="connsiteY6-432" fmla="*/ 27410 h 33633"/>
                <a:gd name="connsiteX7-433" fmla="*/ 4986 w 9986"/>
                <a:gd name="connsiteY7-434" fmla="*/ 28410 h 33633"/>
                <a:gd name="connsiteX8-435" fmla="*/ 2486 w 9986"/>
                <a:gd name="connsiteY8-436" fmla="*/ 29410 h 33633"/>
                <a:gd name="connsiteX9-437" fmla="*/ 0 w 9986"/>
                <a:gd name="connsiteY9-438" fmla="*/ 33589 h 33633"/>
                <a:gd name="connsiteX10-439" fmla="*/ 43 w 9986"/>
                <a:gd name="connsiteY10-440" fmla="*/ 4055 h 33633"/>
                <a:gd name="connsiteX0-441" fmla="*/ 43 w 10000"/>
                <a:gd name="connsiteY0-442" fmla="*/ 1206 h 14579"/>
                <a:gd name="connsiteX1-443" fmla="*/ 2087 w 10000"/>
                <a:gd name="connsiteY1-444" fmla="*/ 7339 h 14579"/>
                <a:gd name="connsiteX2-445" fmla="*/ 5539 w 10000"/>
                <a:gd name="connsiteY2-446" fmla="*/ 2502 h 14579"/>
                <a:gd name="connsiteX3-447" fmla="*/ 8072 w 10000"/>
                <a:gd name="connsiteY3-448" fmla="*/ 179 h 14579"/>
                <a:gd name="connsiteX4-449" fmla="*/ 10000 w 10000"/>
                <a:gd name="connsiteY4-450" fmla="*/ 6068 h 14579"/>
                <a:gd name="connsiteX5-451" fmla="*/ 10000 w 10000"/>
                <a:gd name="connsiteY5-452" fmla="*/ 8447 h 14579"/>
                <a:gd name="connsiteX6-453" fmla="*/ 7496 w 10000"/>
                <a:gd name="connsiteY6-454" fmla="*/ 8150 h 14579"/>
                <a:gd name="connsiteX7-455" fmla="*/ 4993 w 10000"/>
                <a:gd name="connsiteY7-456" fmla="*/ 8447 h 14579"/>
                <a:gd name="connsiteX8-457" fmla="*/ 2086 w 10000"/>
                <a:gd name="connsiteY8-458" fmla="*/ 14579 h 14579"/>
                <a:gd name="connsiteX9-459" fmla="*/ 0 w 10000"/>
                <a:gd name="connsiteY9-460" fmla="*/ 9987 h 14579"/>
                <a:gd name="connsiteX10-461" fmla="*/ 43 w 10000"/>
                <a:gd name="connsiteY10-462" fmla="*/ 1206 h 14579"/>
                <a:gd name="connsiteX0-463" fmla="*/ 43 w 10000"/>
                <a:gd name="connsiteY0-464" fmla="*/ 1206 h 14579"/>
                <a:gd name="connsiteX1-465" fmla="*/ 2087 w 10000"/>
                <a:gd name="connsiteY1-466" fmla="*/ 7339 h 14579"/>
                <a:gd name="connsiteX2-467" fmla="*/ 5539 w 10000"/>
                <a:gd name="connsiteY2-468" fmla="*/ 2502 h 14579"/>
                <a:gd name="connsiteX3-469" fmla="*/ 8072 w 10000"/>
                <a:gd name="connsiteY3-470" fmla="*/ 179 h 14579"/>
                <a:gd name="connsiteX4-471" fmla="*/ 10000 w 10000"/>
                <a:gd name="connsiteY4-472" fmla="*/ 6068 h 14579"/>
                <a:gd name="connsiteX5-473" fmla="*/ 10000 w 10000"/>
                <a:gd name="connsiteY5-474" fmla="*/ 8447 h 14579"/>
                <a:gd name="connsiteX6-475" fmla="*/ 7496 w 10000"/>
                <a:gd name="connsiteY6-476" fmla="*/ 8150 h 14579"/>
                <a:gd name="connsiteX7-477" fmla="*/ 5036 w 10000"/>
                <a:gd name="connsiteY7-478" fmla="*/ 9420 h 14579"/>
                <a:gd name="connsiteX8-479" fmla="*/ 2086 w 10000"/>
                <a:gd name="connsiteY8-480" fmla="*/ 14579 h 14579"/>
                <a:gd name="connsiteX9-481" fmla="*/ 0 w 10000"/>
                <a:gd name="connsiteY9-482" fmla="*/ 9987 h 14579"/>
                <a:gd name="connsiteX10-483" fmla="*/ 43 w 10000"/>
                <a:gd name="connsiteY10-484" fmla="*/ 1206 h 14579"/>
                <a:gd name="connsiteX0-485" fmla="*/ 43 w 10000"/>
                <a:gd name="connsiteY0-486" fmla="*/ 1206 h 14579"/>
                <a:gd name="connsiteX1-487" fmla="*/ 2087 w 10000"/>
                <a:gd name="connsiteY1-488" fmla="*/ 7339 h 14579"/>
                <a:gd name="connsiteX2-489" fmla="*/ 5539 w 10000"/>
                <a:gd name="connsiteY2-490" fmla="*/ 2502 h 14579"/>
                <a:gd name="connsiteX3-491" fmla="*/ 8072 w 10000"/>
                <a:gd name="connsiteY3-492" fmla="*/ 179 h 14579"/>
                <a:gd name="connsiteX4-493" fmla="*/ 10000 w 10000"/>
                <a:gd name="connsiteY4-494" fmla="*/ 6068 h 14579"/>
                <a:gd name="connsiteX5-495" fmla="*/ 10000 w 10000"/>
                <a:gd name="connsiteY5-496" fmla="*/ 8447 h 14579"/>
                <a:gd name="connsiteX6-497" fmla="*/ 7496 w 10000"/>
                <a:gd name="connsiteY6-498" fmla="*/ 8150 h 14579"/>
                <a:gd name="connsiteX7-499" fmla="*/ 5036 w 10000"/>
                <a:gd name="connsiteY7-500" fmla="*/ 9420 h 14579"/>
                <a:gd name="connsiteX8-501" fmla="*/ 2086 w 10000"/>
                <a:gd name="connsiteY8-502" fmla="*/ 14579 h 14579"/>
                <a:gd name="connsiteX9-503" fmla="*/ 0 w 10000"/>
                <a:gd name="connsiteY9-504" fmla="*/ 9987 h 14579"/>
                <a:gd name="connsiteX10-505" fmla="*/ 43 w 10000"/>
                <a:gd name="connsiteY10-506" fmla="*/ 1206 h 14579"/>
                <a:gd name="connsiteX0-507" fmla="*/ 43 w 10000"/>
                <a:gd name="connsiteY0-508" fmla="*/ 1206 h 14579"/>
                <a:gd name="connsiteX1-509" fmla="*/ 2087 w 10000"/>
                <a:gd name="connsiteY1-510" fmla="*/ 7339 h 14579"/>
                <a:gd name="connsiteX2-511" fmla="*/ 5539 w 10000"/>
                <a:gd name="connsiteY2-512" fmla="*/ 2502 h 14579"/>
                <a:gd name="connsiteX3-513" fmla="*/ 8072 w 10000"/>
                <a:gd name="connsiteY3-514" fmla="*/ 179 h 14579"/>
                <a:gd name="connsiteX4-515" fmla="*/ 10000 w 10000"/>
                <a:gd name="connsiteY4-516" fmla="*/ 6068 h 14579"/>
                <a:gd name="connsiteX5-517" fmla="*/ 10000 w 10000"/>
                <a:gd name="connsiteY5-518" fmla="*/ 8447 h 14579"/>
                <a:gd name="connsiteX6-519" fmla="*/ 7424 w 10000"/>
                <a:gd name="connsiteY6-520" fmla="*/ 3044 h 14579"/>
                <a:gd name="connsiteX7-521" fmla="*/ 5036 w 10000"/>
                <a:gd name="connsiteY7-522" fmla="*/ 9420 h 14579"/>
                <a:gd name="connsiteX8-523" fmla="*/ 2086 w 10000"/>
                <a:gd name="connsiteY8-524" fmla="*/ 14579 h 14579"/>
                <a:gd name="connsiteX9-525" fmla="*/ 0 w 10000"/>
                <a:gd name="connsiteY9-526" fmla="*/ 9987 h 14579"/>
                <a:gd name="connsiteX10-527" fmla="*/ 43 w 10000"/>
                <a:gd name="connsiteY10-528" fmla="*/ 1206 h 14579"/>
                <a:gd name="connsiteX0-529" fmla="*/ 43 w 10000"/>
                <a:gd name="connsiteY0-530" fmla="*/ 1206 h 14579"/>
                <a:gd name="connsiteX1-531" fmla="*/ 2087 w 10000"/>
                <a:gd name="connsiteY1-532" fmla="*/ 7339 h 14579"/>
                <a:gd name="connsiteX2-533" fmla="*/ 5539 w 10000"/>
                <a:gd name="connsiteY2-534" fmla="*/ 2502 h 14579"/>
                <a:gd name="connsiteX3-535" fmla="*/ 8072 w 10000"/>
                <a:gd name="connsiteY3-536" fmla="*/ 179 h 14579"/>
                <a:gd name="connsiteX4-537" fmla="*/ 10000 w 10000"/>
                <a:gd name="connsiteY4-538" fmla="*/ 6068 h 14579"/>
                <a:gd name="connsiteX5-539" fmla="*/ 10000 w 10000"/>
                <a:gd name="connsiteY5-540" fmla="*/ 8447 h 14579"/>
                <a:gd name="connsiteX6-541" fmla="*/ 7510 w 10000"/>
                <a:gd name="connsiteY6-542" fmla="*/ 3854 h 14579"/>
                <a:gd name="connsiteX7-543" fmla="*/ 5036 w 10000"/>
                <a:gd name="connsiteY7-544" fmla="*/ 9420 h 14579"/>
                <a:gd name="connsiteX8-545" fmla="*/ 2086 w 10000"/>
                <a:gd name="connsiteY8-546" fmla="*/ 14579 h 14579"/>
                <a:gd name="connsiteX9-547" fmla="*/ 0 w 10000"/>
                <a:gd name="connsiteY9-548" fmla="*/ 9987 h 14579"/>
                <a:gd name="connsiteX10-549" fmla="*/ 43 w 10000"/>
                <a:gd name="connsiteY10-550" fmla="*/ 1206 h 14579"/>
                <a:gd name="connsiteX0-551" fmla="*/ 43 w 10000"/>
                <a:gd name="connsiteY0-552" fmla="*/ 1206 h 14579"/>
                <a:gd name="connsiteX1-553" fmla="*/ 2087 w 10000"/>
                <a:gd name="connsiteY1-554" fmla="*/ 7339 h 14579"/>
                <a:gd name="connsiteX2-555" fmla="*/ 5539 w 10000"/>
                <a:gd name="connsiteY2-556" fmla="*/ 2502 h 14579"/>
                <a:gd name="connsiteX3-557" fmla="*/ 8072 w 10000"/>
                <a:gd name="connsiteY3-558" fmla="*/ 179 h 14579"/>
                <a:gd name="connsiteX4-559" fmla="*/ 10000 w 10000"/>
                <a:gd name="connsiteY4-560" fmla="*/ 6068 h 14579"/>
                <a:gd name="connsiteX5-561" fmla="*/ 10000 w 10000"/>
                <a:gd name="connsiteY5-562" fmla="*/ 8447 h 14579"/>
                <a:gd name="connsiteX6-563" fmla="*/ 7510 w 10000"/>
                <a:gd name="connsiteY6-564" fmla="*/ 3854 h 14579"/>
                <a:gd name="connsiteX7-565" fmla="*/ 5036 w 10000"/>
                <a:gd name="connsiteY7-566" fmla="*/ 9420 h 14579"/>
                <a:gd name="connsiteX8-567" fmla="*/ 2086 w 10000"/>
                <a:gd name="connsiteY8-568" fmla="*/ 14579 h 14579"/>
                <a:gd name="connsiteX9-569" fmla="*/ 0 w 10000"/>
                <a:gd name="connsiteY9-570" fmla="*/ 9987 h 14579"/>
                <a:gd name="connsiteX10-571" fmla="*/ 43 w 10000"/>
                <a:gd name="connsiteY10-572" fmla="*/ 1206 h 14579"/>
                <a:gd name="connsiteX0-573" fmla="*/ 43 w 10000"/>
                <a:gd name="connsiteY0-574" fmla="*/ 1206 h 14579"/>
                <a:gd name="connsiteX1-575" fmla="*/ 2087 w 10000"/>
                <a:gd name="connsiteY1-576" fmla="*/ 7339 h 14579"/>
                <a:gd name="connsiteX2-577" fmla="*/ 5539 w 10000"/>
                <a:gd name="connsiteY2-578" fmla="*/ 2502 h 14579"/>
                <a:gd name="connsiteX3-579" fmla="*/ 8072 w 10000"/>
                <a:gd name="connsiteY3-580" fmla="*/ 179 h 14579"/>
                <a:gd name="connsiteX4-581" fmla="*/ 10000 w 10000"/>
                <a:gd name="connsiteY4-582" fmla="*/ 6068 h 14579"/>
                <a:gd name="connsiteX5-583" fmla="*/ 10000 w 10000"/>
                <a:gd name="connsiteY5-584" fmla="*/ 8447 h 14579"/>
                <a:gd name="connsiteX6-585" fmla="*/ 7510 w 10000"/>
                <a:gd name="connsiteY6-586" fmla="*/ 3854 h 14579"/>
                <a:gd name="connsiteX7-587" fmla="*/ 5036 w 10000"/>
                <a:gd name="connsiteY7-588" fmla="*/ 9420 h 14579"/>
                <a:gd name="connsiteX8-589" fmla="*/ 2086 w 10000"/>
                <a:gd name="connsiteY8-590" fmla="*/ 14579 h 14579"/>
                <a:gd name="connsiteX9-591" fmla="*/ 0 w 10000"/>
                <a:gd name="connsiteY9-592" fmla="*/ 9987 h 14579"/>
                <a:gd name="connsiteX10-593" fmla="*/ 43 w 10000"/>
                <a:gd name="connsiteY10-594" fmla="*/ 1206 h 14579"/>
                <a:gd name="connsiteX0-595" fmla="*/ 43 w 10000"/>
                <a:gd name="connsiteY0-596" fmla="*/ 1206 h 14579"/>
                <a:gd name="connsiteX1-597" fmla="*/ 2087 w 10000"/>
                <a:gd name="connsiteY1-598" fmla="*/ 7339 h 14579"/>
                <a:gd name="connsiteX2-599" fmla="*/ 5539 w 10000"/>
                <a:gd name="connsiteY2-600" fmla="*/ 2502 h 14579"/>
                <a:gd name="connsiteX3-601" fmla="*/ 8072 w 10000"/>
                <a:gd name="connsiteY3-602" fmla="*/ 179 h 14579"/>
                <a:gd name="connsiteX4-603" fmla="*/ 10000 w 10000"/>
                <a:gd name="connsiteY4-604" fmla="*/ 6068 h 14579"/>
                <a:gd name="connsiteX5-605" fmla="*/ 10000 w 10000"/>
                <a:gd name="connsiteY5-606" fmla="*/ 8447 h 14579"/>
                <a:gd name="connsiteX6-607" fmla="*/ 7510 w 10000"/>
                <a:gd name="connsiteY6-608" fmla="*/ 3854 h 14579"/>
                <a:gd name="connsiteX7-609" fmla="*/ 5036 w 10000"/>
                <a:gd name="connsiteY7-610" fmla="*/ 9420 h 14579"/>
                <a:gd name="connsiteX8-611" fmla="*/ 2086 w 10000"/>
                <a:gd name="connsiteY8-612" fmla="*/ 14579 h 14579"/>
                <a:gd name="connsiteX9-613" fmla="*/ 0 w 10000"/>
                <a:gd name="connsiteY9-614" fmla="*/ 9987 h 14579"/>
                <a:gd name="connsiteX10-615" fmla="*/ 43 w 10000"/>
                <a:gd name="connsiteY10-616" fmla="*/ 1206 h 14579"/>
                <a:gd name="connsiteX0-617" fmla="*/ 43 w 10000"/>
                <a:gd name="connsiteY0-618" fmla="*/ 1206 h 14579"/>
                <a:gd name="connsiteX1-619" fmla="*/ 2087 w 10000"/>
                <a:gd name="connsiteY1-620" fmla="*/ 7339 h 14579"/>
                <a:gd name="connsiteX2-621" fmla="*/ 5539 w 10000"/>
                <a:gd name="connsiteY2-622" fmla="*/ 2502 h 14579"/>
                <a:gd name="connsiteX3-623" fmla="*/ 8072 w 10000"/>
                <a:gd name="connsiteY3-624" fmla="*/ 179 h 14579"/>
                <a:gd name="connsiteX4-625" fmla="*/ 10000 w 10000"/>
                <a:gd name="connsiteY4-626" fmla="*/ 6068 h 14579"/>
                <a:gd name="connsiteX5-627" fmla="*/ 10000 w 10000"/>
                <a:gd name="connsiteY5-628" fmla="*/ 8447 h 14579"/>
                <a:gd name="connsiteX6-629" fmla="*/ 7510 w 10000"/>
                <a:gd name="connsiteY6-630" fmla="*/ 3854 h 14579"/>
                <a:gd name="connsiteX7-631" fmla="*/ 5036 w 10000"/>
                <a:gd name="connsiteY7-632" fmla="*/ 9420 h 14579"/>
                <a:gd name="connsiteX8-633" fmla="*/ 2086 w 10000"/>
                <a:gd name="connsiteY8-634" fmla="*/ 14579 h 14579"/>
                <a:gd name="connsiteX9-635" fmla="*/ 0 w 10000"/>
                <a:gd name="connsiteY9-636" fmla="*/ 9987 h 14579"/>
                <a:gd name="connsiteX10-637" fmla="*/ 43 w 10000"/>
                <a:gd name="connsiteY10-638" fmla="*/ 1206 h 14579"/>
                <a:gd name="connsiteX0-639" fmla="*/ 43 w 10000"/>
                <a:gd name="connsiteY0-640" fmla="*/ 1206 h 14579"/>
                <a:gd name="connsiteX1-641" fmla="*/ 2087 w 10000"/>
                <a:gd name="connsiteY1-642" fmla="*/ 7339 h 14579"/>
                <a:gd name="connsiteX2-643" fmla="*/ 5539 w 10000"/>
                <a:gd name="connsiteY2-644" fmla="*/ 2502 h 14579"/>
                <a:gd name="connsiteX3-645" fmla="*/ 8072 w 10000"/>
                <a:gd name="connsiteY3-646" fmla="*/ 179 h 14579"/>
                <a:gd name="connsiteX4-647" fmla="*/ 10000 w 10000"/>
                <a:gd name="connsiteY4-648" fmla="*/ 6068 h 14579"/>
                <a:gd name="connsiteX5-649" fmla="*/ 10000 w 10000"/>
                <a:gd name="connsiteY5-650" fmla="*/ 8447 h 14579"/>
                <a:gd name="connsiteX6-651" fmla="*/ 7510 w 10000"/>
                <a:gd name="connsiteY6-652" fmla="*/ 3854 h 14579"/>
                <a:gd name="connsiteX7-653" fmla="*/ 5036 w 10000"/>
                <a:gd name="connsiteY7-654" fmla="*/ 9420 h 14579"/>
                <a:gd name="connsiteX8-655" fmla="*/ 2086 w 10000"/>
                <a:gd name="connsiteY8-656" fmla="*/ 14579 h 14579"/>
                <a:gd name="connsiteX9-657" fmla="*/ 0 w 10000"/>
                <a:gd name="connsiteY9-658" fmla="*/ 9987 h 14579"/>
                <a:gd name="connsiteX10-659" fmla="*/ 43 w 10000"/>
                <a:gd name="connsiteY10-660" fmla="*/ 1206 h 14579"/>
                <a:gd name="connsiteX0-661" fmla="*/ 43 w 10000"/>
                <a:gd name="connsiteY0-662" fmla="*/ 1206 h 14579"/>
                <a:gd name="connsiteX1-663" fmla="*/ 2087 w 10000"/>
                <a:gd name="connsiteY1-664" fmla="*/ 7339 h 14579"/>
                <a:gd name="connsiteX2-665" fmla="*/ 5539 w 10000"/>
                <a:gd name="connsiteY2-666" fmla="*/ 2502 h 14579"/>
                <a:gd name="connsiteX3-667" fmla="*/ 8072 w 10000"/>
                <a:gd name="connsiteY3-668" fmla="*/ 179 h 14579"/>
                <a:gd name="connsiteX4-669" fmla="*/ 10000 w 10000"/>
                <a:gd name="connsiteY4-670" fmla="*/ 6068 h 14579"/>
                <a:gd name="connsiteX5-671" fmla="*/ 10000 w 10000"/>
                <a:gd name="connsiteY5-672" fmla="*/ 8447 h 14579"/>
                <a:gd name="connsiteX6-673" fmla="*/ 7510 w 10000"/>
                <a:gd name="connsiteY6-674" fmla="*/ 3854 h 14579"/>
                <a:gd name="connsiteX7-675" fmla="*/ 5036 w 10000"/>
                <a:gd name="connsiteY7-676" fmla="*/ 9420 h 14579"/>
                <a:gd name="connsiteX8-677" fmla="*/ 2086 w 10000"/>
                <a:gd name="connsiteY8-678" fmla="*/ 14579 h 14579"/>
                <a:gd name="connsiteX9-679" fmla="*/ 0 w 10000"/>
                <a:gd name="connsiteY9-680" fmla="*/ 9987 h 14579"/>
                <a:gd name="connsiteX10-681" fmla="*/ 43 w 10000"/>
                <a:gd name="connsiteY10-682" fmla="*/ 1206 h 14579"/>
                <a:gd name="connsiteX0-683" fmla="*/ 43 w 10000"/>
                <a:gd name="connsiteY0-684" fmla="*/ 1206 h 14579"/>
                <a:gd name="connsiteX1-685" fmla="*/ 2087 w 10000"/>
                <a:gd name="connsiteY1-686" fmla="*/ 7339 h 14579"/>
                <a:gd name="connsiteX2-687" fmla="*/ 5539 w 10000"/>
                <a:gd name="connsiteY2-688" fmla="*/ 2502 h 14579"/>
                <a:gd name="connsiteX3-689" fmla="*/ 8072 w 10000"/>
                <a:gd name="connsiteY3-690" fmla="*/ 179 h 14579"/>
                <a:gd name="connsiteX4-691" fmla="*/ 10000 w 10000"/>
                <a:gd name="connsiteY4-692" fmla="*/ 6068 h 14579"/>
                <a:gd name="connsiteX5-693" fmla="*/ 10000 w 10000"/>
                <a:gd name="connsiteY5-694" fmla="*/ 8447 h 14579"/>
                <a:gd name="connsiteX6-695" fmla="*/ 7510 w 10000"/>
                <a:gd name="connsiteY6-696" fmla="*/ 3854 h 14579"/>
                <a:gd name="connsiteX7-697" fmla="*/ 5036 w 10000"/>
                <a:gd name="connsiteY7-698" fmla="*/ 9420 h 14579"/>
                <a:gd name="connsiteX8-699" fmla="*/ 2086 w 10000"/>
                <a:gd name="connsiteY8-700" fmla="*/ 14579 h 14579"/>
                <a:gd name="connsiteX9-701" fmla="*/ 0 w 10000"/>
                <a:gd name="connsiteY9-702" fmla="*/ 9987 h 14579"/>
                <a:gd name="connsiteX10-703" fmla="*/ 43 w 10000"/>
                <a:gd name="connsiteY10-704" fmla="*/ 1206 h 14579"/>
                <a:gd name="connsiteX0-705" fmla="*/ 43 w 10000"/>
                <a:gd name="connsiteY0-706" fmla="*/ 1206 h 14579"/>
                <a:gd name="connsiteX1-707" fmla="*/ 2087 w 10000"/>
                <a:gd name="connsiteY1-708" fmla="*/ 7339 h 14579"/>
                <a:gd name="connsiteX2-709" fmla="*/ 5539 w 10000"/>
                <a:gd name="connsiteY2-710" fmla="*/ 2502 h 14579"/>
                <a:gd name="connsiteX3-711" fmla="*/ 8072 w 10000"/>
                <a:gd name="connsiteY3-712" fmla="*/ 179 h 14579"/>
                <a:gd name="connsiteX4-713" fmla="*/ 10000 w 10000"/>
                <a:gd name="connsiteY4-714" fmla="*/ 6068 h 14579"/>
                <a:gd name="connsiteX5-715" fmla="*/ 10000 w 10000"/>
                <a:gd name="connsiteY5-716" fmla="*/ 8447 h 14579"/>
                <a:gd name="connsiteX6-717" fmla="*/ 7510 w 10000"/>
                <a:gd name="connsiteY6-718" fmla="*/ 3854 h 14579"/>
                <a:gd name="connsiteX7-719" fmla="*/ 5036 w 10000"/>
                <a:gd name="connsiteY7-720" fmla="*/ 9420 h 14579"/>
                <a:gd name="connsiteX8-721" fmla="*/ 2086 w 10000"/>
                <a:gd name="connsiteY8-722" fmla="*/ 14579 h 14579"/>
                <a:gd name="connsiteX9-723" fmla="*/ 0 w 10000"/>
                <a:gd name="connsiteY9-724" fmla="*/ 9987 h 14579"/>
                <a:gd name="connsiteX10-725" fmla="*/ 43 w 10000"/>
                <a:gd name="connsiteY10-726" fmla="*/ 1206 h 14579"/>
                <a:gd name="connsiteX0-727" fmla="*/ 43 w 10000"/>
                <a:gd name="connsiteY0-728" fmla="*/ 1206 h 14579"/>
                <a:gd name="connsiteX1-729" fmla="*/ 2087 w 10000"/>
                <a:gd name="connsiteY1-730" fmla="*/ 7339 h 14579"/>
                <a:gd name="connsiteX2-731" fmla="*/ 5539 w 10000"/>
                <a:gd name="connsiteY2-732" fmla="*/ 2502 h 14579"/>
                <a:gd name="connsiteX3-733" fmla="*/ 8072 w 10000"/>
                <a:gd name="connsiteY3-734" fmla="*/ 179 h 14579"/>
                <a:gd name="connsiteX4-735" fmla="*/ 10000 w 10000"/>
                <a:gd name="connsiteY4-736" fmla="*/ 6068 h 14579"/>
                <a:gd name="connsiteX5-737" fmla="*/ 10000 w 10000"/>
                <a:gd name="connsiteY5-738" fmla="*/ 8447 h 14579"/>
                <a:gd name="connsiteX6-739" fmla="*/ 7481 w 10000"/>
                <a:gd name="connsiteY6-740" fmla="*/ 4016 h 14579"/>
                <a:gd name="connsiteX7-741" fmla="*/ 5036 w 10000"/>
                <a:gd name="connsiteY7-742" fmla="*/ 9420 h 14579"/>
                <a:gd name="connsiteX8-743" fmla="*/ 2086 w 10000"/>
                <a:gd name="connsiteY8-744" fmla="*/ 14579 h 14579"/>
                <a:gd name="connsiteX9-745" fmla="*/ 0 w 10000"/>
                <a:gd name="connsiteY9-746" fmla="*/ 9987 h 14579"/>
                <a:gd name="connsiteX10-747" fmla="*/ 43 w 10000"/>
                <a:gd name="connsiteY10-748" fmla="*/ 1206 h 14579"/>
                <a:gd name="connsiteX0-749" fmla="*/ 43 w 10000"/>
                <a:gd name="connsiteY0-750" fmla="*/ 1206 h 14579"/>
                <a:gd name="connsiteX1-751" fmla="*/ 2087 w 10000"/>
                <a:gd name="connsiteY1-752" fmla="*/ 7339 h 14579"/>
                <a:gd name="connsiteX2-753" fmla="*/ 5539 w 10000"/>
                <a:gd name="connsiteY2-754" fmla="*/ 2502 h 14579"/>
                <a:gd name="connsiteX3-755" fmla="*/ 8072 w 10000"/>
                <a:gd name="connsiteY3-756" fmla="*/ 179 h 14579"/>
                <a:gd name="connsiteX4-757" fmla="*/ 10000 w 10000"/>
                <a:gd name="connsiteY4-758" fmla="*/ 6068 h 14579"/>
                <a:gd name="connsiteX5-759" fmla="*/ 10000 w 10000"/>
                <a:gd name="connsiteY5-760" fmla="*/ 8447 h 14579"/>
                <a:gd name="connsiteX6-761" fmla="*/ 7481 w 10000"/>
                <a:gd name="connsiteY6-762" fmla="*/ 4016 h 14579"/>
                <a:gd name="connsiteX7-763" fmla="*/ 5036 w 10000"/>
                <a:gd name="connsiteY7-764" fmla="*/ 9420 h 14579"/>
                <a:gd name="connsiteX8-765" fmla="*/ 2086 w 10000"/>
                <a:gd name="connsiteY8-766" fmla="*/ 14579 h 14579"/>
                <a:gd name="connsiteX9-767" fmla="*/ 0 w 10000"/>
                <a:gd name="connsiteY9-768" fmla="*/ 9987 h 14579"/>
                <a:gd name="connsiteX10-769" fmla="*/ 43 w 10000"/>
                <a:gd name="connsiteY10-770" fmla="*/ 1206 h 14579"/>
                <a:gd name="connsiteX0-771" fmla="*/ 43 w 10000"/>
                <a:gd name="connsiteY0-772" fmla="*/ 1206 h 14579"/>
                <a:gd name="connsiteX1-773" fmla="*/ 2087 w 10000"/>
                <a:gd name="connsiteY1-774" fmla="*/ 7339 h 14579"/>
                <a:gd name="connsiteX2-775" fmla="*/ 5539 w 10000"/>
                <a:gd name="connsiteY2-776" fmla="*/ 2502 h 14579"/>
                <a:gd name="connsiteX3-777" fmla="*/ 8072 w 10000"/>
                <a:gd name="connsiteY3-778" fmla="*/ 179 h 14579"/>
                <a:gd name="connsiteX4-779" fmla="*/ 10000 w 10000"/>
                <a:gd name="connsiteY4-780" fmla="*/ 6068 h 14579"/>
                <a:gd name="connsiteX5-781" fmla="*/ 10000 w 10000"/>
                <a:gd name="connsiteY5-782" fmla="*/ 8447 h 14579"/>
                <a:gd name="connsiteX6-783" fmla="*/ 7481 w 10000"/>
                <a:gd name="connsiteY6-784" fmla="*/ 4016 h 14579"/>
                <a:gd name="connsiteX7-785" fmla="*/ 5050 w 10000"/>
                <a:gd name="connsiteY7-786" fmla="*/ 9258 h 14579"/>
                <a:gd name="connsiteX8-787" fmla="*/ 2086 w 10000"/>
                <a:gd name="connsiteY8-788" fmla="*/ 14579 h 14579"/>
                <a:gd name="connsiteX9-789" fmla="*/ 0 w 10000"/>
                <a:gd name="connsiteY9-790" fmla="*/ 9987 h 14579"/>
                <a:gd name="connsiteX10-791" fmla="*/ 43 w 10000"/>
                <a:gd name="connsiteY10-792" fmla="*/ 1206 h 14579"/>
                <a:gd name="connsiteX0-793" fmla="*/ 43 w 10000"/>
                <a:gd name="connsiteY0-794" fmla="*/ 1206 h 14579"/>
                <a:gd name="connsiteX1-795" fmla="*/ 2087 w 10000"/>
                <a:gd name="connsiteY1-796" fmla="*/ 7339 h 14579"/>
                <a:gd name="connsiteX2-797" fmla="*/ 5539 w 10000"/>
                <a:gd name="connsiteY2-798" fmla="*/ 2502 h 14579"/>
                <a:gd name="connsiteX3-799" fmla="*/ 8072 w 10000"/>
                <a:gd name="connsiteY3-800" fmla="*/ 179 h 14579"/>
                <a:gd name="connsiteX4-801" fmla="*/ 10000 w 10000"/>
                <a:gd name="connsiteY4-802" fmla="*/ 6068 h 14579"/>
                <a:gd name="connsiteX5-803" fmla="*/ 10000 w 10000"/>
                <a:gd name="connsiteY5-804" fmla="*/ 8447 h 14579"/>
                <a:gd name="connsiteX6-805" fmla="*/ 7481 w 10000"/>
                <a:gd name="connsiteY6-806" fmla="*/ 4016 h 14579"/>
                <a:gd name="connsiteX7-807" fmla="*/ 5050 w 10000"/>
                <a:gd name="connsiteY7-808" fmla="*/ 9258 h 14579"/>
                <a:gd name="connsiteX8-809" fmla="*/ 2086 w 10000"/>
                <a:gd name="connsiteY8-810" fmla="*/ 14579 h 14579"/>
                <a:gd name="connsiteX9-811" fmla="*/ 0 w 10000"/>
                <a:gd name="connsiteY9-812" fmla="*/ 9987 h 14579"/>
                <a:gd name="connsiteX10-813" fmla="*/ 43 w 10000"/>
                <a:gd name="connsiteY10-814" fmla="*/ 1206 h 14579"/>
                <a:gd name="connsiteX0-815" fmla="*/ 43 w 10000"/>
                <a:gd name="connsiteY0-816" fmla="*/ 1206 h 14579"/>
                <a:gd name="connsiteX1-817" fmla="*/ 2087 w 10000"/>
                <a:gd name="connsiteY1-818" fmla="*/ 7339 h 14579"/>
                <a:gd name="connsiteX2-819" fmla="*/ 5539 w 10000"/>
                <a:gd name="connsiteY2-820" fmla="*/ 2502 h 14579"/>
                <a:gd name="connsiteX3-821" fmla="*/ 8072 w 10000"/>
                <a:gd name="connsiteY3-822" fmla="*/ 179 h 14579"/>
                <a:gd name="connsiteX4-823" fmla="*/ 10000 w 10000"/>
                <a:gd name="connsiteY4-824" fmla="*/ 6068 h 14579"/>
                <a:gd name="connsiteX5-825" fmla="*/ 10000 w 10000"/>
                <a:gd name="connsiteY5-826" fmla="*/ 8447 h 14579"/>
                <a:gd name="connsiteX6-827" fmla="*/ 7654 w 10000"/>
                <a:gd name="connsiteY6-828" fmla="*/ 3449 h 14579"/>
                <a:gd name="connsiteX7-829" fmla="*/ 5050 w 10000"/>
                <a:gd name="connsiteY7-830" fmla="*/ 9258 h 14579"/>
                <a:gd name="connsiteX8-831" fmla="*/ 2086 w 10000"/>
                <a:gd name="connsiteY8-832" fmla="*/ 14579 h 14579"/>
                <a:gd name="connsiteX9-833" fmla="*/ 0 w 10000"/>
                <a:gd name="connsiteY9-834" fmla="*/ 9987 h 14579"/>
                <a:gd name="connsiteX10-835" fmla="*/ 43 w 10000"/>
                <a:gd name="connsiteY10-836" fmla="*/ 1206 h 14579"/>
                <a:gd name="connsiteX0-837" fmla="*/ 43 w 10000"/>
                <a:gd name="connsiteY0-838" fmla="*/ 1206 h 14579"/>
                <a:gd name="connsiteX1-839" fmla="*/ 2087 w 10000"/>
                <a:gd name="connsiteY1-840" fmla="*/ 7339 h 14579"/>
                <a:gd name="connsiteX2-841" fmla="*/ 5539 w 10000"/>
                <a:gd name="connsiteY2-842" fmla="*/ 2502 h 14579"/>
                <a:gd name="connsiteX3-843" fmla="*/ 8072 w 10000"/>
                <a:gd name="connsiteY3-844" fmla="*/ 179 h 14579"/>
                <a:gd name="connsiteX4-845" fmla="*/ 10000 w 10000"/>
                <a:gd name="connsiteY4-846" fmla="*/ 6068 h 14579"/>
                <a:gd name="connsiteX5-847" fmla="*/ 10000 w 10000"/>
                <a:gd name="connsiteY5-848" fmla="*/ 8447 h 14579"/>
                <a:gd name="connsiteX6-849" fmla="*/ 7654 w 10000"/>
                <a:gd name="connsiteY6-850" fmla="*/ 3449 h 14579"/>
                <a:gd name="connsiteX7-851" fmla="*/ 5050 w 10000"/>
                <a:gd name="connsiteY7-852" fmla="*/ 9258 h 14579"/>
                <a:gd name="connsiteX8-853" fmla="*/ 2086 w 10000"/>
                <a:gd name="connsiteY8-854" fmla="*/ 14579 h 14579"/>
                <a:gd name="connsiteX9-855" fmla="*/ 0 w 10000"/>
                <a:gd name="connsiteY9-856" fmla="*/ 9987 h 14579"/>
                <a:gd name="connsiteX10-857" fmla="*/ 43 w 10000"/>
                <a:gd name="connsiteY10-858" fmla="*/ 1206 h 14579"/>
                <a:gd name="connsiteX0-859" fmla="*/ 43 w 10000"/>
                <a:gd name="connsiteY0-860" fmla="*/ 1206 h 14579"/>
                <a:gd name="connsiteX1-861" fmla="*/ 2087 w 10000"/>
                <a:gd name="connsiteY1-862" fmla="*/ 7339 h 14579"/>
                <a:gd name="connsiteX2-863" fmla="*/ 5539 w 10000"/>
                <a:gd name="connsiteY2-864" fmla="*/ 2502 h 14579"/>
                <a:gd name="connsiteX3-865" fmla="*/ 8072 w 10000"/>
                <a:gd name="connsiteY3-866" fmla="*/ 179 h 14579"/>
                <a:gd name="connsiteX4-867" fmla="*/ 10000 w 10000"/>
                <a:gd name="connsiteY4-868" fmla="*/ 6068 h 14579"/>
                <a:gd name="connsiteX5-869" fmla="*/ 10000 w 10000"/>
                <a:gd name="connsiteY5-870" fmla="*/ 8447 h 14579"/>
                <a:gd name="connsiteX6-871" fmla="*/ 7654 w 10000"/>
                <a:gd name="connsiteY6-872" fmla="*/ 3449 h 14579"/>
                <a:gd name="connsiteX7-873" fmla="*/ 5050 w 10000"/>
                <a:gd name="connsiteY7-874" fmla="*/ 9258 h 14579"/>
                <a:gd name="connsiteX8-875" fmla="*/ 2086 w 10000"/>
                <a:gd name="connsiteY8-876" fmla="*/ 14579 h 14579"/>
                <a:gd name="connsiteX9-877" fmla="*/ 0 w 10000"/>
                <a:gd name="connsiteY9-878" fmla="*/ 9987 h 14579"/>
                <a:gd name="connsiteX10-879" fmla="*/ 43 w 10000"/>
                <a:gd name="connsiteY10-880" fmla="*/ 1206 h 14579"/>
                <a:gd name="connsiteX0-881" fmla="*/ 43 w 10000"/>
                <a:gd name="connsiteY0-882" fmla="*/ 1206 h 14579"/>
                <a:gd name="connsiteX1-883" fmla="*/ 2087 w 10000"/>
                <a:gd name="connsiteY1-884" fmla="*/ 7339 h 14579"/>
                <a:gd name="connsiteX2-885" fmla="*/ 5539 w 10000"/>
                <a:gd name="connsiteY2-886" fmla="*/ 2502 h 14579"/>
                <a:gd name="connsiteX3-887" fmla="*/ 8072 w 10000"/>
                <a:gd name="connsiteY3-888" fmla="*/ 179 h 14579"/>
                <a:gd name="connsiteX4-889" fmla="*/ 10000 w 10000"/>
                <a:gd name="connsiteY4-890" fmla="*/ 6068 h 14579"/>
                <a:gd name="connsiteX5-891" fmla="*/ 10000 w 10000"/>
                <a:gd name="connsiteY5-892" fmla="*/ 8447 h 14579"/>
                <a:gd name="connsiteX6-893" fmla="*/ 7654 w 10000"/>
                <a:gd name="connsiteY6-894" fmla="*/ 3449 h 14579"/>
                <a:gd name="connsiteX7-895" fmla="*/ 5050 w 10000"/>
                <a:gd name="connsiteY7-896" fmla="*/ 9258 h 14579"/>
                <a:gd name="connsiteX8-897" fmla="*/ 2086 w 10000"/>
                <a:gd name="connsiteY8-898" fmla="*/ 14579 h 14579"/>
                <a:gd name="connsiteX9-899" fmla="*/ 0 w 10000"/>
                <a:gd name="connsiteY9-900" fmla="*/ 9987 h 14579"/>
                <a:gd name="connsiteX10-901" fmla="*/ 43 w 10000"/>
                <a:gd name="connsiteY10-902" fmla="*/ 1206 h 14579"/>
                <a:gd name="connsiteX0-903" fmla="*/ 43 w 10000"/>
                <a:gd name="connsiteY0-904" fmla="*/ 1206 h 14579"/>
                <a:gd name="connsiteX1-905" fmla="*/ 2087 w 10000"/>
                <a:gd name="connsiteY1-906" fmla="*/ 7339 h 14579"/>
                <a:gd name="connsiteX2-907" fmla="*/ 5539 w 10000"/>
                <a:gd name="connsiteY2-908" fmla="*/ 2502 h 14579"/>
                <a:gd name="connsiteX3-909" fmla="*/ 8072 w 10000"/>
                <a:gd name="connsiteY3-910" fmla="*/ 179 h 14579"/>
                <a:gd name="connsiteX4-911" fmla="*/ 10000 w 10000"/>
                <a:gd name="connsiteY4-912" fmla="*/ 6068 h 14579"/>
                <a:gd name="connsiteX5-913" fmla="*/ 10000 w 10000"/>
                <a:gd name="connsiteY5-914" fmla="*/ 8447 h 14579"/>
                <a:gd name="connsiteX6-915" fmla="*/ 7654 w 10000"/>
                <a:gd name="connsiteY6-916" fmla="*/ 3692 h 14579"/>
                <a:gd name="connsiteX7-917" fmla="*/ 5050 w 10000"/>
                <a:gd name="connsiteY7-918" fmla="*/ 9258 h 14579"/>
                <a:gd name="connsiteX8-919" fmla="*/ 2086 w 10000"/>
                <a:gd name="connsiteY8-920" fmla="*/ 14579 h 14579"/>
                <a:gd name="connsiteX9-921" fmla="*/ 0 w 10000"/>
                <a:gd name="connsiteY9-922" fmla="*/ 9987 h 14579"/>
                <a:gd name="connsiteX10-923" fmla="*/ 43 w 10000"/>
                <a:gd name="connsiteY10-924" fmla="*/ 1206 h 14579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0000" h="14579">
                  <a:moveTo>
                    <a:pt x="43" y="1206"/>
                  </a:moveTo>
                  <a:cubicBezTo>
                    <a:pt x="43" y="1370"/>
                    <a:pt x="1171" y="7122"/>
                    <a:pt x="2087" y="7339"/>
                  </a:cubicBezTo>
                  <a:cubicBezTo>
                    <a:pt x="3003" y="7555"/>
                    <a:pt x="4426" y="4506"/>
                    <a:pt x="5539" y="2502"/>
                  </a:cubicBezTo>
                  <a:cubicBezTo>
                    <a:pt x="6651" y="499"/>
                    <a:pt x="7329" y="-415"/>
                    <a:pt x="8072" y="179"/>
                  </a:cubicBezTo>
                  <a:cubicBezTo>
                    <a:pt x="8815" y="773"/>
                    <a:pt x="10000" y="5904"/>
                    <a:pt x="10000" y="6068"/>
                  </a:cubicBezTo>
                  <a:lnTo>
                    <a:pt x="10000" y="8447"/>
                  </a:lnTo>
                  <a:cubicBezTo>
                    <a:pt x="10000" y="8283"/>
                    <a:pt x="8982" y="2747"/>
                    <a:pt x="7654" y="3692"/>
                  </a:cubicBezTo>
                  <a:cubicBezTo>
                    <a:pt x="6326" y="4637"/>
                    <a:pt x="5978" y="7444"/>
                    <a:pt x="5050" y="9258"/>
                  </a:cubicBezTo>
                  <a:cubicBezTo>
                    <a:pt x="4122" y="11073"/>
                    <a:pt x="3469" y="14579"/>
                    <a:pt x="2086" y="14579"/>
                  </a:cubicBezTo>
                  <a:cubicBezTo>
                    <a:pt x="704" y="14579"/>
                    <a:pt x="0" y="10151"/>
                    <a:pt x="0" y="9987"/>
                  </a:cubicBezTo>
                  <a:cubicBezTo>
                    <a:pt x="19" y="7573"/>
                    <a:pt x="24" y="3619"/>
                    <a:pt x="43" y="1206"/>
                  </a:cubicBezTo>
                  <a:close/>
                </a:path>
              </a:pathLst>
            </a:custGeom>
            <a:solidFill>
              <a:srgbClr val="FFC14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/>
            </a:p>
          </p:txBody>
        </p:sp>
        <p:sp>
          <p:nvSpPr>
            <p:cNvPr id="16" name="Flowchart: Punched Tape 15"/>
            <p:cNvSpPr/>
            <p:nvPr/>
          </p:nvSpPr>
          <p:spPr>
            <a:xfrm rot="10800000">
              <a:off x="-175858" y="-591519"/>
              <a:ext cx="12367844" cy="289525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1000 h 10898"/>
                <a:gd name="connsiteX1-3" fmla="*/ 2500 w 10000"/>
                <a:gd name="connsiteY1-4" fmla="*/ 2000 h 10898"/>
                <a:gd name="connsiteX2-5" fmla="*/ 5000 w 10000"/>
                <a:gd name="connsiteY2-6" fmla="*/ 1000 h 10898"/>
                <a:gd name="connsiteX3-7" fmla="*/ 7500 w 10000"/>
                <a:gd name="connsiteY3-8" fmla="*/ 0 h 10898"/>
                <a:gd name="connsiteX4-9" fmla="*/ 10000 w 10000"/>
                <a:gd name="connsiteY4-10" fmla="*/ 1000 h 10898"/>
                <a:gd name="connsiteX5-11" fmla="*/ 10000 w 10000"/>
                <a:gd name="connsiteY5-12" fmla="*/ 9000 h 10898"/>
                <a:gd name="connsiteX6-13" fmla="*/ 7500 w 10000"/>
                <a:gd name="connsiteY6-14" fmla="*/ 8000 h 10898"/>
                <a:gd name="connsiteX7-15" fmla="*/ 5000 w 10000"/>
                <a:gd name="connsiteY7-16" fmla="*/ 9000 h 10898"/>
                <a:gd name="connsiteX8-17" fmla="*/ 3027 w 10000"/>
                <a:gd name="connsiteY8-18" fmla="*/ 10898 h 10898"/>
                <a:gd name="connsiteX9-19" fmla="*/ 0 w 10000"/>
                <a:gd name="connsiteY9-20" fmla="*/ 9000 h 10898"/>
                <a:gd name="connsiteX10-21" fmla="*/ 0 w 10000"/>
                <a:gd name="connsiteY10-22" fmla="*/ 1000 h 10898"/>
                <a:gd name="connsiteX0-23" fmla="*/ 0 w 10000"/>
                <a:gd name="connsiteY0-24" fmla="*/ 1000 h 10898"/>
                <a:gd name="connsiteX1-25" fmla="*/ 2500 w 10000"/>
                <a:gd name="connsiteY1-26" fmla="*/ 2000 h 10898"/>
                <a:gd name="connsiteX2-27" fmla="*/ 5000 w 10000"/>
                <a:gd name="connsiteY2-28" fmla="*/ 1000 h 10898"/>
                <a:gd name="connsiteX3-29" fmla="*/ 7500 w 10000"/>
                <a:gd name="connsiteY3-30" fmla="*/ 0 h 10898"/>
                <a:gd name="connsiteX4-31" fmla="*/ 10000 w 10000"/>
                <a:gd name="connsiteY4-32" fmla="*/ 1000 h 10898"/>
                <a:gd name="connsiteX5-33" fmla="*/ 10000 w 10000"/>
                <a:gd name="connsiteY5-34" fmla="*/ 9000 h 10898"/>
                <a:gd name="connsiteX6-35" fmla="*/ 7500 w 10000"/>
                <a:gd name="connsiteY6-36" fmla="*/ 8000 h 10898"/>
                <a:gd name="connsiteX7-37" fmla="*/ 5658 w 10000"/>
                <a:gd name="connsiteY7-38" fmla="*/ 10308 h 10898"/>
                <a:gd name="connsiteX8-39" fmla="*/ 3027 w 10000"/>
                <a:gd name="connsiteY8-40" fmla="*/ 10898 h 10898"/>
                <a:gd name="connsiteX9-41" fmla="*/ 0 w 10000"/>
                <a:gd name="connsiteY9-42" fmla="*/ 9000 h 10898"/>
                <a:gd name="connsiteX10-43" fmla="*/ 0 w 10000"/>
                <a:gd name="connsiteY10-44" fmla="*/ 1000 h 10898"/>
                <a:gd name="connsiteX0-45" fmla="*/ 0 w 10000"/>
                <a:gd name="connsiteY0-46" fmla="*/ 1000 h 10898"/>
                <a:gd name="connsiteX1-47" fmla="*/ 2500 w 10000"/>
                <a:gd name="connsiteY1-48" fmla="*/ 2000 h 10898"/>
                <a:gd name="connsiteX2-49" fmla="*/ 5000 w 10000"/>
                <a:gd name="connsiteY2-50" fmla="*/ 1000 h 10898"/>
                <a:gd name="connsiteX3-51" fmla="*/ 7500 w 10000"/>
                <a:gd name="connsiteY3-52" fmla="*/ 0 h 10898"/>
                <a:gd name="connsiteX4-53" fmla="*/ 10000 w 10000"/>
                <a:gd name="connsiteY4-54" fmla="*/ 1000 h 10898"/>
                <a:gd name="connsiteX5-55" fmla="*/ 9985 w 10000"/>
                <a:gd name="connsiteY5-56" fmla="*/ 4840 h 10898"/>
                <a:gd name="connsiteX6-57" fmla="*/ 10000 w 10000"/>
                <a:gd name="connsiteY6-58" fmla="*/ 9000 h 10898"/>
                <a:gd name="connsiteX7-59" fmla="*/ 7500 w 10000"/>
                <a:gd name="connsiteY7-60" fmla="*/ 8000 h 10898"/>
                <a:gd name="connsiteX8-61" fmla="*/ 5658 w 10000"/>
                <a:gd name="connsiteY8-62" fmla="*/ 10308 h 10898"/>
                <a:gd name="connsiteX9-63" fmla="*/ 3027 w 10000"/>
                <a:gd name="connsiteY9-64" fmla="*/ 10898 h 10898"/>
                <a:gd name="connsiteX10-65" fmla="*/ 0 w 10000"/>
                <a:gd name="connsiteY10-66" fmla="*/ 9000 h 10898"/>
                <a:gd name="connsiteX11" fmla="*/ 0 w 10000"/>
                <a:gd name="connsiteY11" fmla="*/ 1000 h 10898"/>
                <a:gd name="connsiteX0-67" fmla="*/ 0 w 10000"/>
                <a:gd name="connsiteY0-68" fmla="*/ 1000 h 11227"/>
                <a:gd name="connsiteX1-69" fmla="*/ 2500 w 10000"/>
                <a:gd name="connsiteY1-70" fmla="*/ 2000 h 11227"/>
                <a:gd name="connsiteX2-71" fmla="*/ 5000 w 10000"/>
                <a:gd name="connsiteY2-72" fmla="*/ 1000 h 11227"/>
                <a:gd name="connsiteX3-73" fmla="*/ 7500 w 10000"/>
                <a:gd name="connsiteY3-74" fmla="*/ 0 h 11227"/>
                <a:gd name="connsiteX4-75" fmla="*/ 10000 w 10000"/>
                <a:gd name="connsiteY4-76" fmla="*/ 1000 h 11227"/>
                <a:gd name="connsiteX5-77" fmla="*/ 9985 w 10000"/>
                <a:gd name="connsiteY5-78" fmla="*/ 4840 h 11227"/>
                <a:gd name="connsiteX6-79" fmla="*/ 10000 w 10000"/>
                <a:gd name="connsiteY6-80" fmla="*/ 9000 h 11227"/>
                <a:gd name="connsiteX7-81" fmla="*/ 7500 w 10000"/>
                <a:gd name="connsiteY7-82" fmla="*/ 8000 h 11227"/>
                <a:gd name="connsiteX8-83" fmla="*/ 5658 w 10000"/>
                <a:gd name="connsiteY8-84" fmla="*/ 10308 h 11227"/>
                <a:gd name="connsiteX9-85" fmla="*/ 3130 w 10000"/>
                <a:gd name="connsiteY9-86" fmla="*/ 11227 h 11227"/>
                <a:gd name="connsiteX10-87" fmla="*/ 0 w 10000"/>
                <a:gd name="connsiteY10-88" fmla="*/ 9000 h 11227"/>
                <a:gd name="connsiteX11-89" fmla="*/ 0 w 10000"/>
                <a:gd name="connsiteY11-90" fmla="*/ 1000 h 11227"/>
                <a:gd name="connsiteX0-91" fmla="*/ 0 w 10051"/>
                <a:gd name="connsiteY0-92" fmla="*/ 1000 h 12249"/>
                <a:gd name="connsiteX1-93" fmla="*/ 2500 w 10051"/>
                <a:gd name="connsiteY1-94" fmla="*/ 2000 h 12249"/>
                <a:gd name="connsiteX2-95" fmla="*/ 5000 w 10051"/>
                <a:gd name="connsiteY2-96" fmla="*/ 1000 h 12249"/>
                <a:gd name="connsiteX3-97" fmla="*/ 7500 w 10051"/>
                <a:gd name="connsiteY3-98" fmla="*/ 0 h 12249"/>
                <a:gd name="connsiteX4-99" fmla="*/ 10000 w 10051"/>
                <a:gd name="connsiteY4-100" fmla="*/ 1000 h 12249"/>
                <a:gd name="connsiteX5-101" fmla="*/ 9985 w 10051"/>
                <a:gd name="connsiteY5-102" fmla="*/ 4840 h 12249"/>
                <a:gd name="connsiteX6-103" fmla="*/ 10051 w 10051"/>
                <a:gd name="connsiteY6-104" fmla="*/ 12249 h 12249"/>
                <a:gd name="connsiteX7-105" fmla="*/ 7500 w 10051"/>
                <a:gd name="connsiteY7-106" fmla="*/ 8000 h 12249"/>
                <a:gd name="connsiteX8-107" fmla="*/ 5658 w 10051"/>
                <a:gd name="connsiteY8-108" fmla="*/ 10308 h 12249"/>
                <a:gd name="connsiteX9-109" fmla="*/ 3130 w 10051"/>
                <a:gd name="connsiteY9-110" fmla="*/ 11227 h 12249"/>
                <a:gd name="connsiteX10-111" fmla="*/ 0 w 10051"/>
                <a:gd name="connsiteY10-112" fmla="*/ 9000 h 12249"/>
                <a:gd name="connsiteX11-113" fmla="*/ 0 w 10051"/>
                <a:gd name="connsiteY11-114" fmla="*/ 1000 h 12249"/>
                <a:gd name="connsiteX0-115" fmla="*/ 0 w 10051"/>
                <a:gd name="connsiteY0-116" fmla="*/ 1000 h 12249"/>
                <a:gd name="connsiteX1-117" fmla="*/ 2500 w 10051"/>
                <a:gd name="connsiteY1-118" fmla="*/ 2000 h 12249"/>
                <a:gd name="connsiteX2-119" fmla="*/ 5000 w 10051"/>
                <a:gd name="connsiteY2-120" fmla="*/ 1000 h 12249"/>
                <a:gd name="connsiteX3-121" fmla="*/ 7500 w 10051"/>
                <a:gd name="connsiteY3-122" fmla="*/ 0 h 12249"/>
                <a:gd name="connsiteX4-123" fmla="*/ 10000 w 10051"/>
                <a:gd name="connsiteY4-124" fmla="*/ 1000 h 12249"/>
                <a:gd name="connsiteX5-125" fmla="*/ 9985 w 10051"/>
                <a:gd name="connsiteY5-126" fmla="*/ 4840 h 12249"/>
                <a:gd name="connsiteX6-127" fmla="*/ 10051 w 10051"/>
                <a:gd name="connsiteY6-128" fmla="*/ 12249 h 12249"/>
                <a:gd name="connsiteX7-129" fmla="*/ 7859 w 10051"/>
                <a:gd name="connsiteY7-130" fmla="*/ 10044 h 12249"/>
                <a:gd name="connsiteX8-131" fmla="*/ 5658 w 10051"/>
                <a:gd name="connsiteY8-132" fmla="*/ 10308 h 12249"/>
                <a:gd name="connsiteX9-133" fmla="*/ 3130 w 10051"/>
                <a:gd name="connsiteY9-134" fmla="*/ 11227 h 12249"/>
                <a:gd name="connsiteX10-135" fmla="*/ 0 w 10051"/>
                <a:gd name="connsiteY10-136" fmla="*/ 9000 h 12249"/>
                <a:gd name="connsiteX11-137" fmla="*/ 0 w 10051"/>
                <a:gd name="connsiteY11-138" fmla="*/ 1000 h 12249"/>
                <a:gd name="connsiteX0-139" fmla="*/ 0 w 10051"/>
                <a:gd name="connsiteY0-140" fmla="*/ 1000 h 27252"/>
                <a:gd name="connsiteX1-141" fmla="*/ 2500 w 10051"/>
                <a:gd name="connsiteY1-142" fmla="*/ 2000 h 27252"/>
                <a:gd name="connsiteX2-143" fmla="*/ 5000 w 10051"/>
                <a:gd name="connsiteY2-144" fmla="*/ 1000 h 27252"/>
                <a:gd name="connsiteX3-145" fmla="*/ 7500 w 10051"/>
                <a:gd name="connsiteY3-146" fmla="*/ 0 h 27252"/>
                <a:gd name="connsiteX4-147" fmla="*/ 10000 w 10051"/>
                <a:gd name="connsiteY4-148" fmla="*/ 1000 h 27252"/>
                <a:gd name="connsiteX5-149" fmla="*/ 9985 w 10051"/>
                <a:gd name="connsiteY5-150" fmla="*/ 4840 h 27252"/>
                <a:gd name="connsiteX6-151" fmla="*/ 10051 w 10051"/>
                <a:gd name="connsiteY6-152" fmla="*/ 12249 h 27252"/>
                <a:gd name="connsiteX7-153" fmla="*/ 7859 w 10051"/>
                <a:gd name="connsiteY7-154" fmla="*/ 10044 h 27252"/>
                <a:gd name="connsiteX8-155" fmla="*/ 5658 w 10051"/>
                <a:gd name="connsiteY8-156" fmla="*/ 10308 h 27252"/>
                <a:gd name="connsiteX9-157" fmla="*/ 2386 w 10051"/>
                <a:gd name="connsiteY9-158" fmla="*/ 27252 h 27252"/>
                <a:gd name="connsiteX10-159" fmla="*/ 0 w 10051"/>
                <a:gd name="connsiteY10-160" fmla="*/ 9000 h 27252"/>
                <a:gd name="connsiteX11-161" fmla="*/ 0 w 10051"/>
                <a:gd name="connsiteY11-162" fmla="*/ 1000 h 27252"/>
                <a:gd name="connsiteX0-163" fmla="*/ 0 w 10051"/>
                <a:gd name="connsiteY0-164" fmla="*/ 1000 h 27252"/>
                <a:gd name="connsiteX1-165" fmla="*/ 2500 w 10051"/>
                <a:gd name="connsiteY1-166" fmla="*/ 2000 h 27252"/>
                <a:gd name="connsiteX2-167" fmla="*/ 5000 w 10051"/>
                <a:gd name="connsiteY2-168" fmla="*/ 1000 h 27252"/>
                <a:gd name="connsiteX3-169" fmla="*/ 7500 w 10051"/>
                <a:gd name="connsiteY3-170" fmla="*/ 0 h 27252"/>
                <a:gd name="connsiteX4-171" fmla="*/ 10000 w 10051"/>
                <a:gd name="connsiteY4-172" fmla="*/ 1000 h 27252"/>
                <a:gd name="connsiteX5-173" fmla="*/ 9985 w 10051"/>
                <a:gd name="connsiteY5-174" fmla="*/ 4840 h 27252"/>
                <a:gd name="connsiteX6-175" fmla="*/ 10051 w 10051"/>
                <a:gd name="connsiteY6-176" fmla="*/ 12249 h 27252"/>
                <a:gd name="connsiteX7-177" fmla="*/ 7859 w 10051"/>
                <a:gd name="connsiteY7-178" fmla="*/ 10044 h 27252"/>
                <a:gd name="connsiteX8-179" fmla="*/ 5735 w 10051"/>
                <a:gd name="connsiteY8-180" fmla="*/ 19348 h 27252"/>
                <a:gd name="connsiteX9-181" fmla="*/ 2386 w 10051"/>
                <a:gd name="connsiteY9-182" fmla="*/ 27252 h 27252"/>
                <a:gd name="connsiteX10-183" fmla="*/ 0 w 10051"/>
                <a:gd name="connsiteY10-184" fmla="*/ 9000 h 27252"/>
                <a:gd name="connsiteX11-185" fmla="*/ 0 w 10051"/>
                <a:gd name="connsiteY11-186" fmla="*/ 1000 h 27252"/>
                <a:gd name="connsiteX0-187" fmla="*/ 0 w 10051"/>
                <a:gd name="connsiteY0-188" fmla="*/ 1000 h 28074"/>
                <a:gd name="connsiteX1-189" fmla="*/ 2500 w 10051"/>
                <a:gd name="connsiteY1-190" fmla="*/ 2000 h 28074"/>
                <a:gd name="connsiteX2-191" fmla="*/ 5000 w 10051"/>
                <a:gd name="connsiteY2-192" fmla="*/ 1000 h 28074"/>
                <a:gd name="connsiteX3-193" fmla="*/ 7500 w 10051"/>
                <a:gd name="connsiteY3-194" fmla="*/ 0 h 28074"/>
                <a:gd name="connsiteX4-195" fmla="*/ 10000 w 10051"/>
                <a:gd name="connsiteY4-196" fmla="*/ 1000 h 28074"/>
                <a:gd name="connsiteX5-197" fmla="*/ 9985 w 10051"/>
                <a:gd name="connsiteY5-198" fmla="*/ 4840 h 28074"/>
                <a:gd name="connsiteX6-199" fmla="*/ 10051 w 10051"/>
                <a:gd name="connsiteY6-200" fmla="*/ 12249 h 28074"/>
                <a:gd name="connsiteX7-201" fmla="*/ 7859 w 10051"/>
                <a:gd name="connsiteY7-202" fmla="*/ 10044 h 28074"/>
                <a:gd name="connsiteX8-203" fmla="*/ 5735 w 10051"/>
                <a:gd name="connsiteY8-204" fmla="*/ 19348 h 28074"/>
                <a:gd name="connsiteX9-205" fmla="*/ 2463 w 10051"/>
                <a:gd name="connsiteY9-206" fmla="*/ 28074 h 28074"/>
                <a:gd name="connsiteX10-207" fmla="*/ 0 w 10051"/>
                <a:gd name="connsiteY10-208" fmla="*/ 9000 h 28074"/>
                <a:gd name="connsiteX11-209" fmla="*/ 0 w 10051"/>
                <a:gd name="connsiteY11-210" fmla="*/ 1000 h 28074"/>
                <a:gd name="connsiteX0-211" fmla="*/ 0 w 10179"/>
                <a:gd name="connsiteY0-212" fmla="*/ 1000 h 37724"/>
                <a:gd name="connsiteX1-213" fmla="*/ 2500 w 10179"/>
                <a:gd name="connsiteY1-214" fmla="*/ 2000 h 37724"/>
                <a:gd name="connsiteX2-215" fmla="*/ 5000 w 10179"/>
                <a:gd name="connsiteY2-216" fmla="*/ 1000 h 37724"/>
                <a:gd name="connsiteX3-217" fmla="*/ 7500 w 10179"/>
                <a:gd name="connsiteY3-218" fmla="*/ 0 h 37724"/>
                <a:gd name="connsiteX4-219" fmla="*/ 10000 w 10179"/>
                <a:gd name="connsiteY4-220" fmla="*/ 1000 h 37724"/>
                <a:gd name="connsiteX5-221" fmla="*/ 9985 w 10179"/>
                <a:gd name="connsiteY5-222" fmla="*/ 4840 h 37724"/>
                <a:gd name="connsiteX6-223" fmla="*/ 10179 w 10179"/>
                <a:gd name="connsiteY6-224" fmla="*/ 37724 h 37724"/>
                <a:gd name="connsiteX7-225" fmla="*/ 7859 w 10179"/>
                <a:gd name="connsiteY7-226" fmla="*/ 10044 h 37724"/>
                <a:gd name="connsiteX8-227" fmla="*/ 5735 w 10179"/>
                <a:gd name="connsiteY8-228" fmla="*/ 19348 h 37724"/>
                <a:gd name="connsiteX9-229" fmla="*/ 2463 w 10179"/>
                <a:gd name="connsiteY9-230" fmla="*/ 28074 h 37724"/>
                <a:gd name="connsiteX10-231" fmla="*/ 0 w 10179"/>
                <a:gd name="connsiteY10-232" fmla="*/ 9000 h 37724"/>
                <a:gd name="connsiteX11-233" fmla="*/ 0 w 10179"/>
                <a:gd name="connsiteY11-234" fmla="*/ 1000 h 37724"/>
                <a:gd name="connsiteX0-235" fmla="*/ 0 w 10179"/>
                <a:gd name="connsiteY0-236" fmla="*/ 1000 h 37724"/>
                <a:gd name="connsiteX1-237" fmla="*/ 2500 w 10179"/>
                <a:gd name="connsiteY1-238" fmla="*/ 2000 h 37724"/>
                <a:gd name="connsiteX2-239" fmla="*/ 5000 w 10179"/>
                <a:gd name="connsiteY2-240" fmla="*/ 1000 h 37724"/>
                <a:gd name="connsiteX3-241" fmla="*/ 7500 w 10179"/>
                <a:gd name="connsiteY3-242" fmla="*/ 0 h 37724"/>
                <a:gd name="connsiteX4-243" fmla="*/ 10000 w 10179"/>
                <a:gd name="connsiteY4-244" fmla="*/ 1000 h 37724"/>
                <a:gd name="connsiteX5-245" fmla="*/ 9985 w 10179"/>
                <a:gd name="connsiteY5-246" fmla="*/ 4840 h 37724"/>
                <a:gd name="connsiteX6-247" fmla="*/ 10179 w 10179"/>
                <a:gd name="connsiteY6-248" fmla="*/ 37724 h 37724"/>
                <a:gd name="connsiteX7-249" fmla="*/ 8064 w 10179"/>
                <a:gd name="connsiteY7-250" fmla="*/ 19495 h 37724"/>
                <a:gd name="connsiteX8-251" fmla="*/ 5735 w 10179"/>
                <a:gd name="connsiteY8-252" fmla="*/ 19348 h 37724"/>
                <a:gd name="connsiteX9-253" fmla="*/ 2463 w 10179"/>
                <a:gd name="connsiteY9-254" fmla="*/ 28074 h 37724"/>
                <a:gd name="connsiteX10-255" fmla="*/ 0 w 10179"/>
                <a:gd name="connsiteY10-256" fmla="*/ 9000 h 37724"/>
                <a:gd name="connsiteX11-257" fmla="*/ 0 w 10179"/>
                <a:gd name="connsiteY11-258" fmla="*/ 1000 h 37724"/>
                <a:gd name="connsiteX0-259" fmla="*/ 0 w 10179"/>
                <a:gd name="connsiteY0-260" fmla="*/ 1000 h 37724"/>
                <a:gd name="connsiteX1-261" fmla="*/ 2500 w 10179"/>
                <a:gd name="connsiteY1-262" fmla="*/ 2000 h 37724"/>
                <a:gd name="connsiteX2-263" fmla="*/ 5000 w 10179"/>
                <a:gd name="connsiteY2-264" fmla="*/ 1000 h 37724"/>
                <a:gd name="connsiteX3-265" fmla="*/ 7500 w 10179"/>
                <a:gd name="connsiteY3-266" fmla="*/ 0 h 37724"/>
                <a:gd name="connsiteX4-267" fmla="*/ 10000 w 10179"/>
                <a:gd name="connsiteY4-268" fmla="*/ 1000 h 37724"/>
                <a:gd name="connsiteX5-269" fmla="*/ 9985 w 10179"/>
                <a:gd name="connsiteY5-270" fmla="*/ 4840 h 37724"/>
                <a:gd name="connsiteX6-271" fmla="*/ 10179 w 10179"/>
                <a:gd name="connsiteY6-272" fmla="*/ 37724 h 37724"/>
                <a:gd name="connsiteX7-273" fmla="*/ 8064 w 10179"/>
                <a:gd name="connsiteY7-274" fmla="*/ 19495 h 37724"/>
                <a:gd name="connsiteX8-275" fmla="*/ 5735 w 10179"/>
                <a:gd name="connsiteY8-276" fmla="*/ 19348 h 37724"/>
                <a:gd name="connsiteX9-277" fmla="*/ 2463 w 10179"/>
                <a:gd name="connsiteY9-278" fmla="*/ 28074 h 37724"/>
                <a:gd name="connsiteX10-279" fmla="*/ 0 w 10179"/>
                <a:gd name="connsiteY10-280" fmla="*/ 9000 h 37724"/>
                <a:gd name="connsiteX11-281" fmla="*/ 0 w 10179"/>
                <a:gd name="connsiteY11-282" fmla="*/ 1000 h 37724"/>
                <a:gd name="connsiteX0-283" fmla="*/ 0 w 10179"/>
                <a:gd name="connsiteY0-284" fmla="*/ 1000 h 37724"/>
                <a:gd name="connsiteX1-285" fmla="*/ 2500 w 10179"/>
                <a:gd name="connsiteY1-286" fmla="*/ 2000 h 37724"/>
                <a:gd name="connsiteX2-287" fmla="*/ 5000 w 10179"/>
                <a:gd name="connsiteY2-288" fmla="*/ 1000 h 37724"/>
                <a:gd name="connsiteX3-289" fmla="*/ 7500 w 10179"/>
                <a:gd name="connsiteY3-290" fmla="*/ 0 h 37724"/>
                <a:gd name="connsiteX4-291" fmla="*/ 10000 w 10179"/>
                <a:gd name="connsiteY4-292" fmla="*/ 1000 h 37724"/>
                <a:gd name="connsiteX5-293" fmla="*/ 9985 w 10179"/>
                <a:gd name="connsiteY5-294" fmla="*/ 4840 h 37724"/>
                <a:gd name="connsiteX6-295" fmla="*/ 10179 w 10179"/>
                <a:gd name="connsiteY6-296" fmla="*/ 37724 h 37724"/>
                <a:gd name="connsiteX7-297" fmla="*/ 8064 w 10179"/>
                <a:gd name="connsiteY7-298" fmla="*/ 19495 h 37724"/>
                <a:gd name="connsiteX8-299" fmla="*/ 5735 w 10179"/>
                <a:gd name="connsiteY8-300" fmla="*/ 19348 h 37724"/>
                <a:gd name="connsiteX9-301" fmla="*/ 2463 w 10179"/>
                <a:gd name="connsiteY9-302" fmla="*/ 28074 h 37724"/>
                <a:gd name="connsiteX10-303" fmla="*/ 0 w 10179"/>
                <a:gd name="connsiteY10-304" fmla="*/ 9000 h 37724"/>
                <a:gd name="connsiteX11-305" fmla="*/ 0 w 10179"/>
                <a:gd name="connsiteY11-306" fmla="*/ 1000 h 37724"/>
                <a:gd name="connsiteX0-307" fmla="*/ 0 w 10179"/>
                <a:gd name="connsiteY0-308" fmla="*/ 1654 h 38378"/>
                <a:gd name="connsiteX1-309" fmla="*/ 2885 w 10179"/>
                <a:gd name="connsiteY1-310" fmla="*/ 18679 h 38378"/>
                <a:gd name="connsiteX2-311" fmla="*/ 5000 w 10179"/>
                <a:gd name="connsiteY2-312" fmla="*/ 1654 h 38378"/>
                <a:gd name="connsiteX3-313" fmla="*/ 7500 w 10179"/>
                <a:gd name="connsiteY3-314" fmla="*/ 654 h 38378"/>
                <a:gd name="connsiteX4-315" fmla="*/ 10000 w 10179"/>
                <a:gd name="connsiteY4-316" fmla="*/ 1654 h 38378"/>
                <a:gd name="connsiteX5-317" fmla="*/ 9985 w 10179"/>
                <a:gd name="connsiteY5-318" fmla="*/ 5494 h 38378"/>
                <a:gd name="connsiteX6-319" fmla="*/ 10179 w 10179"/>
                <a:gd name="connsiteY6-320" fmla="*/ 38378 h 38378"/>
                <a:gd name="connsiteX7-321" fmla="*/ 8064 w 10179"/>
                <a:gd name="connsiteY7-322" fmla="*/ 20149 h 38378"/>
                <a:gd name="connsiteX8-323" fmla="*/ 5735 w 10179"/>
                <a:gd name="connsiteY8-324" fmla="*/ 20002 h 38378"/>
                <a:gd name="connsiteX9-325" fmla="*/ 2463 w 10179"/>
                <a:gd name="connsiteY9-326" fmla="*/ 28728 h 38378"/>
                <a:gd name="connsiteX10-327" fmla="*/ 0 w 10179"/>
                <a:gd name="connsiteY10-328" fmla="*/ 9654 h 38378"/>
                <a:gd name="connsiteX11-329" fmla="*/ 0 w 10179"/>
                <a:gd name="connsiteY11-330" fmla="*/ 1654 h 38378"/>
                <a:gd name="connsiteX0-331" fmla="*/ 0 w 10179"/>
                <a:gd name="connsiteY0-332" fmla="*/ 1439 h 38163"/>
                <a:gd name="connsiteX1-333" fmla="*/ 2885 w 10179"/>
                <a:gd name="connsiteY1-334" fmla="*/ 18464 h 38163"/>
                <a:gd name="connsiteX2-335" fmla="*/ 5410 w 10179"/>
                <a:gd name="connsiteY2-336" fmla="*/ 8424 h 38163"/>
                <a:gd name="connsiteX3-337" fmla="*/ 7500 w 10179"/>
                <a:gd name="connsiteY3-338" fmla="*/ 439 h 38163"/>
                <a:gd name="connsiteX4-339" fmla="*/ 10000 w 10179"/>
                <a:gd name="connsiteY4-340" fmla="*/ 1439 h 38163"/>
                <a:gd name="connsiteX5-341" fmla="*/ 9985 w 10179"/>
                <a:gd name="connsiteY5-342" fmla="*/ 5279 h 38163"/>
                <a:gd name="connsiteX6-343" fmla="*/ 10179 w 10179"/>
                <a:gd name="connsiteY6-344" fmla="*/ 38163 h 38163"/>
                <a:gd name="connsiteX7-345" fmla="*/ 8064 w 10179"/>
                <a:gd name="connsiteY7-346" fmla="*/ 19934 h 38163"/>
                <a:gd name="connsiteX8-347" fmla="*/ 5735 w 10179"/>
                <a:gd name="connsiteY8-348" fmla="*/ 19787 h 38163"/>
                <a:gd name="connsiteX9-349" fmla="*/ 2463 w 10179"/>
                <a:gd name="connsiteY9-350" fmla="*/ 28513 h 38163"/>
                <a:gd name="connsiteX10-351" fmla="*/ 0 w 10179"/>
                <a:gd name="connsiteY10-352" fmla="*/ 9439 h 38163"/>
                <a:gd name="connsiteX11-353" fmla="*/ 0 w 10179"/>
                <a:gd name="connsiteY11-354" fmla="*/ 1439 h 38163"/>
                <a:gd name="connsiteX0-355" fmla="*/ 0 w 10179"/>
                <a:gd name="connsiteY0-356" fmla="*/ 1439 h 38163"/>
                <a:gd name="connsiteX1-357" fmla="*/ 2115 w 10179"/>
                <a:gd name="connsiteY1-358" fmla="*/ 20929 h 38163"/>
                <a:gd name="connsiteX2-359" fmla="*/ 5410 w 10179"/>
                <a:gd name="connsiteY2-360" fmla="*/ 8424 h 38163"/>
                <a:gd name="connsiteX3-361" fmla="*/ 7500 w 10179"/>
                <a:gd name="connsiteY3-362" fmla="*/ 439 h 38163"/>
                <a:gd name="connsiteX4-363" fmla="*/ 10000 w 10179"/>
                <a:gd name="connsiteY4-364" fmla="*/ 1439 h 38163"/>
                <a:gd name="connsiteX5-365" fmla="*/ 9985 w 10179"/>
                <a:gd name="connsiteY5-366" fmla="*/ 5279 h 38163"/>
                <a:gd name="connsiteX6-367" fmla="*/ 10179 w 10179"/>
                <a:gd name="connsiteY6-368" fmla="*/ 38163 h 38163"/>
                <a:gd name="connsiteX7-369" fmla="*/ 8064 w 10179"/>
                <a:gd name="connsiteY7-370" fmla="*/ 19934 h 38163"/>
                <a:gd name="connsiteX8-371" fmla="*/ 5735 w 10179"/>
                <a:gd name="connsiteY8-372" fmla="*/ 19787 h 38163"/>
                <a:gd name="connsiteX9-373" fmla="*/ 2463 w 10179"/>
                <a:gd name="connsiteY9-374" fmla="*/ 28513 h 38163"/>
                <a:gd name="connsiteX10-375" fmla="*/ 0 w 10179"/>
                <a:gd name="connsiteY10-376" fmla="*/ 9439 h 38163"/>
                <a:gd name="connsiteX11-377" fmla="*/ 0 w 10179"/>
                <a:gd name="connsiteY11-378" fmla="*/ 1439 h 38163"/>
                <a:gd name="connsiteX0-379" fmla="*/ 0 w 10179"/>
                <a:gd name="connsiteY0-380" fmla="*/ 1439 h 38163"/>
                <a:gd name="connsiteX1-381" fmla="*/ 1807 w 10179"/>
                <a:gd name="connsiteY1-382" fmla="*/ 20929 h 38163"/>
                <a:gd name="connsiteX2-383" fmla="*/ 5410 w 10179"/>
                <a:gd name="connsiteY2-384" fmla="*/ 8424 h 38163"/>
                <a:gd name="connsiteX3-385" fmla="*/ 7500 w 10179"/>
                <a:gd name="connsiteY3-386" fmla="*/ 439 h 38163"/>
                <a:gd name="connsiteX4-387" fmla="*/ 10000 w 10179"/>
                <a:gd name="connsiteY4-388" fmla="*/ 1439 h 38163"/>
                <a:gd name="connsiteX5-389" fmla="*/ 9985 w 10179"/>
                <a:gd name="connsiteY5-390" fmla="*/ 5279 h 38163"/>
                <a:gd name="connsiteX6-391" fmla="*/ 10179 w 10179"/>
                <a:gd name="connsiteY6-392" fmla="*/ 38163 h 38163"/>
                <a:gd name="connsiteX7-393" fmla="*/ 8064 w 10179"/>
                <a:gd name="connsiteY7-394" fmla="*/ 19934 h 38163"/>
                <a:gd name="connsiteX8-395" fmla="*/ 5735 w 10179"/>
                <a:gd name="connsiteY8-396" fmla="*/ 19787 h 38163"/>
                <a:gd name="connsiteX9-397" fmla="*/ 2463 w 10179"/>
                <a:gd name="connsiteY9-398" fmla="*/ 28513 h 38163"/>
                <a:gd name="connsiteX10-399" fmla="*/ 0 w 10179"/>
                <a:gd name="connsiteY10-400" fmla="*/ 9439 h 38163"/>
                <a:gd name="connsiteX11-401" fmla="*/ 0 w 10179"/>
                <a:gd name="connsiteY11-402" fmla="*/ 1439 h 38163"/>
                <a:gd name="connsiteX0-403" fmla="*/ 0 w 10179"/>
                <a:gd name="connsiteY0-404" fmla="*/ 1439 h 38163"/>
                <a:gd name="connsiteX1-405" fmla="*/ 1935 w 10179"/>
                <a:gd name="connsiteY1-406" fmla="*/ 20518 h 38163"/>
                <a:gd name="connsiteX2-407" fmla="*/ 5410 w 10179"/>
                <a:gd name="connsiteY2-408" fmla="*/ 8424 h 38163"/>
                <a:gd name="connsiteX3-409" fmla="*/ 7500 w 10179"/>
                <a:gd name="connsiteY3-410" fmla="*/ 439 h 38163"/>
                <a:gd name="connsiteX4-411" fmla="*/ 10000 w 10179"/>
                <a:gd name="connsiteY4-412" fmla="*/ 1439 h 38163"/>
                <a:gd name="connsiteX5-413" fmla="*/ 9985 w 10179"/>
                <a:gd name="connsiteY5-414" fmla="*/ 5279 h 38163"/>
                <a:gd name="connsiteX6-415" fmla="*/ 10179 w 10179"/>
                <a:gd name="connsiteY6-416" fmla="*/ 38163 h 38163"/>
                <a:gd name="connsiteX7-417" fmla="*/ 8064 w 10179"/>
                <a:gd name="connsiteY7-418" fmla="*/ 19934 h 38163"/>
                <a:gd name="connsiteX8-419" fmla="*/ 5735 w 10179"/>
                <a:gd name="connsiteY8-420" fmla="*/ 19787 h 38163"/>
                <a:gd name="connsiteX9-421" fmla="*/ 2463 w 10179"/>
                <a:gd name="connsiteY9-422" fmla="*/ 28513 h 38163"/>
                <a:gd name="connsiteX10-423" fmla="*/ 0 w 10179"/>
                <a:gd name="connsiteY10-424" fmla="*/ 9439 h 38163"/>
                <a:gd name="connsiteX11-425" fmla="*/ 0 w 10179"/>
                <a:gd name="connsiteY11-426" fmla="*/ 1439 h 38163"/>
                <a:gd name="connsiteX0-427" fmla="*/ 0 w 10179"/>
                <a:gd name="connsiteY0-428" fmla="*/ 1766 h 38490"/>
                <a:gd name="connsiteX1-429" fmla="*/ 1935 w 10179"/>
                <a:gd name="connsiteY1-430" fmla="*/ 20845 h 38490"/>
                <a:gd name="connsiteX2-431" fmla="*/ 5410 w 10179"/>
                <a:gd name="connsiteY2-432" fmla="*/ 13271 h 38490"/>
                <a:gd name="connsiteX3-433" fmla="*/ 7500 w 10179"/>
                <a:gd name="connsiteY3-434" fmla="*/ 766 h 38490"/>
                <a:gd name="connsiteX4-435" fmla="*/ 10000 w 10179"/>
                <a:gd name="connsiteY4-436" fmla="*/ 1766 h 38490"/>
                <a:gd name="connsiteX5-437" fmla="*/ 9985 w 10179"/>
                <a:gd name="connsiteY5-438" fmla="*/ 5606 h 38490"/>
                <a:gd name="connsiteX6-439" fmla="*/ 10179 w 10179"/>
                <a:gd name="connsiteY6-440" fmla="*/ 38490 h 38490"/>
                <a:gd name="connsiteX7-441" fmla="*/ 8064 w 10179"/>
                <a:gd name="connsiteY7-442" fmla="*/ 20261 h 38490"/>
                <a:gd name="connsiteX8-443" fmla="*/ 5735 w 10179"/>
                <a:gd name="connsiteY8-444" fmla="*/ 20114 h 38490"/>
                <a:gd name="connsiteX9-445" fmla="*/ 2463 w 10179"/>
                <a:gd name="connsiteY9-446" fmla="*/ 28840 h 38490"/>
                <a:gd name="connsiteX10-447" fmla="*/ 0 w 10179"/>
                <a:gd name="connsiteY10-448" fmla="*/ 9766 h 38490"/>
                <a:gd name="connsiteX11-449" fmla="*/ 0 w 10179"/>
                <a:gd name="connsiteY11-450" fmla="*/ 1766 h 38490"/>
                <a:gd name="connsiteX0-451" fmla="*/ 0 w 10179"/>
                <a:gd name="connsiteY0-452" fmla="*/ 1677 h 38401"/>
                <a:gd name="connsiteX1-453" fmla="*/ 1935 w 10179"/>
                <a:gd name="connsiteY1-454" fmla="*/ 20756 h 38401"/>
                <a:gd name="connsiteX2-455" fmla="*/ 5333 w 10179"/>
                <a:gd name="connsiteY2-456" fmla="*/ 11949 h 38401"/>
                <a:gd name="connsiteX3-457" fmla="*/ 7500 w 10179"/>
                <a:gd name="connsiteY3-458" fmla="*/ 677 h 38401"/>
                <a:gd name="connsiteX4-459" fmla="*/ 10000 w 10179"/>
                <a:gd name="connsiteY4-460" fmla="*/ 1677 h 38401"/>
                <a:gd name="connsiteX5-461" fmla="*/ 9985 w 10179"/>
                <a:gd name="connsiteY5-462" fmla="*/ 5517 h 38401"/>
                <a:gd name="connsiteX6-463" fmla="*/ 10179 w 10179"/>
                <a:gd name="connsiteY6-464" fmla="*/ 38401 h 38401"/>
                <a:gd name="connsiteX7-465" fmla="*/ 8064 w 10179"/>
                <a:gd name="connsiteY7-466" fmla="*/ 20172 h 38401"/>
                <a:gd name="connsiteX8-467" fmla="*/ 5735 w 10179"/>
                <a:gd name="connsiteY8-468" fmla="*/ 20025 h 38401"/>
                <a:gd name="connsiteX9-469" fmla="*/ 2463 w 10179"/>
                <a:gd name="connsiteY9-470" fmla="*/ 28751 h 38401"/>
                <a:gd name="connsiteX10-471" fmla="*/ 0 w 10179"/>
                <a:gd name="connsiteY10-472" fmla="*/ 9677 h 38401"/>
                <a:gd name="connsiteX11-473" fmla="*/ 0 w 10179"/>
                <a:gd name="connsiteY11-474" fmla="*/ 1677 h 38401"/>
                <a:gd name="connsiteX0-475" fmla="*/ 0 w 10179"/>
                <a:gd name="connsiteY0-476" fmla="*/ 1469 h 38193"/>
                <a:gd name="connsiteX1-477" fmla="*/ 1935 w 10179"/>
                <a:gd name="connsiteY1-478" fmla="*/ 20548 h 38193"/>
                <a:gd name="connsiteX2-479" fmla="*/ 5333 w 10179"/>
                <a:gd name="connsiteY2-480" fmla="*/ 8865 h 38193"/>
                <a:gd name="connsiteX3-481" fmla="*/ 7500 w 10179"/>
                <a:gd name="connsiteY3-482" fmla="*/ 469 h 38193"/>
                <a:gd name="connsiteX4-483" fmla="*/ 10000 w 10179"/>
                <a:gd name="connsiteY4-484" fmla="*/ 1469 h 38193"/>
                <a:gd name="connsiteX5-485" fmla="*/ 9985 w 10179"/>
                <a:gd name="connsiteY5-486" fmla="*/ 5309 h 38193"/>
                <a:gd name="connsiteX6-487" fmla="*/ 10179 w 10179"/>
                <a:gd name="connsiteY6-488" fmla="*/ 38193 h 38193"/>
                <a:gd name="connsiteX7-489" fmla="*/ 8064 w 10179"/>
                <a:gd name="connsiteY7-490" fmla="*/ 19964 h 38193"/>
                <a:gd name="connsiteX8-491" fmla="*/ 5735 w 10179"/>
                <a:gd name="connsiteY8-492" fmla="*/ 19817 h 38193"/>
                <a:gd name="connsiteX9-493" fmla="*/ 2463 w 10179"/>
                <a:gd name="connsiteY9-494" fmla="*/ 28543 h 38193"/>
                <a:gd name="connsiteX10-495" fmla="*/ 0 w 10179"/>
                <a:gd name="connsiteY10-496" fmla="*/ 9469 h 38193"/>
                <a:gd name="connsiteX11-497" fmla="*/ 0 w 10179"/>
                <a:gd name="connsiteY11-498" fmla="*/ 1469 h 38193"/>
                <a:gd name="connsiteX0-499" fmla="*/ 0 w 10179"/>
                <a:gd name="connsiteY0-500" fmla="*/ 1469 h 38193"/>
                <a:gd name="connsiteX1-501" fmla="*/ 1935 w 10179"/>
                <a:gd name="connsiteY1-502" fmla="*/ 20548 h 38193"/>
                <a:gd name="connsiteX2-503" fmla="*/ 5333 w 10179"/>
                <a:gd name="connsiteY2-504" fmla="*/ 8865 h 38193"/>
                <a:gd name="connsiteX3-505" fmla="*/ 7500 w 10179"/>
                <a:gd name="connsiteY3-506" fmla="*/ 469 h 38193"/>
                <a:gd name="connsiteX4-507" fmla="*/ 10000 w 10179"/>
                <a:gd name="connsiteY4-508" fmla="*/ 1469 h 38193"/>
                <a:gd name="connsiteX5-509" fmla="*/ 9985 w 10179"/>
                <a:gd name="connsiteY5-510" fmla="*/ 5309 h 38193"/>
                <a:gd name="connsiteX6-511" fmla="*/ 10179 w 10179"/>
                <a:gd name="connsiteY6-512" fmla="*/ 38193 h 38193"/>
                <a:gd name="connsiteX7-513" fmla="*/ 8064 w 10179"/>
                <a:gd name="connsiteY7-514" fmla="*/ 19964 h 38193"/>
                <a:gd name="connsiteX8-515" fmla="*/ 5735 w 10179"/>
                <a:gd name="connsiteY8-516" fmla="*/ 19817 h 38193"/>
                <a:gd name="connsiteX9-517" fmla="*/ 2463 w 10179"/>
                <a:gd name="connsiteY9-518" fmla="*/ 28543 h 38193"/>
                <a:gd name="connsiteX10-519" fmla="*/ 0 w 10179"/>
                <a:gd name="connsiteY10-520" fmla="*/ 9469 h 38193"/>
                <a:gd name="connsiteX11-521" fmla="*/ 0 w 10179"/>
                <a:gd name="connsiteY11-522" fmla="*/ 1469 h 38193"/>
                <a:gd name="connsiteX0-523" fmla="*/ 0 w 10179"/>
                <a:gd name="connsiteY0-524" fmla="*/ 1813 h 38537"/>
                <a:gd name="connsiteX1-525" fmla="*/ 1935 w 10179"/>
                <a:gd name="connsiteY1-526" fmla="*/ 20892 h 38537"/>
                <a:gd name="connsiteX2-527" fmla="*/ 5333 w 10179"/>
                <a:gd name="connsiteY2-528" fmla="*/ 9209 h 38537"/>
                <a:gd name="connsiteX3-529" fmla="*/ 7551 w 10179"/>
                <a:gd name="connsiteY3-530" fmla="*/ 402 h 38537"/>
                <a:gd name="connsiteX4-531" fmla="*/ 10000 w 10179"/>
                <a:gd name="connsiteY4-532" fmla="*/ 1813 h 38537"/>
                <a:gd name="connsiteX5-533" fmla="*/ 9985 w 10179"/>
                <a:gd name="connsiteY5-534" fmla="*/ 5653 h 38537"/>
                <a:gd name="connsiteX6-535" fmla="*/ 10179 w 10179"/>
                <a:gd name="connsiteY6-536" fmla="*/ 38537 h 38537"/>
                <a:gd name="connsiteX7-537" fmla="*/ 8064 w 10179"/>
                <a:gd name="connsiteY7-538" fmla="*/ 20308 h 38537"/>
                <a:gd name="connsiteX8-539" fmla="*/ 5735 w 10179"/>
                <a:gd name="connsiteY8-540" fmla="*/ 20161 h 38537"/>
                <a:gd name="connsiteX9-541" fmla="*/ 2463 w 10179"/>
                <a:gd name="connsiteY9-542" fmla="*/ 28887 h 38537"/>
                <a:gd name="connsiteX10-543" fmla="*/ 0 w 10179"/>
                <a:gd name="connsiteY10-544" fmla="*/ 9813 h 38537"/>
                <a:gd name="connsiteX11-545" fmla="*/ 0 w 10179"/>
                <a:gd name="connsiteY11-546" fmla="*/ 1813 h 38537"/>
                <a:gd name="connsiteX0-547" fmla="*/ 0 w 10179"/>
                <a:gd name="connsiteY0-548" fmla="*/ 2721 h 39445"/>
                <a:gd name="connsiteX1-549" fmla="*/ 1935 w 10179"/>
                <a:gd name="connsiteY1-550" fmla="*/ 21800 h 39445"/>
                <a:gd name="connsiteX2-551" fmla="*/ 5333 w 10179"/>
                <a:gd name="connsiteY2-552" fmla="*/ 10117 h 39445"/>
                <a:gd name="connsiteX3-553" fmla="*/ 7551 w 10179"/>
                <a:gd name="connsiteY3-554" fmla="*/ 1310 h 39445"/>
                <a:gd name="connsiteX4-555" fmla="*/ 10000 w 10179"/>
                <a:gd name="connsiteY4-556" fmla="*/ 2721 h 39445"/>
                <a:gd name="connsiteX5-557" fmla="*/ 9985 w 10179"/>
                <a:gd name="connsiteY5-558" fmla="*/ 6561 h 39445"/>
                <a:gd name="connsiteX6-559" fmla="*/ 10179 w 10179"/>
                <a:gd name="connsiteY6-560" fmla="*/ 39445 h 39445"/>
                <a:gd name="connsiteX7-561" fmla="*/ 8064 w 10179"/>
                <a:gd name="connsiteY7-562" fmla="*/ 21216 h 39445"/>
                <a:gd name="connsiteX8-563" fmla="*/ 5735 w 10179"/>
                <a:gd name="connsiteY8-564" fmla="*/ 21069 h 39445"/>
                <a:gd name="connsiteX9-565" fmla="*/ 2463 w 10179"/>
                <a:gd name="connsiteY9-566" fmla="*/ 29795 h 39445"/>
                <a:gd name="connsiteX10-567" fmla="*/ 0 w 10179"/>
                <a:gd name="connsiteY10-568" fmla="*/ 10721 h 39445"/>
                <a:gd name="connsiteX11-569" fmla="*/ 0 w 10179"/>
                <a:gd name="connsiteY11-570" fmla="*/ 2721 h 39445"/>
                <a:gd name="connsiteX0-571" fmla="*/ 0 w 10179"/>
                <a:gd name="connsiteY0-572" fmla="*/ 2721 h 39445"/>
                <a:gd name="connsiteX1-573" fmla="*/ 1935 w 10179"/>
                <a:gd name="connsiteY1-574" fmla="*/ 21800 h 39445"/>
                <a:gd name="connsiteX2-575" fmla="*/ 5333 w 10179"/>
                <a:gd name="connsiteY2-576" fmla="*/ 10117 h 39445"/>
                <a:gd name="connsiteX3-577" fmla="*/ 7551 w 10179"/>
                <a:gd name="connsiteY3-578" fmla="*/ 1310 h 39445"/>
                <a:gd name="connsiteX4-579" fmla="*/ 10000 w 10179"/>
                <a:gd name="connsiteY4-580" fmla="*/ 2721 h 39445"/>
                <a:gd name="connsiteX5-581" fmla="*/ 10113 w 10179"/>
                <a:gd name="connsiteY5-582" fmla="*/ 16422 h 39445"/>
                <a:gd name="connsiteX6-583" fmla="*/ 10179 w 10179"/>
                <a:gd name="connsiteY6-584" fmla="*/ 39445 h 39445"/>
                <a:gd name="connsiteX7-585" fmla="*/ 8064 w 10179"/>
                <a:gd name="connsiteY7-586" fmla="*/ 21216 h 39445"/>
                <a:gd name="connsiteX8-587" fmla="*/ 5735 w 10179"/>
                <a:gd name="connsiteY8-588" fmla="*/ 21069 h 39445"/>
                <a:gd name="connsiteX9-589" fmla="*/ 2463 w 10179"/>
                <a:gd name="connsiteY9-590" fmla="*/ 29795 h 39445"/>
                <a:gd name="connsiteX10-591" fmla="*/ 0 w 10179"/>
                <a:gd name="connsiteY10-592" fmla="*/ 10721 h 39445"/>
                <a:gd name="connsiteX11-593" fmla="*/ 0 w 10179"/>
                <a:gd name="connsiteY11-594" fmla="*/ 2721 h 39445"/>
                <a:gd name="connsiteX0-595" fmla="*/ 0 w 10179"/>
                <a:gd name="connsiteY0-596" fmla="*/ 1420 h 38144"/>
                <a:gd name="connsiteX1-597" fmla="*/ 1935 w 10179"/>
                <a:gd name="connsiteY1-598" fmla="*/ 20499 h 38144"/>
                <a:gd name="connsiteX2-599" fmla="*/ 5333 w 10179"/>
                <a:gd name="connsiteY2-600" fmla="*/ 8816 h 38144"/>
                <a:gd name="connsiteX3-601" fmla="*/ 7551 w 10179"/>
                <a:gd name="connsiteY3-602" fmla="*/ 9 h 38144"/>
                <a:gd name="connsiteX4-603" fmla="*/ 10128 w 10179"/>
                <a:gd name="connsiteY4-604" fmla="*/ 7173 h 38144"/>
                <a:gd name="connsiteX5-605" fmla="*/ 10113 w 10179"/>
                <a:gd name="connsiteY5-606" fmla="*/ 15121 h 38144"/>
                <a:gd name="connsiteX6-607" fmla="*/ 10179 w 10179"/>
                <a:gd name="connsiteY6-608" fmla="*/ 38144 h 38144"/>
                <a:gd name="connsiteX7-609" fmla="*/ 8064 w 10179"/>
                <a:gd name="connsiteY7-610" fmla="*/ 19915 h 38144"/>
                <a:gd name="connsiteX8-611" fmla="*/ 5735 w 10179"/>
                <a:gd name="connsiteY8-612" fmla="*/ 19768 h 38144"/>
                <a:gd name="connsiteX9-613" fmla="*/ 2463 w 10179"/>
                <a:gd name="connsiteY9-614" fmla="*/ 28494 h 38144"/>
                <a:gd name="connsiteX10-615" fmla="*/ 0 w 10179"/>
                <a:gd name="connsiteY10-616" fmla="*/ 9420 h 38144"/>
                <a:gd name="connsiteX11-617" fmla="*/ 0 w 10179"/>
                <a:gd name="connsiteY11-618" fmla="*/ 1420 h 38144"/>
                <a:gd name="connsiteX0-619" fmla="*/ 0 w 10179"/>
                <a:gd name="connsiteY0-620" fmla="*/ 1420 h 38144"/>
                <a:gd name="connsiteX1-621" fmla="*/ 1935 w 10179"/>
                <a:gd name="connsiteY1-622" fmla="*/ 20499 h 38144"/>
                <a:gd name="connsiteX2-623" fmla="*/ 5333 w 10179"/>
                <a:gd name="connsiteY2-624" fmla="*/ 8816 h 38144"/>
                <a:gd name="connsiteX3-625" fmla="*/ 7551 w 10179"/>
                <a:gd name="connsiteY3-626" fmla="*/ 9 h 38144"/>
                <a:gd name="connsiteX4-627" fmla="*/ 10128 w 10179"/>
                <a:gd name="connsiteY4-628" fmla="*/ 7173 h 38144"/>
                <a:gd name="connsiteX5-629" fmla="*/ 10087 w 10179"/>
                <a:gd name="connsiteY5-630" fmla="*/ 29502 h 38144"/>
                <a:gd name="connsiteX6-631" fmla="*/ 10179 w 10179"/>
                <a:gd name="connsiteY6-632" fmla="*/ 38144 h 38144"/>
                <a:gd name="connsiteX7-633" fmla="*/ 8064 w 10179"/>
                <a:gd name="connsiteY7-634" fmla="*/ 19915 h 38144"/>
                <a:gd name="connsiteX8-635" fmla="*/ 5735 w 10179"/>
                <a:gd name="connsiteY8-636" fmla="*/ 19768 h 38144"/>
                <a:gd name="connsiteX9-637" fmla="*/ 2463 w 10179"/>
                <a:gd name="connsiteY9-638" fmla="*/ 28494 h 38144"/>
                <a:gd name="connsiteX10-639" fmla="*/ 0 w 10179"/>
                <a:gd name="connsiteY10-640" fmla="*/ 9420 h 38144"/>
                <a:gd name="connsiteX11-641" fmla="*/ 0 w 10179"/>
                <a:gd name="connsiteY11-642" fmla="*/ 1420 h 38144"/>
                <a:gd name="connsiteX0-643" fmla="*/ 0 w 10205"/>
                <a:gd name="connsiteY0-644" fmla="*/ 1690 h 38414"/>
                <a:gd name="connsiteX1-645" fmla="*/ 1935 w 10205"/>
                <a:gd name="connsiteY1-646" fmla="*/ 20769 h 38414"/>
                <a:gd name="connsiteX2-647" fmla="*/ 5333 w 10205"/>
                <a:gd name="connsiteY2-648" fmla="*/ 9086 h 38414"/>
                <a:gd name="connsiteX3-649" fmla="*/ 7551 w 10205"/>
                <a:gd name="connsiteY3-650" fmla="*/ 279 h 38414"/>
                <a:gd name="connsiteX4-651" fmla="*/ 10205 w 10205"/>
                <a:gd name="connsiteY4-652" fmla="*/ 19770 h 38414"/>
                <a:gd name="connsiteX5-653" fmla="*/ 10087 w 10205"/>
                <a:gd name="connsiteY5-654" fmla="*/ 29772 h 38414"/>
                <a:gd name="connsiteX6-655" fmla="*/ 10179 w 10205"/>
                <a:gd name="connsiteY6-656" fmla="*/ 38414 h 38414"/>
                <a:gd name="connsiteX7-657" fmla="*/ 8064 w 10205"/>
                <a:gd name="connsiteY7-658" fmla="*/ 20185 h 38414"/>
                <a:gd name="connsiteX8-659" fmla="*/ 5735 w 10205"/>
                <a:gd name="connsiteY8-660" fmla="*/ 20038 h 38414"/>
                <a:gd name="connsiteX9-661" fmla="*/ 2463 w 10205"/>
                <a:gd name="connsiteY9-662" fmla="*/ 28764 h 38414"/>
                <a:gd name="connsiteX10-663" fmla="*/ 0 w 10205"/>
                <a:gd name="connsiteY10-664" fmla="*/ 9690 h 38414"/>
                <a:gd name="connsiteX11-665" fmla="*/ 0 w 10205"/>
                <a:gd name="connsiteY11-666" fmla="*/ 1690 h 38414"/>
                <a:gd name="connsiteX0-667" fmla="*/ 0 w 10205"/>
                <a:gd name="connsiteY0-668" fmla="*/ 1292 h 38016"/>
                <a:gd name="connsiteX1-669" fmla="*/ 1935 w 10205"/>
                <a:gd name="connsiteY1-670" fmla="*/ 20371 h 38016"/>
                <a:gd name="connsiteX2-671" fmla="*/ 5333 w 10205"/>
                <a:gd name="connsiteY2-672" fmla="*/ 8688 h 38016"/>
                <a:gd name="connsiteX3-673" fmla="*/ 7731 w 10205"/>
                <a:gd name="connsiteY3-674" fmla="*/ 292 h 38016"/>
                <a:gd name="connsiteX4-675" fmla="*/ 10205 w 10205"/>
                <a:gd name="connsiteY4-676" fmla="*/ 19372 h 38016"/>
                <a:gd name="connsiteX5-677" fmla="*/ 10087 w 10205"/>
                <a:gd name="connsiteY5-678" fmla="*/ 29374 h 38016"/>
                <a:gd name="connsiteX6-679" fmla="*/ 10179 w 10205"/>
                <a:gd name="connsiteY6-680" fmla="*/ 38016 h 38016"/>
                <a:gd name="connsiteX7-681" fmla="*/ 8064 w 10205"/>
                <a:gd name="connsiteY7-682" fmla="*/ 19787 h 38016"/>
                <a:gd name="connsiteX8-683" fmla="*/ 5735 w 10205"/>
                <a:gd name="connsiteY8-684" fmla="*/ 19640 h 38016"/>
                <a:gd name="connsiteX9-685" fmla="*/ 2463 w 10205"/>
                <a:gd name="connsiteY9-686" fmla="*/ 28366 h 38016"/>
                <a:gd name="connsiteX10-687" fmla="*/ 0 w 10205"/>
                <a:gd name="connsiteY10-688" fmla="*/ 9292 h 38016"/>
                <a:gd name="connsiteX11-689" fmla="*/ 0 w 10205"/>
                <a:gd name="connsiteY11-690" fmla="*/ 1292 h 38016"/>
                <a:gd name="connsiteX0-691" fmla="*/ 0 w 10179"/>
                <a:gd name="connsiteY0-692" fmla="*/ 1189 h 37913"/>
                <a:gd name="connsiteX1-693" fmla="*/ 1935 w 10179"/>
                <a:gd name="connsiteY1-694" fmla="*/ 20268 h 37913"/>
                <a:gd name="connsiteX2-695" fmla="*/ 5333 w 10179"/>
                <a:gd name="connsiteY2-696" fmla="*/ 8585 h 37913"/>
                <a:gd name="connsiteX3-697" fmla="*/ 7731 w 10179"/>
                <a:gd name="connsiteY3-698" fmla="*/ 189 h 37913"/>
                <a:gd name="connsiteX4-699" fmla="*/ 10179 w 10179"/>
                <a:gd name="connsiteY4-700" fmla="*/ 16804 h 37913"/>
                <a:gd name="connsiteX5-701" fmla="*/ 10087 w 10179"/>
                <a:gd name="connsiteY5-702" fmla="*/ 29271 h 37913"/>
                <a:gd name="connsiteX6-703" fmla="*/ 10179 w 10179"/>
                <a:gd name="connsiteY6-704" fmla="*/ 37913 h 37913"/>
                <a:gd name="connsiteX7-705" fmla="*/ 8064 w 10179"/>
                <a:gd name="connsiteY7-706" fmla="*/ 19684 h 37913"/>
                <a:gd name="connsiteX8-707" fmla="*/ 5735 w 10179"/>
                <a:gd name="connsiteY8-708" fmla="*/ 19537 h 37913"/>
                <a:gd name="connsiteX9-709" fmla="*/ 2463 w 10179"/>
                <a:gd name="connsiteY9-710" fmla="*/ 28263 h 37913"/>
                <a:gd name="connsiteX10-711" fmla="*/ 0 w 10179"/>
                <a:gd name="connsiteY10-712" fmla="*/ 9189 h 37913"/>
                <a:gd name="connsiteX11-713" fmla="*/ 0 w 10179"/>
                <a:gd name="connsiteY11-714" fmla="*/ 1189 h 37913"/>
                <a:gd name="connsiteX0-715" fmla="*/ 0 w 10179"/>
                <a:gd name="connsiteY0-716" fmla="*/ 1189 h 37913"/>
                <a:gd name="connsiteX1-717" fmla="*/ 1935 w 10179"/>
                <a:gd name="connsiteY1-718" fmla="*/ 20268 h 37913"/>
                <a:gd name="connsiteX2-719" fmla="*/ 5333 w 10179"/>
                <a:gd name="connsiteY2-720" fmla="*/ 8585 h 37913"/>
                <a:gd name="connsiteX3-721" fmla="*/ 7731 w 10179"/>
                <a:gd name="connsiteY3-722" fmla="*/ 189 h 37913"/>
                <a:gd name="connsiteX4-723" fmla="*/ 10179 w 10179"/>
                <a:gd name="connsiteY4-724" fmla="*/ 16804 h 37913"/>
                <a:gd name="connsiteX5-725" fmla="*/ 10087 w 10179"/>
                <a:gd name="connsiteY5-726" fmla="*/ 29271 h 37913"/>
                <a:gd name="connsiteX6-727" fmla="*/ 10179 w 10179"/>
                <a:gd name="connsiteY6-728" fmla="*/ 37913 h 37913"/>
                <a:gd name="connsiteX7-729" fmla="*/ 8064 w 10179"/>
                <a:gd name="connsiteY7-730" fmla="*/ 19684 h 37913"/>
                <a:gd name="connsiteX8-731" fmla="*/ 5735 w 10179"/>
                <a:gd name="connsiteY8-732" fmla="*/ 19537 h 37913"/>
                <a:gd name="connsiteX9-733" fmla="*/ 2463 w 10179"/>
                <a:gd name="connsiteY9-734" fmla="*/ 28263 h 37913"/>
                <a:gd name="connsiteX10-735" fmla="*/ 0 w 10179"/>
                <a:gd name="connsiteY10-736" fmla="*/ 9189 h 37913"/>
                <a:gd name="connsiteX11-737" fmla="*/ 0 w 10179"/>
                <a:gd name="connsiteY11-738" fmla="*/ 1189 h 37913"/>
                <a:gd name="connsiteX0-739" fmla="*/ 0 w 10179"/>
                <a:gd name="connsiteY0-740" fmla="*/ 1189 h 37913"/>
                <a:gd name="connsiteX1-741" fmla="*/ 1935 w 10179"/>
                <a:gd name="connsiteY1-742" fmla="*/ 20268 h 37913"/>
                <a:gd name="connsiteX2-743" fmla="*/ 5333 w 10179"/>
                <a:gd name="connsiteY2-744" fmla="*/ 8585 h 37913"/>
                <a:gd name="connsiteX3-745" fmla="*/ 7731 w 10179"/>
                <a:gd name="connsiteY3-746" fmla="*/ 189 h 37913"/>
                <a:gd name="connsiteX4-747" fmla="*/ 10179 w 10179"/>
                <a:gd name="connsiteY4-748" fmla="*/ 16804 h 37913"/>
                <a:gd name="connsiteX5-749" fmla="*/ 10087 w 10179"/>
                <a:gd name="connsiteY5-750" fmla="*/ 29271 h 37913"/>
                <a:gd name="connsiteX6-751" fmla="*/ 10179 w 10179"/>
                <a:gd name="connsiteY6-752" fmla="*/ 37913 h 37913"/>
                <a:gd name="connsiteX7-753" fmla="*/ 8064 w 10179"/>
                <a:gd name="connsiteY7-754" fmla="*/ 19684 h 37913"/>
                <a:gd name="connsiteX8-755" fmla="*/ 5735 w 10179"/>
                <a:gd name="connsiteY8-756" fmla="*/ 19537 h 37913"/>
                <a:gd name="connsiteX9-757" fmla="*/ 2463 w 10179"/>
                <a:gd name="connsiteY9-758" fmla="*/ 28263 h 37913"/>
                <a:gd name="connsiteX10-759" fmla="*/ 0 w 10179"/>
                <a:gd name="connsiteY10-760" fmla="*/ 9189 h 37913"/>
                <a:gd name="connsiteX11-761" fmla="*/ 0 w 10179"/>
                <a:gd name="connsiteY11-762" fmla="*/ 1189 h 37913"/>
                <a:gd name="connsiteX0-763" fmla="*/ 0 w 10179"/>
                <a:gd name="connsiteY0-764" fmla="*/ 1995 h 38719"/>
                <a:gd name="connsiteX1-765" fmla="*/ 1935 w 10179"/>
                <a:gd name="connsiteY1-766" fmla="*/ 21074 h 38719"/>
                <a:gd name="connsiteX2-767" fmla="*/ 5333 w 10179"/>
                <a:gd name="connsiteY2-768" fmla="*/ 9391 h 38719"/>
                <a:gd name="connsiteX3-769" fmla="*/ 7603 w 10179"/>
                <a:gd name="connsiteY3-770" fmla="*/ 173 h 38719"/>
                <a:gd name="connsiteX4-771" fmla="*/ 10179 w 10179"/>
                <a:gd name="connsiteY4-772" fmla="*/ 17610 h 38719"/>
                <a:gd name="connsiteX5-773" fmla="*/ 10087 w 10179"/>
                <a:gd name="connsiteY5-774" fmla="*/ 30077 h 38719"/>
                <a:gd name="connsiteX6-775" fmla="*/ 10179 w 10179"/>
                <a:gd name="connsiteY6-776" fmla="*/ 38719 h 38719"/>
                <a:gd name="connsiteX7-777" fmla="*/ 8064 w 10179"/>
                <a:gd name="connsiteY7-778" fmla="*/ 20490 h 38719"/>
                <a:gd name="connsiteX8-779" fmla="*/ 5735 w 10179"/>
                <a:gd name="connsiteY8-780" fmla="*/ 20343 h 38719"/>
                <a:gd name="connsiteX9-781" fmla="*/ 2463 w 10179"/>
                <a:gd name="connsiteY9-782" fmla="*/ 29069 h 38719"/>
                <a:gd name="connsiteX10-783" fmla="*/ 0 w 10179"/>
                <a:gd name="connsiteY10-784" fmla="*/ 9995 h 38719"/>
                <a:gd name="connsiteX11-785" fmla="*/ 0 w 10179"/>
                <a:gd name="connsiteY11-786" fmla="*/ 1995 h 38719"/>
                <a:gd name="connsiteX0-787" fmla="*/ 0 w 10179"/>
                <a:gd name="connsiteY0-788" fmla="*/ 2077 h 38801"/>
                <a:gd name="connsiteX1-789" fmla="*/ 1935 w 10179"/>
                <a:gd name="connsiteY1-790" fmla="*/ 21156 h 38801"/>
                <a:gd name="connsiteX2-791" fmla="*/ 5333 w 10179"/>
                <a:gd name="connsiteY2-792" fmla="*/ 8240 h 38801"/>
                <a:gd name="connsiteX3-793" fmla="*/ 7603 w 10179"/>
                <a:gd name="connsiteY3-794" fmla="*/ 255 h 38801"/>
                <a:gd name="connsiteX4-795" fmla="*/ 10179 w 10179"/>
                <a:gd name="connsiteY4-796" fmla="*/ 17692 h 38801"/>
                <a:gd name="connsiteX5-797" fmla="*/ 10087 w 10179"/>
                <a:gd name="connsiteY5-798" fmla="*/ 30159 h 38801"/>
                <a:gd name="connsiteX6-799" fmla="*/ 10179 w 10179"/>
                <a:gd name="connsiteY6-800" fmla="*/ 38801 h 38801"/>
                <a:gd name="connsiteX7-801" fmla="*/ 8064 w 10179"/>
                <a:gd name="connsiteY7-802" fmla="*/ 20572 h 38801"/>
                <a:gd name="connsiteX8-803" fmla="*/ 5735 w 10179"/>
                <a:gd name="connsiteY8-804" fmla="*/ 20425 h 38801"/>
                <a:gd name="connsiteX9-805" fmla="*/ 2463 w 10179"/>
                <a:gd name="connsiteY9-806" fmla="*/ 29151 h 38801"/>
                <a:gd name="connsiteX10-807" fmla="*/ 0 w 10179"/>
                <a:gd name="connsiteY10-808" fmla="*/ 10077 h 38801"/>
                <a:gd name="connsiteX11-809" fmla="*/ 0 w 10179"/>
                <a:gd name="connsiteY11-810" fmla="*/ 2077 h 3880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  <a:cxn ang="0">
                  <a:pos x="connsiteX11-89" y="connsiteY11-90"/>
                </a:cxn>
              </a:cxnLst>
              <a:rect l="l" t="t" r="r" b="b"/>
              <a:pathLst>
                <a:path w="10179" h="38801">
                  <a:moveTo>
                    <a:pt x="0" y="2077"/>
                  </a:moveTo>
                  <a:cubicBezTo>
                    <a:pt x="0" y="2629"/>
                    <a:pt x="1046" y="20129"/>
                    <a:pt x="1935" y="21156"/>
                  </a:cubicBezTo>
                  <a:cubicBezTo>
                    <a:pt x="2824" y="22183"/>
                    <a:pt x="4388" y="11723"/>
                    <a:pt x="5333" y="8240"/>
                  </a:cubicBezTo>
                  <a:cubicBezTo>
                    <a:pt x="6278" y="4757"/>
                    <a:pt x="6795" y="-1320"/>
                    <a:pt x="7603" y="255"/>
                  </a:cubicBezTo>
                  <a:cubicBezTo>
                    <a:pt x="8411" y="1830"/>
                    <a:pt x="8811" y="4234"/>
                    <a:pt x="10179" y="17692"/>
                  </a:cubicBezTo>
                  <a:cubicBezTo>
                    <a:pt x="10181" y="18801"/>
                    <a:pt x="10085" y="29050"/>
                    <a:pt x="10087" y="30159"/>
                  </a:cubicBezTo>
                  <a:cubicBezTo>
                    <a:pt x="10092" y="31546"/>
                    <a:pt x="10174" y="37414"/>
                    <a:pt x="10179" y="38801"/>
                  </a:cubicBezTo>
                  <a:cubicBezTo>
                    <a:pt x="10179" y="38249"/>
                    <a:pt x="8805" y="23635"/>
                    <a:pt x="8064" y="20572"/>
                  </a:cubicBezTo>
                  <a:cubicBezTo>
                    <a:pt x="7323" y="17509"/>
                    <a:pt x="6411" y="17351"/>
                    <a:pt x="5735" y="20425"/>
                  </a:cubicBezTo>
                  <a:cubicBezTo>
                    <a:pt x="5059" y="23499"/>
                    <a:pt x="3844" y="29151"/>
                    <a:pt x="2463" y="29151"/>
                  </a:cubicBezTo>
                  <a:cubicBezTo>
                    <a:pt x="1082" y="29151"/>
                    <a:pt x="0" y="10629"/>
                    <a:pt x="0" y="10077"/>
                  </a:cubicBezTo>
                  <a:lnTo>
                    <a:pt x="0" y="2077"/>
                  </a:lnTo>
                  <a:close/>
                </a:path>
              </a:pathLst>
            </a:custGeom>
            <a:solidFill>
              <a:srgbClr val="FF7D7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9" name="Flowchart: Punched Tape 18"/>
            <p:cNvSpPr/>
            <p:nvPr/>
          </p:nvSpPr>
          <p:spPr>
            <a:xfrm>
              <a:off x="-54981" y="1274625"/>
              <a:ext cx="12246979" cy="3931568"/>
            </a:xfrm>
            <a:custGeom>
              <a:avLst/>
              <a:gdLst>
                <a:gd name="connsiteX0" fmla="*/ 0 w 10000"/>
                <a:gd name="connsiteY0" fmla="*/ 1000 h 10000"/>
                <a:gd name="connsiteX1" fmla="*/ 2500 w 10000"/>
                <a:gd name="connsiteY1" fmla="*/ 2000 h 10000"/>
                <a:gd name="connsiteX2" fmla="*/ 5000 w 10000"/>
                <a:gd name="connsiteY2" fmla="*/ 1000 h 10000"/>
                <a:gd name="connsiteX3" fmla="*/ 7500 w 10000"/>
                <a:gd name="connsiteY3" fmla="*/ 0 h 10000"/>
                <a:gd name="connsiteX4" fmla="*/ 10000 w 10000"/>
                <a:gd name="connsiteY4" fmla="*/ 1000 h 10000"/>
                <a:gd name="connsiteX5" fmla="*/ 10000 w 10000"/>
                <a:gd name="connsiteY5" fmla="*/ 9000 h 10000"/>
                <a:gd name="connsiteX6" fmla="*/ 7500 w 10000"/>
                <a:gd name="connsiteY6" fmla="*/ 8000 h 10000"/>
                <a:gd name="connsiteX7" fmla="*/ 5000 w 10000"/>
                <a:gd name="connsiteY7" fmla="*/ 9000 h 10000"/>
                <a:gd name="connsiteX8" fmla="*/ 2500 w 10000"/>
                <a:gd name="connsiteY8" fmla="*/ 10000 h 10000"/>
                <a:gd name="connsiteX9" fmla="*/ 0 w 10000"/>
                <a:gd name="connsiteY9" fmla="*/ 9000 h 10000"/>
                <a:gd name="connsiteX10" fmla="*/ 0 w 10000"/>
                <a:gd name="connsiteY10" fmla="*/ 1000 h 10000"/>
                <a:gd name="connsiteX0-1" fmla="*/ 0 w 10000"/>
                <a:gd name="connsiteY0-2" fmla="*/ 1000 h 10000"/>
                <a:gd name="connsiteX1-3" fmla="*/ 2500 w 10000"/>
                <a:gd name="connsiteY1-4" fmla="*/ 2000 h 10000"/>
                <a:gd name="connsiteX2-5" fmla="*/ 4956 w 10000"/>
                <a:gd name="connsiteY2-6" fmla="*/ 1000 h 10000"/>
                <a:gd name="connsiteX3-7" fmla="*/ 7500 w 10000"/>
                <a:gd name="connsiteY3-8" fmla="*/ 0 h 10000"/>
                <a:gd name="connsiteX4-9" fmla="*/ 10000 w 10000"/>
                <a:gd name="connsiteY4-10" fmla="*/ 1000 h 10000"/>
                <a:gd name="connsiteX5-11" fmla="*/ 10000 w 10000"/>
                <a:gd name="connsiteY5-12" fmla="*/ 9000 h 10000"/>
                <a:gd name="connsiteX6-13" fmla="*/ 7500 w 10000"/>
                <a:gd name="connsiteY6-14" fmla="*/ 8000 h 10000"/>
                <a:gd name="connsiteX7-15" fmla="*/ 5000 w 10000"/>
                <a:gd name="connsiteY7-16" fmla="*/ 9000 h 10000"/>
                <a:gd name="connsiteX8-17" fmla="*/ 2500 w 10000"/>
                <a:gd name="connsiteY8-18" fmla="*/ 10000 h 10000"/>
                <a:gd name="connsiteX9-19" fmla="*/ 0 w 10000"/>
                <a:gd name="connsiteY9-20" fmla="*/ 9000 h 10000"/>
                <a:gd name="connsiteX10-21" fmla="*/ 0 w 10000"/>
                <a:gd name="connsiteY10-22" fmla="*/ 1000 h 10000"/>
                <a:gd name="connsiteX0-23" fmla="*/ 0 w 10000"/>
                <a:gd name="connsiteY0-24" fmla="*/ 1000 h 10000"/>
                <a:gd name="connsiteX1-25" fmla="*/ 2500 w 10000"/>
                <a:gd name="connsiteY1-26" fmla="*/ 2000 h 10000"/>
                <a:gd name="connsiteX2-27" fmla="*/ 4956 w 10000"/>
                <a:gd name="connsiteY2-28" fmla="*/ 1000 h 10000"/>
                <a:gd name="connsiteX3-29" fmla="*/ 7500 w 10000"/>
                <a:gd name="connsiteY3-30" fmla="*/ 0 h 10000"/>
                <a:gd name="connsiteX4-31" fmla="*/ 10000 w 10000"/>
                <a:gd name="connsiteY4-32" fmla="*/ 1000 h 10000"/>
                <a:gd name="connsiteX5-33" fmla="*/ 10000 w 10000"/>
                <a:gd name="connsiteY5-34" fmla="*/ 9000 h 10000"/>
                <a:gd name="connsiteX6-35" fmla="*/ 7500 w 10000"/>
                <a:gd name="connsiteY6-36" fmla="*/ 8000 h 10000"/>
                <a:gd name="connsiteX7-37" fmla="*/ 5000 w 10000"/>
                <a:gd name="connsiteY7-38" fmla="*/ 9000 h 10000"/>
                <a:gd name="connsiteX8-39" fmla="*/ 2500 w 10000"/>
                <a:gd name="connsiteY8-40" fmla="*/ 10000 h 10000"/>
                <a:gd name="connsiteX9-41" fmla="*/ 0 w 10000"/>
                <a:gd name="connsiteY9-42" fmla="*/ 9000 h 10000"/>
                <a:gd name="connsiteX10-43" fmla="*/ 0 w 10000"/>
                <a:gd name="connsiteY10-44" fmla="*/ 1000 h 10000"/>
                <a:gd name="connsiteX0-45" fmla="*/ 236 w 10236"/>
                <a:gd name="connsiteY0-46" fmla="*/ 1000 h 35924"/>
                <a:gd name="connsiteX1-47" fmla="*/ 2736 w 10236"/>
                <a:gd name="connsiteY1-48" fmla="*/ 2000 h 35924"/>
                <a:gd name="connsiteX2-49" fmla="*/ 5192 w 10236"/>
                <a:gd name="connsiteY2-50" fmla="*/ 1000 h 35924"/>
                <a:gd name="connsiteX3-51" fmla="*/ 7736 w 10236"/>
                <a:gd name="connsiteY3-52" fmla="*/ 0 h 35924"/>
                <a:gd name="connsiteX4-53" fmla="*/ 10236 w 10236"/>
                <a:gd name="connsiteY4-54" fmla="*/ 1000 h 35924"/>
                <a:gd name="connsiteX5-55" fmla="*/ 10236 w 10236"/>
                <a:gd name="connsiteY5-56" fmla="*/ 9000 h 35924"/>
                <a:gd name="connsiteX6-57" fmla="*/ 7736 w 10236"/>
                <a:gd name="connsiteY6-58" fmla="*/ 8000 h 35924"/>
                <a:gd name="connsiteX7-59" fmla="*/ 5236 w 10236"/>
                <a:gd name="connsiteY7-60" fmla="*/ 9000 h 35924"/>
                <a:gd name="connsiteX8-61" fmla="*/ 2736 w 10236"/>
                <a:gd name="connsiteY8-62" fmla="*/ 10000 h 35924"/>
                <a:gd name="connsiteX9-63" fmla="*/ 0 w 10236"/>
                <a:gd name="connsiteY9-64" fmla="*/ 35916 h 35924"/>
                <a:gd name="connsiteX10-65" fmla="*/ 236 w 10236"/>
                <a:gd name="connsiteY10-66" fmla="*/ 1000 h 35924"/>
                <a:gd name="connsiteX0-67" fmla="*/ 22 w 10258"/>
                <a:gd name="connsiteY0-68" fmla="*/ 5681 h 35924"/>
                <a:gd name="connsiteX1-69" fmla="*/ 2758 w 10258"/>
                <a:gd name="connsiteY1-70" fmla="*/ 2000 h 35924"/>
                <a:gd name="connsiteX2-71" fmla="*/ 5214 w 10258"/>
                <a:gd name="connsiteY2-72" fmla="*/ 1000 h 35924"/>
                <a:gd name="connsiteX3-73" fmla="*/ 7758 w 10258"/>
                <a:gd name="connsiteY3-74" fmla="*/ 0 h 35924"/>
                <a:gd name="connsiteX4-75" fmla="*/ 10258 w 10258"/>
                <a:gd name="connsiteY4-76" fmla="*/ 1000 h 35924"/>
                <a:gd name="connsiteX5-77" fmla="*/ 10258 w 10258"/>
                <a:gd name="connsiteY5-78" fmla="*/ 9000 h 35924"/>
                <a:gd name="connsiteX6-79" fmla="*/ 7758 w 10258"/>
                <a:gd name="connsiteY6-80" fmla="*/ 8000 h 35924"/>
                <a:gd name="connsiteX7-81" fmla="*/ 5258 w 10258"/>
                <a:gd name="connsiteY7-82" fmla="*/ 9000 h 35924"/>
                <a:gd name="connsiteX8-83" fmla="*/ 2758 w 10258"/>
                <a:gd name="connsiteY8-84" fmla="*/ 10000 h 35924"/>
                <a:gd name="connsiteX9-85" fmla="*/ 22 w 10258"/>
                <a:gd name="connsiteY9-86" fmla="*/ 35916 h 35924"/>
                <a:gd name="connsiteX10-87" fmla="*/ 22 w 10258"/>
                <a:gd name="connsiteY10-88" fmla="*/ 5681 h 35924"/>
                <a:gd name="connsiteX0-89" fmla="*/ 44 w 10280"/>
                <a:gd name="connsiteY0-90" fmla="*/ 5681 h 35924"/>
                <a:gd name="connsiteX1-91" fmla="*/ 2780 w 10280"/>
                <a:gd name="connsiteY1-92" fmla="*/ 2000 h 35924"/>
                <a:gd name="connsiteX2-93" fmla="*/ 5236 w 10280"/>
                <a:gd name="connsiteY2-94" fmla="*/ 1000 h 35924"/>
                <a:gd name="connsiteX3-95" fmla="*/ 7780 w 10280"/>
                <a:gd name="connsiteY3-96" fmla="*/ 0 h 35924"/>
                <a:gd name="connsiteX4-97" fmla="*/ 10280 w 10280"/>
                <a:gd name="connsiteY4-98" fmla="*/ 1000 h 35924"/>
                <a:gd name="connsiteX5-99" fmla="*/ 10280 w 10280"/>
                <a:gd name="connsiteY5-100" fmla="*/ 9000 h 35924"/>
                <a:gd name="connsiteX6-101" fmla="*/ 7780 w 10280"/>
                <a:gd name="connsiteY6-102" fmla="*/ 8000 h 35924"/>
                <a:gd name="connsiteX7-103" fmla="*/ 5280 w 10280"/>
                <a:gd name="connsiteY7-104" fmla="*/ 9000 h 35924"/>
                <a:gd name="connsiteX8-105" fmla="*/ 2780 w 10280"/>
                <a:gd name="connsiteY8-106" fmla="*/ 10000 h 35924"/>
                <a:gd name="connsiteX9-107" fmla="*/ 0 w 10280"/>
                <a:gd name="connsiteY9-108" fmla="*/ 35916 h 35924"/>
                <a:gd name="connsiteX10-109" fmla="*/ 44 w 10280"/>
                <a:gd name="connsiteY10-110" fmla="*/ 5681 h 35924"/>
                <a:gd name="connsiteX0-111" fmla="*/ 44 w 10280"/>
                <a:gd name="connsiteY0-112" fmla="*/ 5681 h 48911"/>
                <a:gd name="connsiteX1-113" fmla="*/ 2780 w 10280"/>
                <a:gd name="connsiteY1-114" fmla="*/ 2000 h 48911"/>
                <a:gd name="connsiteX2-115" fmla="*/ 5236 w 10280"/>
                <a:gd name="connsiteY2-116" fmla="*/ 1000 h 48911"/>
                <a:gd name="connsiteX3-117" fmla="*/ 7780 w 10280"/>
                <a:gd name="connsiteY3-118" fmla="*/ 0 h 48911"/>
                <a:gd name="connsiteX4-119" fmla="*/ 10280 w 10280"/>
                <a:gd name="connsiteY4-120" fmla="*/ 1000 h 48911"/>
                <a:gd name="connsiteX5-121" fmla="*/ 10280 w 10280"/>
                <a:gd name="connsiteY5-122" fmla="*/ 9000 h 48911"/>
                <a:gd name="connsiteX6-123" fmla="*/ 7780 w 10280"/>
                <a:gd name="connsiteY6-124" fmla="*/ 8000 h 48911"/>
                <a:gd name="connsiteX7-125" fmla="*/ 5280 w 10280"/>
                <a:gd name="connsiteY7-126" fmla="*/ 9000 h 48911"/>
                <a:gd name="connsiteX8-127" fmla="*/ 1894 w 10280"/>
                <a:gd name="connsiteY8-128" fmla="*/ 48911 h 48911"/>
                <a:gd name="connsiteX9-129" fmla="*/ 0 w 10280"/>
                <a:gd name="connsiteY9-130" fmla="*/ 35916 h 48911"/>
                <a:gd name="connsiteX10-131" fmla="*/ 44 w 10280"/>
                <a:gd name="connsiteY10-132" fmla="*/ 5681 h 48911"/>
                <a:gd name="connsiteX0-133" fmla="*/ 44 w 10280"/>
                <a:gd name="connsiteY0-134" fmla="*/ 5681 h 48911"/>
                <a:gd name="connsiteX1-135" fmla="*/ 2780 w 10280"/>
                <a:gd name="connsiteY1-136" fmla="*/ 2000 h 48911"/>
                <a:gd name="connsiteX2-137" fmla="*/ 5236 w 10280"/>
                <a:gd name="connsiteY2-138" fmla="*/ 1000 h 48911"/>
                <a:gd name="connsiteX3-139" fmla="*/ 7780 w 10280"/>
                <a:gd name="connsiteY3-140" fmla="*/ 0 h 48911"/>
                <a:gd name="connsiteX4-141" fmla="*/ 10280 w 10280"/>
                <a:gd name="connsiteY4-142" fmla="*/ 1000 h 48911"/>
                <a:gd name="connsiteX5-143" fmla="*/ 10280 w 10280"/>
                <a:gd name="connsiteY5-144" fmla="*/ 9000 h 48911"/>
                <a:gd name="connsiteX6-145" fmla="*/ 7780 w 10280"/>
                <a:gd name="connsiteY6-146" fmla="*/ 8000 h 48911"/>
                <a:gd name="connsiteX7-147" fmla="*/ 5354 w 10280"/>
                <a:gd name="connsiteY7-148" fmla="*/ 20702 h 48911"/>
                <a:gd name="connsiteX8-149" fmla="*/ 1894 w 10280"/>
                <a:gd name="connsiteY8-150" fmla="*/ 48911 h 48911"/>
                <a:gd name="connsiteX9-151" fmla="*/ 0 w 10280"/>
                <a:gd name="connsiteY9-152" fmla="*/ 35916 h 48911"/>
                <a:gd name="connsiteX10-153" fmla="*/ 44 w 10280"/>
                <a:gd name="connsiteY10-154" fmla="*/ 5681 h 48911"/>
                <a:gd name="connsiteX0-155" fmla="*/ 44 w 10280"/>
                <a:gd name="connsiteY0-156" fmla="*/ 5681 h 48911"/>
                <a:gd name="connsiteX1-157" fmla="*/ 2780 w 10280"/>
                <a:gd name="connsiteY1-158" fmla="*/ 2000 h 48911"/>
                <a:gd name="connsiteX2-159" fmla="*/ 5236 w 10280"/>
                <a:gd name="connsiteY2-160" fmla="*/ 1000 h 48911"/>
                <a:gd name="connsiteX3-161" fmla="*/ 7780 w 10280"/>
                <a:gd name="connsiteY3-162" fmla="*/ 0 h 48911"/>
                <a:gd name="connsiteX4-163" fmla="*/ 10280 w 10280"/>
                <a:gd name="connsiteY4-164" fmla="*/ 1000 h 48911"/>
                <a:gd name="connsiteX5-165" fmla="*/ 10280 w 10280"/>
                <a:gd name="connsiteY5-166" fmla="*/ 9000 h 48911"/>
                <a:gd name="connsiteX6-167" fmla="*/ 7780 w 10280"/>
                <a:gd name="connsiteY6-168" fmla="*/ 8000 h 48911"/>
                <a:gd name="connsiteX7-169" fmla="*/ 5354 w 10280"/>
                <a:gd name="connsiteY7-170" fmla="*/ 20702 h 48911"/>
                <a:gd name="connsiteX8-171" fmla="*/ 1894 w 10280"/>
                <a:gd name="connsiteY8-172" fmla="*/ 48911 h 48911"/>
                <a:gd name="connsiteX9-173" fmla="*/ 0 w 10280"/>
                <a:gd name="connsiteY9-174" fmla="*/ 35916 h 48911"/>
                <a:gd name="connsiteX10-175" fmla="*/ 44 w 10280"/>
                <a:gd name="connsiteY10-176" fmla="*/ 5681 h 48911"/>
                <a:gd name="connsiteX0-177" fmla="*/ 44 w 10280"/>
                <a:gd name="connsiteY0-178" fmla="*/ 22064 h 65294"/>
                <a:gd name="connsiteX1-179" fmla="*/ 2780 w 10280"/>
                <a:gd name="connsiteY1-180" fmla="*/ 18383 h 65294"/>
                <a:gd name="connsiteX2-181" fmla="*/ 5236 w 10280"/>
                <a:gd name="connsiteY2-182" fmla="*/ 17383 h 65294"/>
                <a:gd name="connsiteX3-183" fmla="*/ 8459 w 10280"/>
                <a:gd name="connsiteY3-184" fmla="*/ 0 h 65294"/>
                <a:gd name="connsiteX4-185" fmla="*/ 10280 w 10280"/>
                <a:gd name="connsiteY4-186" fmla="*/ 17383 h 65294"/>
                <a:gd name="connsiteX5-187" fmla="*/ 10280 w 10280"/>
                <a:gd name="connsiteY5-188" fmla="*/ 25383 h 65294"/>
                <a:gd name="connsiteX6-189" fmla="*/ 7780 w 10280"/>
                <a:gd name="connsiteY6-190" fmla="*/ 24383 h 65294"/>
                <a:gd name="connsiteX7-191" fmla="*/ 5354 w 10280"/>
                <a:gd name="connsiteY7-192" fmla="*/ 37085 h 65294"/>
                <a:gd name="connsiteX8-193" fmla="*/ 1894 w 10280"/>
                <a:gd name="connsiteY8-194" fmla="*/ 65294 h 65294"/>
                <a:gd name="connsiteX9-195" fmla="*/ 0 w 10280"/>
                <a:gd name="connsiteY9-196" fmla="*/ 52299 h 65294"/>
                <a:gd name="connsiteX10-197" fmla="*/ 44 w 10280"/>
                <a:gd name="connsiteY10-198" fmla="*/ 22064 h 65294"/>
                <a:gd name="connsiteX0-199" fmla="*/ 44 w 10280"/>
                <a:gd name="connsiteY0-200" fmla="*/ 22134 h 65364"/>
                <a:gd name="connsiteX1-201" fmla="*/ 2780 w 10280"/>
                <a:gd name="connsiteY1-202" fmla="*/ 18453 h 65364"/>
                <a:gd name="connsiteX2-203" fmla="*/ 5546 w 10280"/>
                <a:gd name="connsiteY2-204" fmla="*/ 11602 h 65364"/>
                <a:gd name="connsiteX3-205" fmla="*/ 8459 w 10280"/>
                <a:gd name="connsiteY3-206" fmla="*/ 70 h 65364"/>
                <a:gd name="connsiteX4-207" fmla="*/ 10280 w 10280"/>
                <a:gd name="connsiteY4-208" fmla="*/ 17453 h 65364"/>
                <a:gd name="connsiteX5-209" fmla="*/ 10280 w 10280"/>
                <a:gd name="connsiteY5-210" fmla="*/ 25453 h 65364"/>
                <a:gd name="connsiteX6-211" fmla="*/ 7780 w 10280"/>
                <a:gd name="connsiteY6-212" fmla="*/ 24453 h 65364"/>
                <a:gd name="connsiteX7-213" fmla="*/ 5354 w 10280"/>
                <a:gd name="connsiteY7-214" fmla="*/ 37155 h 65364"/>
                <a:gd name="connsiteX8-215" fmla="*/ 1894 w 10280"/>
                <a:gd name="connsiteY8-216" fmla="*/ 65364 h 65364"/>
                <a:gd name="connsiteX9-217" fmla="*/ 0 w 10280"/>
                <a:gd name="connsiteY9-218" fmla="*/ 52369 h 65364"/>
                <a:gd name="connsiteX10-219" fmla="*/ 44 w 10280"/>
                <a:gd name="connsiteY10-220" fmla="*/ 22134 h 65364"/>
                <a:gd name="connsiteX0-221" fmla="*/ 44 w 10280"/>
                <a:gd name="connsiteY0-222" fmla="*/ 22162 h 65392"/>
                <a:gd name="connsiteX1-223" fmla="*/ 2573 w 10280"/>
                <a:gd name="connsiteY1-224" fmla="*/ 36620 h 65392"/>
                <a:gd name="connsiteX2-225" fmla="*/ 5546 w 10280"/>
                <a:gd name="connsiteY2-226" fmla="*/ 11630 h 65392"/>
                <a:gd name="connsiteX3-227" fmla="*/ 8459 w 10280"/>
                <a:gd name="connsiteY3-228" fmla="*/ 98 h 65392"/>
                <a:gd name="connsiteX4-229" fmla="*/ 10280 w 10280"/>
                <a:gd name="connsiteY4-230" fmla="*/ 17481 h 65392"/>
                <a:gd name="connsiteX5-231" fmla="*/ 10280 w 10280"/>
                <a:gd name="connsiteY5-232" fmla="*/ 25481 h 65392"/>
                <a:gd name="connsiteX6-233" fmla="*/ 7780 w 10280"/>
                <a:gd name="connsiteY6-234" fmla="*/ 24481 h 65392"/>
                <a:gd name="connsiteX7-235" fmla="*/ 5354 w 10280"/>
                <a:gd name="connsiteY7-236" fmla="*/ 37183 h 65392"/>
                <a:gd name="connsiteX8-237" fmla="*/ 1894 w 10280"/>
                <a:gd name="connsiteY8-238" fmla="*/ 65392 h 65392"/>
                <a:gd name="connsiteX9-239" fmla="*/ 0 w 10280"/>
                <a:gd name="connsiteY9-240" fmla="*/ 52397 h 65392"/>
                <a:gd name="connsiteX10-241" fmla="*/ 44 w 10280"/>
                <a:gd name="connsiteY10-242" fmla="*/ 22162 h 65392"/>
                <a:gd name="connsiteX0-243" fmla="*/ 44 w 10280"/>
                <a:gd name="connsiteY0-244" fmla="*/ 22178 h 65408"/>
                <a:gd name="connsiteX1-245" fmla="*/ 2543 w 10280"/>
                <a:gd name="connsiteY1-246" fmla="*/ 43072 h 65408"/>
                <a:gd name="connsiteX2-247" fmla="*/ 5546 w 10280"/>
                <a:gd name="connsiteY2-248" fmla="*/ 11646 h 65408"/>
                <a:gd name="connsiteX3-249" fmla="*/ 8459 w 10280"/>
                <a:gd name="connsiteY3-250" fmla="*/ 114 h 65408"/>
                <a:gd name="connsiteX4-251" fmla="*/ 10280 w 10280"/>
                <a:gd name="connsiteY4-252" fmla="*/ 17497 h 65408"/>
                <a:gd name="connsiteX5-253" fmla="*/ 10280 w 10280"/>
                <a:gd name="connsiteY5-254" fmla="*/ 25497 h 65408"/>
                <a:gd name="connsiteX6-255" fmla="*/ 7780 w 10280"/>
                <a:gd name="connsiteY6-256" fmla="*/ 24497 h 65408"/>
                <a:gd name="connsiteX7-257" fmla="*/ 5354 w 10280"/>
                <a:gd name="connsiteY7-258" fmla="*/ 37199 h 65408"/>
                <a:gd name="connsiteX8-259" fmla="*/ 1894 w 10280"/>
                <a:gd name="connsiteY8-260" fmla="*/ 65408 h 65408"/>
                <a:gd name="connsiteX9-261" fmla="*/ 0 w 10280"/>
                <a:gd name="connsiteY9-262" fmla="*/ 52413 h 65408"/>
                <a:gd name="connsiteX10-263" fmla="*/ 44 w 10280"/>
                <a:gd name="connsiteY10-264" fmla="*/ 22178 h 65408"/>
                <a:gd name="connsiteX0-265" fmla="*/ 44 w 10280"/>
                <a:gd name="connsiteY0-266" fmla="*/ 22167 h 65397"/>
                <a:gd name="connsiteX1-267" fmla="*/ 2573 w 10280"/>
                <a:gd name="connsiteY1-268" fmla="*/ 38380 h 65397"/>
                <a:gd name="connsiteX2-269" fmla="*/ 5546 w 10280"/>
                <a:gd name="connsiteY2-270" fmla="*/ 11635 h 65397"/>
                <a:gd name="connsiteX3-271" fmla="*/ 8459 w 10280"/>
                <a:gd name="connsiteY3-272" fmla="*/ 103 h 65397"/>
                <a:gd name="connsiteX4-273" fmla="*/ 10280 w 10280"/>
                <a:gd name="connsiteY4-274" fmla="*/ 17486 h 65397"/>
                <a:gd name="connsiteX5-275" fmla="*/ 10280 w 10280"/>
                <a:gd name="connsiteY5-276" fmla="*/ 25486 h 65397"/>
                <a:gd name="connsiteX6-277" fmla="*/ 7780 w 10280"/>
                <a:gd name="connsiteY6-278" fmla="*/ 24486 h 65397"/>
                <a:gd name="connsiteX7-279" fmla="*/ 5354 w 10280"/>
                <a:gd name="connsiteY7-280" fmla="*/ 37188 h 65397"/>
                <a:gd name="connsiteX8-281" fmla="*/ 1894 w 10280"/>
                <a:gd name="connsiteY8-282" fmla="*/ 65397 h 65397"/>
                <a:gd name="connsiteX9-283" fmla="*/ 0 w 10280"/>
                <a:gd name="connsiteY9-284" fmla="*/ 52402 h 65397"/>
                <a:gd name="connsiteX10-285" fmla="*/ 44 w 10280"/>
                <a:gd name="connsiteY10-286" fmla="*/ 22167 h 65397"/>
                <a:gd name="connsiteX0-287" fmla="*/ 44 w 10280"/>
                <a:gd name="connsiteY0-288" fmla="*/ 22067 h 65297"/>
                <a:gd name="connsiteX1-289" fmla="*/ 2573 w 10280"/>
                <a:gd name="connsiteY1-290" fmla="*/ 38280 h 65297"/>
                <a:gd name="connsiteX2-291" fmla="*/ 5797 w 10280"/>
                <a:gd name="connsiteY2-292" fmla="*/ 16216 h 65297"/>
                <a:gd name="connsiteX3-293" fmla="*/ 8459 w 10280"/>
                <a:gd name="connsiteY3-294" fmla="*/ 3 h 65297"/>
                <a:gd name="connsiteX4-295" fmla="*/ 10280 w 10280"/>
                <a:gd name="connsiteY4-296" fmla="*/ 17386 h 65297"/>
                <a:gd name="connsiteX5-297" fmla="*/ 10280 w 10280"/>
                <a:gd name="connsiteY5-298" fmla="*/ 25386 h 65297"/>
                <a:gd name="connsiteX6-299" fmla="*/ 7780 w 10280"/>
                <a:gd name="connsiteY6-300" fmla="*/ 24386 h 65297"/>
                <a:gd name="connsiteX7-301" fmla="*/ 5354 w 10280"/>
                <a:gd name="connsiteY7-302" fmla="*/ 37088 h 65297"/>
                <a:gd name="connsiteX8-303" fmla="*/ 1894 w 10280"/>
                <a:gd name="connsiteY8-304" fmla="*/ 65297 h 65297"/>
                <a:gd name="connsiteX9-305" fmla="*/ 0 w 10280"/>
                <a:gd name="connsiteY9-306" fmla="*/ 52302 h 65297"/>
                <a:gd name="connsiteX10-307" fmla="*/ 44 w 10280"/>
                <a:gd name="connsiteY10-308" fmla="*/ 22067 h 65297"/>
                <a:gd name="connsiteX0-309" fmla="*/ 44 w 10280"/>
                <a:gd name="connsiteY0-310" fmla="*/ 22106 h 65336"/>
                <a:gd name="connsiteX1-311" fmla="*/ 2573 w 10280"/>
                <a:gd name="connsiteY1-312" fmla="*/ 38319 h 65336"/>
                <a:gd name="connsiteX2-313" fmla="*/ 5797 w 10280"/>
                <a:gd name="connsiteY2-314" fmla="*/ 13329 h 65336"/>
                <a:gd name="connsiteX3-315" fmla="*/ 8459 w 10280"/>
                <a:gd name="connsiteY3-316" fmla="*/ 42 h 65336"/>
                <a:gd name="connsiteX4-317" fmla="*/ 10280 w 10280"/>
                <a:gd name="connsiteY4-318" fmla="*/ 17425 h 65336"/>
                <a:gd name="connsiteX5-319" fmla="*/ 10280 w 10280"/>
                <a:gd name="connsiteY5-320" fmla="*/ 25425 h 65336"/>
                <a:gd name="connsiteX6-321" fmla="*/ 7780 w 10280"/>
                <a:gd name="connsiteY6-322" fmla="*/ 24425 h 65336"/>
                <a:gd name="connsiteX7-323" fmla="*/ 5354 w 10280"/>
                <a:gd name="connsiteY7-324" fmla="*/ 37127 h 65336"/>
                <a:gd name="connsiteX8-325" fmla="*/ 1894 w 10280"/>
                <a:gd name="connsiteY8-326" fmla="*/ 65336 h 65336"/>
                <a:gd name="connsiteX9-327" fmla="*/ 0 w 10280"/>
                <a:gd name="connsiteY9-328" fmla="*/ 52341 h 65336"/>
                <a:gd name="connsiteX10-329" fmla="*/ 44 w 10280"/>
                <a:gd name="connsiteY10-330" fmla="*/ 22106 h 65336"/>
                <a:gd name="connsiteX0-331" fmla="*/ 44 w 10280"/>
                <a:gd name="connsiteY0-332" fmla="*/ 22181 h 65411"/>
                <a:gd name="connsiteX1-333" fmla="*/ 2573 w 10280"/>
                <a:gd name="connsiteY1-334" fmla="*/ 38394 h 65411"/>
                <a:gd name="connsiteX2-335" fmla="*/ 5797 w 10280"/>
                <a:gd name="connsiteY2-336" fmla="*/ 13404 h 65411"/>
                <a:gd name="connsiteX3-337" fmla="*/ 8459 w 10280"/>
                <a:gd name="connsiteY3-338" fmla="*/ 117 h 65411"/>
                <a:gd name="connsiteX4-339" fmla="*/ 10280 w 10280"/>
                <a:gd name="connsiteY4-340" fmla="*/ 17500 h 65411"/>
                <a:gd name="connsiteX5-341" fmla="*/ 10280 w 10280"/>
                <a:gd name="connsiteY5-342" fmla="*/ 25500 h 65411"/>
                <a:gd name="connsiteX6-343" fmla="*/ 7780 w 10280"/>
                <a:gd name="connsiteY6-344" fmla="*/ 24500 h 65411"/>
                <a:gd name="connsiteX7-345" fmla="*/ 5354 w 10280"/>
                <a:gd name="connsiteY7-346" fmla="*/ 37202 h 65411"/>
                <a:gd name="connsiteX8-347" fmla="*/ 1894 w 10280"/>
                <a:gd name="connsiteY8-348" fmla="*/ 65411 h 65411"/>
                <a:gd name="connsiteX9-349" fmla="*/ 0 w 10280"/>
                <a:gd name="connsiteY9-350" fmla="*/ 52416 h 65411"/>
                <a:gd name="connsiteX10-351" fmla="*/ 44 w 10280"/>
                <a:gd name="connsiteY10-352" fmla="*/ 22181 h 65411"/>
                <a:gd name="connsiteX0-353" fmla="*/ 44 w 10280"/>
                <a:gd name="connsiteY0-354" fmla="*/ 22181 h 65411"/>
                <a:gd name="connsiteX1-355" fmla="*/ 2573 w 10280"/>
                <a:gd name="connsiteY1-356" fmla="*/ 38394 h 65411"/>
                <a:gd name="connsiteX2-357" fmla="*/ 5797 w 10280"/>
                <a:gd name="connsiteY2-358" fmla="*/ 13404 h 65411"/>
                <a:gd name="connsiteX3-359" fmla="*/ 8459 w 10280"/>
                <a:gd name="connsiteY3-360" fmla="*/ 117 h 65411"/>
                <a:gd name="connsiteX4-361" fmla="*/ 10280 w 10280"/>
                <a:gd name="connsiteY4-362" fmla="*/ 17500 h 65411"/>
                <a:gd name="connsiteX5-363" fmla="*/ 10280 w 10280"/>
                <a:gd name="connsiteY5-364" fmla="*/ 25500 h 65411"/>
                <a:gd name="connsiteX6-365" fmla="*/ 8031 w 10280"/>
                <a:gd name="connsiteY6-366" fmla="*/ 8994 h 65411"/>
                <a:gd name="connsiteX7-367" fmla="*/ 5354 w 10280"/>
                <a:gd name="connsiteY7-368" fmla="*/ 37202 h 65411"/>
                <a:gd name="connsiteX8-369" fmla="*/ 1894 w 10280"/>
                <a:gd name="connsiteY8-370" fmla="*/ 65411 h 65411"/>
                <a:gd name="connsiteX9-371" fmla="*/ 0 w 10280"/>
                <a:gd name="connsiteY9-372" fmla="*/ 52416 h 65411"/>
                <a:gd name="connsiteX10-373" fmla="*/ 44 w 10280"/>
                <a:gd name="connsiteY10-374" fmla="*/ 22181 h 65411"/>
                <a:gd name="connsiteX0-375" fmla="*/ 44 w 10280"/>
                <a:gd name="connsiteY0-376" fmla="*/ 22181 h 65411"/>
                <a:gd name="connsiteX1-377" fmla="*/ 2573 w 10280"/>
                <a:gd name="connsiteY1-378" fmla="*/ 38394 h 65411"/>
                <a:gd name="connsiteX2-379" fmla="*/ 5797 w 10280"/>
                <a:gd name="connsiteY2-380" fmla="*/ 13404 h 65411"/>
                <a:gd name="connsiteX3-381" fmla="*/ 8459 w 10280"/>
                <a:gd name="connsiteY3-382" fmla="*/ 117 h 65411"/>
                <a:gd name="connsiteX4-383" fmla="*/ 10280 w 10280"/>
                <a:gd name="connsiteY4-384" fmla="*/ 17500 h 65411"/>
                <a:gd name="connsiteX5-385" fmla="*/ 10280 w 10280"/>
                <a:gd name="connsiteY5-386" fmla="*/ 25500 h 65411"/>
                <a:gd name="connsiteX6-387" fmla="*/ 8061 w 10280"/>
                <a:gd name="connsiteY6-388" fmla="*/ 12505 h 65411"/>
                <a:gd name="connsiteX7-389" fmla="*/ 5354 w 10280"/>
                <a:gd name="connsiteY7-390" fmla="*/ 37202 h 65411"/>
                <a:gd name="connsiteX8-391" fmla="*/ 1894 w 10280"/>
                <a:gd name="connsiteY8-392" fmla="*/ 65411 h 65411"/>
                <a:gd name="connsiteX9-393" fmla="*/ 0 w 10280"/>
                <a:gd name="connsiteY9-394" fmla="*/ 52416 h 65411"/>
                <a:gd name="connsiteX10-395" fmla="*/ 44 w 10280"/>
                <a:gd name="connsiteY10-396" fmla="*/ 22181 h 65411"/>
                <a:gd name="connsiteX0-397" fmla="*/ 44 w 10280"/>
                <a:gd name="connsiteY0-398" fmla="*/ 22181 h 65411"/>
                <a:gd name="connsiteX1-399" fmla="*/ 2573 w 10280"/>
                <a:gd name="connsiteY1-400" fmla="*/ 38394 h 65411"/>
                <a:gd name="connsiteX2-401" fmla="*/ 5797 w 10280"/>
                <a:gd name="connsiteY2-402" fmla="*/ 13404 h 65411"/>
                <a:gd name="connsiteX3-403" fmla="*/ 8459 w 10280"/>
                <a:gd name="connsiteY3-404" fmla="*/ 117 h 65411"/>
                <a:gd name="connsiteX4-405" fmla="*/ 10280 w 10280"/>
                <a:gd name="connsiteY4-406" fmla="*/ 17500 h 65411"/>
                <a:gd name="connsiteX5-407" fmla="*/ 10280 w 10280"/>
                <a:gd name="connsiteY5-408" fmla="*/ 25500 h 65411"/>
                <a:gd name="connsiteX6-409" fmla="*/ 8061 w 10280"/>
                <a:gd name="connsiteY6-410" fmla="*/ 12505 h 65411"/>
                <a:gd name="connsiteX7-411" fmla="*/ 5354 w 10280"/>
                <a:gd name="connsiteY7-412" fmla="*/ 37202 h 65411"/>
                <a:gd name="connsiteX8-413" fmla="*/ 1894 w 10280"/>
                <a:gd name="connsiteY8-414" fmla="*/ 65411 h 65411"/>
                <a:gd name="connsiteX9-415" fmla="*/ 0 w 10280"/>
                <a:gd name="connsiteY9-416" fmla="*/ 52416 h 65411"/>
                <a:gd name="connsiteX10-417" fmla="*/ 44 w 10280"/>
                <a:gd name="connsiteY10-418" fmla="*/ 22181 h 65411"/>
                <a:gd name="connsiteX0-419" fmla="*/ 44 w 10280"/>
                <a:gd name="connsiteY0-420" fmla="*/ 22181 h 65411"/>
                <a:gd name="connsiteX1-421" fmla="*/ 2573 w 10280"/>
                <a:gd name="connsiteY1-422" fmla="*/ 38394 h 65411"/>
                <a:gd name="connsiteX2-423" fmla="*/ 5797 w 10280"/>
                <a:gd name="connsiteY2-424" fmla="*/ 13404 h 65411"/>
                <a:gd name="connsiteX3-425" fmla="*/ 8459 w 10280"/>
                <a:gd name="connsiteY3-426" fmla="*/ 117 h 65411"/>
                <a:gd name="connsiteX4-427" fmla="*/ 10280 w 10280"/>
                <a:gd name="connsiteY4-428" fmla="*/ 17500 h 65411"/>
                <a:gd name="connsiteX5-429" fmla="*/ 10280 w 10280"/>
                <a:gd name="connsiteY5-430" fmla="*/ 25500 h 65411"/>
                <a:gd name="connsiteX6-431" fmla="*/ 8061 w 10280"/>
                <a:gd name="connsiteY6-432" fmla="*/ 12505 h 65411"/>
                <a:gd name="connsiteX7-433" fmla="*/ 5354 w 10280"/>
                <a:gd name="connsiteY7-434" fmla="*/ 37202 h 65411"/>
                <a:gd name="connsiteX8-435" fmla="*/ 1894 w 10280"/>
                <a:gd name="connsiteY8-436" fmla="*/ 65411 h 65411"/>
                <a:gd name="connsiteX9-437" fmla="*/ 0 w 10280"/>
                <a:gd name="connsiteY9-438" fmla="*/ 52416 h 65411"/>
                <a:gd name="connsiteX10-439" fmla="*/ 44 w 10280"/>
                <a:gd name="connsiteY10-440" fmla="*/ 22181 h 65411"/>
                <a:gd name="connsiteX0-441" fmla="*/ 44 w 10280"/>
                <a:gd name="connsiteY0-442" fmla="*/ 22181 h 65411"/>
                <a:gd name="connsiteX1-443" fmla="*/ 2573 w 10280"/>
                <a:gd name="connsiteY1-444" fmla="*/ 38394 h 65411"/>
                <a:gd name="connsiteX2-445" fmla="*/ 5797 w 10280"/>
                <a:gd name="connsiteY2-446" fmla="*/ 13404 h 65411"/>
                <a:gd name="connsiteX3-447" fmla="*/ 8459 w 10280"/>
                <a:gd name="connsiteY3-448" fmla="*/ 117 h 65411"/>
                <a:gd name="connsiteX4-449" fmla="*/ 10280 w 10280"/>
                <a:gd name="connsiteY4-450" fmla="*/ 17500 h 65411"/>
                <a:gd name="connsiteX5-451" fmla="*/ 10280 w 10280"/>
                <a:gd name="connsiteY5-452" fmla="*/ 25500 h 65411"/>
                <a:gd name="connsiteX6-453" fmla="*/ 8061 w 10280"/>
                <a:gd name="connsiteY6-454" fmla="*/ 12505 h 65411"/>
                <a:gd name="connsiteX7-455" fmla="*/ 5354 w 10280"/>
                <a:gd name="connsiteY7-456" fmla="*/ 37202 h 65411"/>
                <a:gd name="connsiteX8-457" fmla="*/ 1894 w 10280"/>
                <a:gd name="connsiteY8-458" fmla="*/ 65411 h 65411"/>
                <a:gd name="connsiteX9-459" fmla="*/ 0 w 10280"/>
                <a:gd name="connsiteY9-460" fmla="*/ 52416 h 65411"/>
                <a:gd name="connsiteX10-461" fmla="*/ 44 w 10280"/>
                <a:gd name="connsiteY10-462" fmla="*/ 22181 h 65411"/>
                <a:gd name="connsiteX0-463" fmla="*/ 44 w 10280"/>
                <a:gd name="connsiteY0-464" fmla="*/ 22181 h 65411"/>
                <a:gd name="connsiteX1-465" fmla="*/ 2573 w 10280"/>
                <a:gd name="connsiteY1-466" fmla="*/ 38394 h 65411"/>
                <a:gd name="connsiteX2-467" fmla="*/ 5797 w 10280"/>
                <a:gd name="connsiteY2-468" fmla="*/ 13404 h 65411"/>
                <a:gd name="connsiteX3-469" fmla="*/ 8459 w 10280"/>
                <a:gd name="connsiteY3-470" fmla="*/ 117 h 65411"/>
                <a:gd name="connsiteX4-471" fmla="*/ 10280 w 10280"/>
                <a:gd name="connsiteY4-472" fmla="*/ 17500 h 65411"/>
                <a:gd name="connsiteX5-473" fmla="*/ 10280 w 10280"/>
                <a:gd name="connsiteY5-474" fmla="*/ 25500 h 65411"/>
                <a:gd name="connsiteX6-475" fmla="*/ 8061 w 10280"/>
                <a:gd name="connsiteY6-476" fmla="*/ 12505 h 65411"/>
                <a:gd name="connsiteX7-477" fmla="*/ 5339 w 10280"/>
                <a:gd name="connsiteY7-478" fmla="*/ 35154 h 65411"/>
                <a:gd name="connsiteX8-479" fmla="*/ 1894 w 10280"/>
                <a:gd name="connsiteY8-480" fmla="*/ 65411 h 65411"/>
                <a:gd name="connsiteX9-481" fmla="*/ 0 w 10280"/>
                <a:gd name="connsiteY9-482" fmla="*/ 52416 h 65411"/>
                <a:gd name="connsiteX10-483" fmla="*/ 44 w 10280"/>
                <a:gd name="connsiteY10-484" fmla="*/ 22181 h 65411"/>
                <a:gd name="connsiteX0-485" fmla="*/ 44 w 10280"/>
                <a:gd name="connsiteY0-486" fmla="*/ 22181 h 65411"/>
                <a:gd name="connsiteX1-487" fmla="*/ 2573 w 10280"/>
                <a:gd name="connsiteY1-488" fmla="*/ 38394 h 65411"/>
                <a:gd name="connsiteX2-489" fmla="*/ 5797 w 10280"/>
                <a:gd name="connsiteY2-490" fmla="*/ 13404 h 65411"/>
                <a:gd name="connsiteX3-491" fmla="*/ 8459 w 10280"/>
                <a:gd name="connsiteY3-492" fmla="*/ 117 h 65411"/>
                <a:gd name="connsiteX4-493" fmla="*/ 10280 w 10280"/>
                <a:gd name="connsiteY4-494" fmla="*/ 17500 h 65411"/>
                <a:gd name="connsiteX5-495" fmla="*/ 10280 w 10280"/>
                <a:gd name="connsiteY5-496" fmla="*/ 25500 h 65411"/>
                <a:gd name="connsiteX6-497" fmla="*/ 8061 w 10280"/>
                <a:gd name="connsiteY6-498" fmla="*/ 12505 h 65411"/>
                <a:gd name="connsiteX7-499" fmla="*/ 5339 w 10280"/>
                <a:gd name="connsiteY7-500" fmla="*/ 35154 h 65411"/>
                <a:gd name="connsiteX8-501" fmla="*/ 1894 w 10280"/>
                <a:gd name="connsiteY8-502" fmla="*/ 65411 h 65411"/>
                <a:gd name="connsiteX9-503" fmla="*/ 0 w 10280"/>
                <a:gd name="connsiteY9-504" fmla="*/ 52416 h 65411"/>
                <a:gd name="connsiteX10-505" fmla="*/ 44 w 10280"/>
                <a:gd name="connsiteY10-506" fmla="*/ 22181 h 65411"/>
                <a:gd name="connsiteX0-507" fmla="*/ 44 w 10280"/>
                <a:gd name="connsiteY0-508" fmla="*/ 22181 h 65411"/>
                <a:gd name="connsiteX1-509" fmla="*/ 2573 w 10280"/>
                <a:gd name="connsiteY1-510" fmla="*/ 38394 h 65411"/>
                <a:gd name="connsiteX2-511" fmla="*/ 5797 w 10280"/>
                <a:gd name="connsiteY2-512" fmla="*/ 13404 h 65411"/>
                <a:gd name="connsiteX3-513" fmla="*/ 8459 w 10280"/>
                <a:gd name="connsiteY3-514" fmla="*/ 117 h 65411"/>
                <a:gd name="connsiteX4-515" fmla="*/ 10280 w 10280"/>
                <a:gd name="connsiteY4-516" fmla="*/ 17500 h 65411"/>
                <a:gd name="connsiteX5-517" fmla="*/ 10280 w 10280"/>
                <a:gd name="connsiteY5-518" fmla="*/ 25500 h 65411"/>
                <a:gd name="connsiteX6-519" fmla="*/ 8061 w 10280"/>
                <a:gd name="connsiteY6-520" fmla="*/ 12505 h 65411"/>
                <a:gd name="connsiteX7-521" fmla="*/ 5339 w 10280"/>
                <a:gd name="connsiteY7-522" fmla="*/ 35154 h 65411"/>
                <a:gd name="connsiteX8-523" fmla="*/ 1894 w 10280"/>
                <a:gd name="connsiteY8-524" fmla="*/ 65411 h 65411"/>
                <a:gd name="connsiteX9-525" fmla="*/ 0 w 10280"/>
                <a:gd name="connsiteY9-526" fmla="*/ 52416 h 65411"/>
                <a:gd name="connsiteX10-527" fmla="*/ 44 w 10280"/>
                <a:gd name="connsiteY10-528" fmla="*/ 22181 h 65411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11" y="connsiteY5-12"/>
                </a:cxn>
                <a:cxn ang="0">
                  <a:pos x="connsiteX6-13" y="connsiteY6-14"/>
                </a:cxn>
                <a:cxn ang="0">
                  <a:pos x="connsiteX7-15" y="connsiteY7-16"/>
                </a:cxn>
                <a:cxn ang="0">
                  <a:pos x="connsiteX8-17" y="connsiteY8-18"/>
                </a:cxn>
                <a:cxn ang="0">
                  <a:pos x="connsiteX9-19" y="connsiteY9-20"/>
                </a:cxn>
                <a:cxn ang="0">
                  <a:pos x="connsiteX10-21" y="connsiteY10-22"/>
                </a:cxn>
              </a:cxnLst>
              <a:rect l="l" t="t" r="r" b="b"/>
              <a:pathLst>
                <a:path w="10280" h="65411">
                  <a:moveTo>
                    <a:pt x="44" y="22181"/>
                  </a:moveTo>
                  <a:cubicBezTo>
                    <a:pt x="44" y="22733"/>
                    <a:pt x="1614" y="39857"/>
                    <a:pt x="2573" y="38394"/>
                  </a:cubicBezTo>
                  <a:cubicBezTo>
                    <a:pt x="3532" y="36931"/>
                    <a:pt x="4285" y="25342"/>
                    <a:pt x="5797" y="13404"/>
                  </a:cubicBezTo>
                  <a:cubicBezTo>
                    <a:pt x="7309" y="1466"/>
                    <a:pt x="7712" y="-565"/>
                    <a:pt x="8459" y="117"/>
                  </a:cubicBezTo>
                  <a:cubicBezTo>
                    <a:pt x="9206" y="799"/>
                    <a:pt x="10280" y="16948"/>
                    <a:pt x="10280" y="17500"/>
                  </a:cubicBezTo>
                  <a:lnTo>
                    <a:pt x="10280" y="25500"/>
                  </a:lnTo>
                  <a:cubicBezTo>
                    <a:pt x="10280" y="24948"/>
                    <a:pt x="8885" y="10896"/>
                    <a:pt x="8061" y="12505"/>
                  </a:cubicBezTo>
                  <a:cubicBezTo>
                    <a:pt x="7238" y="14114"/>
                    <a:pt x="6397" y="23118"/>
                    <a:pt x="5339" y="35154"/>
                  </a:cubicBezTo>
                  <a:cubicBezTo>
                    <a:pt x="4281" y="47190"/>
                    <a:pt x="3275" y="65411"/>
                    <a:pt x="1894" y="65411"/>
                  </a:cubicBezTo>
                  <a:cubicBezTo>
                    <a:pt x="513" y="65411"/>
                    <a:pt x="0" y="52968"/>
                    <a:pt x="0" y="52416"/>
                  </a:cubicBezTo>
                  <a:cubicBezTo>
                    <a:pt x="79" y="40777"/>
                    <a:pt x="-35" y="33820"/>
                    <a:pt x="44" y="22181"/>
                  </a:cubicBezTo>
                  <a:close/>
                </a:path>
              </a:pathLst>
            </a:custGeom>
            <a:solidFill>
              <a:srgbClr val="FFE34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6" name="Google Shape;1211;p35"/>
          <p:cNvSpPr/>
          <p:nvPr/>
        </p:nvSpPr>
        <p:spPr>
          <a:xfrm rot="1191004">
            <a:off x="1967364" y="1163842"/>
            <a:ext cx="398003" cy="37071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7" name="Google Shape;1211;p35"/>
          <p:cNvSpPr/>
          <p:nvPr/>
        </p:nvSpPr>
        <p:spPr>
          <a:xfrm rot="4405144">
            <a:off x="2593876" y="3492909"/>
            <a:ext cx="217015" cy="202133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8" name="Google Shape;1211;p35"/>
          <p:cNvSpPr/>
          <p:nvPr/>
        </p:nvSpPr>
        <p:spPr>
          <a:xfrm rot="4405144">
            <a:off x="10204843" y="1308559"/>
            <a:ext cx="209307" cy="194954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9" name="Google Shape;1211;p35"/>
          <p:cNvSpPr/>
          <p:nvPr/>
        </p:nvSpPr>
        <p:spPr>
          <a:xfrm rot="3200035">
            <a:off x="8146052" y="816918"/>
            <a:ext cx="623480" cy="580726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10" name="Google Shape;1211;p35"/>
          <p:cNvSpPr/>
          <p:nvPr/>
        </p:nvSpPr>
        <p:spPr>
          <a:xfrm rot="4014714">
            <a:off x="10052410" y="5402984"/>
            <a:ext cx="623480" cy="580726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11" name="Google Shape;1211;p35"/>
          <p:cNvSpPr/>
          <p:nvPr/>
        </p:nvSpPr>
        <p:spPr>
          <a:xfrm rot="4014714">
            <a:off x="7845462" y="5286369"/>
            <a:ext cx="314785" cy="29319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12" name="Google Shape;1211;p35"/>
          <p:cNvSpPr/>
          <p:nvPr/>
        </p:nvSpPr>
        <p:spPr>
          <a:xfrm rot="1975896">
            <a:off x="9271703" y="3155570"/>
            <a:ext cx="242314" cy="225698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13" name="Google Shape;1211;p35"/>
          <p:cNvSpPr/>
          <p:nvPr/>
        </p:nvSpPr>
        <p:spPr>
          <a:xfrm rot="1342154">
            <a:off x="1753886" y="5328257"/>
            <a:ext cx="137160" cy="137160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grpSp>
        <p:nvGrpSpPr>
          <p:cNvPr id="43" name="Google Shape;2582;p65"/>
          <p:cNvGrpSpPr/>
          <p:nvPr/>
        </p:nvGrpSpPr>
        <p:grpSpPr>
          <a:xfrm>
            <a:off x="8225696" y="4308532"/>
            <a:ext cx="2448124" cy="2022380"/>
            <a:chOff x="1529144" y="1403352"/>
            <a:chExt cx="1541229" cy="1273199"/>
          </a:xfrm>
        </p:grpSpPr>
        <p:sp>
          <p:nvSpPr>
            <p:cNvPr id="44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5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6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7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8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49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rgbClr val="FC7272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 dirty="0"/>
            </a:p>
          </p:txBody>
        </p:sp>
        <p:sp>
          <p:nvSpPr>
            <p:cNvPr id="50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rgbClr val="6AA0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1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2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3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4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5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6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7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8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59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0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1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2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3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4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65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42" name="Google Shape;1211;p35"/>
          <p:cNvSpPr/>
          <p:nvPr/>
        </p:nvSpPr>
        <p:spPr>
          <a:xfrm rot="3200035">
            <a:off x="3750065" y="5540948"/>
            <a:ext cx="623480" cy="580726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sp>
        <p:nvSpPr>
          <p:cNvPr id="66" name="Google Shape;1211;p35"/>
          <p:cNvSpPr/>
          <p:nvPr/>
        </p:nvSpPr>
        <p:spPr>
          <a:xfrm rot="4014714">
            <a:off x="3309133" y="1586403"/>
            <a:ext cx="314785" cy="293199"/>
          </a:xfrm>
          <a:custGeom>
            <a:avLst/>
            <a:gdLst/>
            <a:ahLst/>
            <a:cxnLst/>
            <a:rect l="l" t="t" r="r" b="b"/>
            <a:pathLst>
              <a:path w="7417" h="7266" extrusionOk="0">
                <a:moveTo>
                  <a:pt x="5623" y="1"/>
                </a:moveTo>
                <a:lnTo>
                  <a:pt x="3435" y="1429"/>
                </a:lnTo>
                <a:lnTo>
                  <a:pt x="1034" y="426"/>
                </a:lnTo>
                <a:lnTo>
                  <a:pt x="1702" y="2919"/>
                </a:lnTo>
                <a:lnTo>
                  <a:pt x="0" y="4894"/>
                </a:lnTo>
                <a:lnTo>
                  <a:pt x="2584" y="5046"/>
                </a:lnTo>
                <a:lnTo>
                  <a:pt x="3952" y="7265"/>
                </a:lnTo>
                <a:lnTo>
                  <a:pt x="4894" y="4834"/>
                </a:lnTo>
                <a:lnTo>
                  <a:pt x="7417" y="4256"/>
                </a:lnTo>
                <a:lnTo>
                  <a:pt x="5411" y="2615"/>
                </a:lnTo>
                <a:lnTo>
                  <a:pt x="5623" y="1"/>
                </a:ln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txBody>
          <a:bodyPr spcFirstLastPara="1" wrap="square" lIns="68568" tIns="68568" rIns="68568" bIns="68568" anchor="ctr" anchorCtr="0">
            <a:noAutofit/>
          </a:bodyPr>
          <a:lstStyle/>
          <a:p>
            <a:endParaRPr sz="1350" dirty="0"/>
          </a:p>
        </p:txBody>
      </p:sp>
      <p:grpSp>
        <p:nvGrpSpPr>
          <p:cNvPr id="68" name="Google Shape;3121;p70"/>
          <p:cNvGrpSpPr/>
          <p:nvPr/>
        </p:nvGrpSpPr>
        <p:grpSpPr>
          <a:xfrm flipH="1">
            <a:off x="1831536" y="4382218"/>
            <a:ext cx="2007489" cy="1625023"/>
            <a:chOff x="4060225" y="2160075"/>
            <a:chExt cx="3214100" cy="2691675"/>
          </a:xfrm>
        </p:grpSpPr>
        <p:sp>
          <p:nvSpPr>
            <p:cNvPr id="69" name="Google Shape;3122;p70"/>
            <p:cNvSpPr/>
            <p:nvPr/>
          </p:nvSpPr>
          <p:spPr>
            <a:xfrm>
              <a:off x="4060225" y="3300450"/>
              <a:ext cx="1347025" cy="1379200"/>
            </a:xfrm>
            <a:custGeom>
              <a:avLst/>
              <a:gdLst/>
              <a:ahLst/>
              <a:cxnLst/>
              <a:rect l="l" t="t" r="r" b="b"/>
              <a:pathLst>
                <a:path w="53881" h="55168" extrusionOk="0">
                  <a:moveTo>
                    <a:pt x="17045" y="1"/>
                  </a:moveTo>
                  <a:cubicBezTo>
                    <a:pt x="16337" y="1"/>
                    <a:pt x="15631" y="352"/>
                    <a:pt x="15236" y="1035"/>
                  </a:cubicBezTo>
                  <a:cubicBezTo>
                    <a:pt x="14831" y="1718"/>
                    <a:pt x="14856" y="2553"/>
                    <a:pt x="15008" y="3338"/>
                  </a:cubicBezTo>
                  <a:cubicBezTo>
                    <a:pt x="15185" y="4375"/>
                    <a:pt x="15413" y="5387"/>
                    <a:pt x="15590" y="6400"/>
                  </a:cubicBezTo>
                  <a:cubicBezTo>
                    <a:pt x="15739" y="7077"/>
                    <a:pt x="15196" y="7561"/>
                    <a:pt x="14647" y="7561"/>
                  </a:cubicBezTo>
                  <a:cubicBezTo>
                    <a:pt x="14356" y="7561"/>
                    <a:pt x="14062" y="7424"/>
                    <a:pt x="13869" y="7108"/>
                  </a:cubicBezTo>
                  <a:cubicBezTo>
                    <a:pt x="10832" y="3262"/>
                    <a:pt x="10199" y="1085"/>
                    <a:pt x="9288" y="604"/>
                  </a:cubicBezTo>
                  <a:cubicBezTo>
                    <a:pt x="9116" y="506"/>
                    <a:pt x="8901" y="457"/>
                    <a:pt x="8671" y="457"/>
                  </a:cubicBezTo>
                  <a:cubicBezTo>
                    <a:pt x="7719" y="457"/>
                    <a:pt x="6521" y="1292"/>
                    <a:pt x="7112" y="2882"/>
                  </a:cubicBezTo>
                  <a:cubicBezTo>
                    <a:pt x="8048" y="5362"/>
                    <a:pt x="9086" y="9057"/>
                    <a:pt x="9896" y="10247"/>
                  </a:cubicBezTo>
                  <a:cubicBezTo>
                    <a:pt x="9617" y="9867"/>
                    <a:pt x="9263" y="9260"/>
                    <a:pt x="9010" y="8855"/>
                  </a:cubicBezTo>
                  <a:cubicBezTo>
                    <a:pt x="7517" y="6349"/>
                    <a:pt x="7567" y="6400"/>
                    <a:pt x="6049" y="3970"/>
                  </a:cubicBezTo>
                  <a:cubicBezTo>
                    <a:pt x="5893" y="3710"/>
                    <a:pt x="5416" y="3308"/>
                    <a:pt x="4733" y="3308"/>
                  </a:cubicBezTo>
                  <a:cubicBezTo>
                    <a:pt x="4418" y="3308"/>
                    <a:pt x="4060" y="3393"/>
                    <a:pt x="3670" y="3616"/>
                  </a:cubicBezTo>
                  <a:cubicBezTo>
                    <a:pt x="3240" y="3869"/>
                    <a:pt x="2658" y="4552"/>
                    <a:pt x="3391" y="6045"/>
                  </a:cubicBezTo>
                  <a:cubicBezTo>
                    <a:pt x="3543" y="6374"/>
                    <a:pt x="6352" y="11234"/>
                    <a:pt x="7061" y="12803"/>
                  </a:cubicBezTo>
                  <a:cubicBezTo>
                    <a:pt x="6859" y="12398"/>
                    <a:pt x="6606" y="12018"/>
                    <a:pt x="6327" y="11689"/>
                  </a:cubicBezTo>
                  <a:cubicBezTo>
                    <a:pt x="5720" y="10803"/>
                    <a:pt x="5087" y="9968"/>
                    <a:pt x="4404" y="9158"/>
                  </a:cubicBezTo>
                  <a:cubicBezTo>
                    <a:pt x="4100" y="8753"/>
                    <a:pt x="3746" y="8348"/>
                    <a:pt x="3366" y="7994"/>
                  </a:cubicBezTo>
                  <a:cubicBezTo>
                    <a:pt x="3012" y="7615"/>
                    <a:pt x="2582" y="7159"/>
                    <a:pt x="2075" y="7108"/>
                  </a:cubicBezTo>
                  <a:cubicBezTo>
                    <a:pt x="2038" y="7104"/>
                    <a:pt x="1999" y="7102"/>
                    <a:pt x="1960" y="7102"/>
                  </a:cubicBezTo>
                  <a:cubicBezTo>
                    <a:pt x="1765" y="7102"/>
                    <a:pt x="1561" y="7155"/>
                    <a:pt x="1392" y="7260"/>
                  </a:cubicBezTo>
                  <a:cubicBezTo>
                    <a:pt x="886" y="7463"/>
                    <a:pt x="557" y="7944"/>
                    <a:pt x="481" y="8475"/>
                  </a:cubicBezTo>
                  <a:cubicBezTo>
                    <a:pt x="506" y="8956"/>
                    <a:pt x="684" y="9411"/>
                    <a:pt x="962" y="9791"/>
                  </a:cubicBezTo>
                  <a:cubicBezTo>
                    <a:pt x="1848" y="11107"/>
                    <a:pt x="2759" y="12372"/>
                    <a:pt x="3670" y="13663"/>
                  </a:cubicBezTo>
                  <a:lnTo>
                    <a:pt x="5745" y="16523"/>
                  </a:lnTo>
                  <a:lnTo>
                    <a:pt x="3923" y="14903"/>
                  </a:lnTo>
                  <a:cubicBezTo>
                    <a:pt x="3431" y="14523"/>
                    <a:pt x="2531" y="14253"/>
                    <a:pt x="1739" y="14253"/>
                  </a:cubicBezTo>
                  <a:cubicBezTo>
                    <a:pt x="1105" y="14253"/>
                    <a:pt x="540" y="14425"/>
                    <a:pt x="304" y="14853"/>
                  </a:cubicBezTo>
                  <a:cubicBezTo>
                    <a:pt x="0" y="15409"/>
                    <a:pt x="152" y="16093"/>
                    <a:pt x="658" y="16472"/>
                  </a:cubicBezTo>
                  <a:lnTo>
                    <a:pt x="13363" y="27709"/>
                  </a:lnTo>
                  <a:cubicBezTo>
                    <a:pt x="20171" y="42058"/>
                    <a:pt x="39936" y="55168"/>
                    <a:pt x="39936" y="55168"/>
                  </a:cubicBezTo>
                  <a:lnTo>
                    <a:pt x="53880" y="39983"/>
                  </a:lnTo>
                  <a:cubicBezTo>
                    <a:pt x="35937" y="32694"/>
                    <a:pt x="26599" y="19686"/>
                    <a:pt x="24650" y="16751"/>
                  </a:cubicBezTo>
                  <a:cubicBezTo>
                    <a:pt x="22853" y="11841"/>
                    <a:pt x="21056" y="6931"/>
                    <a:pt x="19285" y="2022"/>
                  </a:cubicBezTo>
                  <a:cubicBezTo>
                    <a:pt x="19133" y="1566"/>
                    <a:pt x="18930" y="1161"/>
                    <a:pt x="18677" y="781"/>
                  </a:cubicBezTo>
                  <a:cubicBezTo>
                    <a:pt x="18258" y="257"/>
                    <a:pt x="17650" y="1"/>
                    <a:pt x="17045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0" name="Google Shape;3123;p70"/>
            <p:cNvSpPr/>
            <p:nvPr/>
          </p:nvSpPr>
          <p:spPr>
            <a:xfrm>
              <a:off x="4384800" y="3466300"/>
              <a:ext cx="87325" cy="209900"/>
            </a:xfrm>
            <a:custGeom>
              <a:avLst/>
              <a:gdLst/>
              <a:ahLst/>
              <a:cxnLst/>
              <a:rect l="l" t="t" r="r" b="b"/>
              <a:pathLst>
                <a:path w="3493" h="8396" extrusionOk="0">
                  <a:moveTo>
                    <a:pt x="2581" y="0"/>
                  </a:moveTo>
                  <a:cubicBezTo>
                    <a:pt x="2523" y="0"/>
                    <a:pt x="2467" y="28"/>
                    <a:pt x="2430" y="95"/>
                  </a:cubicBezTo>
                  <a:cubicBezTo>
                    <a:pt x="2404" y="145"/>
                    <a:pt x="0" y="3967"/>
                    <a:pt x="3113" y="8320"/>
                  </a:cubicBezTo>
                  <a:cubicBezTo>
                    <a:pt x="3164" y="8370"/>
                    <a:pt x="3240" y="8396"/>
                    <a:pt x="3315" y="8396"/>
                  </a:cubicBezTo>
                  <a:cubicBezTo>
                    <a:pt x="3341" y="8370"/>
                    <a:pt x="3366" y="8370"/>
                    <a:pt x="3391" y="8345"/>
                  </a:cubicBezTo>
                  <a:cubicBezTo>
                    <a:pt x="3467" y="8294"/>
                    <a:pt x="3493" y="8168"/>
                    <a:pt x="3442" y="8067"/>
                  </a:cubicBezTo>
                  <a:cubicBezTo>
                    <a:pt x="506" y="3967"/>
                    <a:pt x="2657" y="474"/>
                    <a:pt x="2759" y="323"/>
                  </a:cubicBezTo>
                  <a:cubicBezTo>
                    <a:pt x="2866" y="161"/>
                    <a:pt x="2720" y="0"/>
                    <a:pt x="2581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1" name="Google Shape;3124;p70"/>
            <p:cNvSpPr/>
            <p:nvPr/>
          </p:nvSpPr>
          <p:spPr>
            <a:xfrm>
              <a:off x="6194300" y="2917075"/>
              <a:ext cx="1080025" cy="1544300"/>
            </a:xfrm>
            <a:custGeom>
              <a:avLst/>
              <a:gdLst/>
              <a:ahLst/>
              <a:cxnLst/>
              <a:rect l="l" t="t" r="r" b="b"/>
              <a:pathLst>
                <a:path w="43201" h="61772" extrusionOk="0">
                  <a:moveTo>
                    <a:pt x="30750" y="1"/>
                  </a:moveTo>
                  <a:cubicBezTo>
                    <a:pt x="30303" y="1"/>
                    <a:pt x="29876" y="158"/>
                    <a:pt x="29636" y="426"/>
                  </a:cubicBezTo>
                  <a:cubicBezTo>
                    <a:pt x="28952" y="1160"/>
                    <a:pt x="29028" y="3437"/>
                    <a:pt x="27409" y="8043"/>
                  </a:cubicBezTo>
                  <a:cubicBezTo>
                    <a:pt x="27277" y="8521"/>
                    <a:pt x="26880" y="8751"/>
                    <a:pt x="26485" y="8751"/>
                  </a:cubicBezTo>
                  <a:cubicBezTo>
                    <a:pt x="26043" y="8751"/>
                    <a:pt x="25603" y="8464"/>
                    <a:pt x="25536" y="7917"/>
                  </a:cubicBezTo>
                  <a:cubicBezTo>
                    <a:pt x="25384" y="6879"/>
                    <a:pt x="25257" y="5842"/>
                    <a:pt x="25106" y="4829"/>
                  </a:cubicBezTo>
                  <a:cubicBezTo>
                    <a:pt x="25004" y="4045"/>
                    <a:pt x="24751" y="3235"/>
                    <a:pt x="24169" y="2703"/>
                  </a:cubicBezTo>
                  <a:cubicBezTo>
                    <a:pt x="23765" y="2363"/>
                    <a:pt x="23280" y="2203"/>
                    <a:pt x="22802" y="2203"/>
                  </a:cubicBezTo>
                  <a:cubicBezTo>
                    <a:pt x="21965" y="2203"/>
                    <a:pt x="21151" y="2694"/>
                    <a:pt x="20829" y="3564"/>
                  </a:cubicBezTo>
                  <a:cubicBezTo>
                    <a:pt x="20702" y="4019"/>
                    <a:pt x="20651" y="4475"/>
                    <a:pt x="20651" y="4930"/>
                  </a:cubicBezTo>
                  <a:cubicBezTo>
                    <a:pt x="20550" y="10144"/>
                    <a:pt x="20398" y="15357"/>
                    <a:pt x="20272" y="20571"/>
                  </a:cubicBezTo>
                  <a:cubicBezTo>
                    <a:pt x="19361" y="23987"/>
                    <a:pt x="14654" y="39248"/>
                    <a:pt x="0" y="51826"/>
                  </a:cubicBezTo>
                  <a:lnTo>
                    <a:pt x="18045" y="61772"/>
                  </a:lnTo>
                  <a:cubicBezTo>
                    <a:pt x="18045" y="61772"/>
                    <a:pt x="32875" y="42538"/>
                    <a:pt x="34773" y="26720"/>
                  </a:cubicBezTo>
                  <a:lnTo>
                    <a:pt x="42846" y="12649"/>
                  </a:lnTo>
                  <a:cubicBezTo>
                    <a:pt x="43201" y="12143"/>
                    <a:pt x="43125" y="11460"/>
                    <a:pt x="42669" y="11030"/>
                  </a:cubicBezTo>
                  <a:cubicBezTo>
                    <a:pt x="42474" y="10853"/>
                    <a:pt x="42212" y="10777"/>
                    <a:pt x="41917" y="10777"/>
                  </a:cubicBezTo>
                  <a:cubicBezTo>
                    <a:pt x="40988" y="10777"/>
                    <a:pt x="39739" y="11527"/>
                    <a:pt x="39278" y="12219"/>
                  </a:cubicBezTo>
                  <a:lnTo>
                    <a:pt x="38063" y="14320"/>
                  </a:lnTo>
                  <a:cubicBezTo>
                    <a:pt x="38418" y="13206"/>
                    <a:pt x="38747" y="12093"/>
                    <a:pt x="39101" y="10954"/>
                  </a:cubicBezTo>
                  <a:cubicBezTo>
                    <a:pt x="39556" y="9461"/>
                    <a:pt x="40037" y="7967"/>
                    <a:pt x="40442" y="6449"/>
                  </a:cubicBezTo>
                  <a:cubicBezTo>
                    <a:pt x="40594" y="5993"/>
                    <a:pt x="40619" y="5513"/>
                    <a:pt x="40493" y="5057"/>
                  </a:cubicBezTo>
                  <a:cubicBezTo>
                    <a:pt x="40240" y="4551"/>
                    <a:pt x="39759" y="4222"/>
                    <a:pt x="39227" y="4171"/>
                  </a:cubicBezTo>
                  <a:cubicBezTo>
                    <a:pt x="39164" y="4165"/>
                    <a:pt x="39102" y="4162"/>
                    <a:pt x="39042" y="4162"/>
                  </a:cubicBezTo>
                  <a:cubicBezTo>
                    <a:pt x="38860" y="4162"/>
                    <a:pt x="38690" y="4190"/>
                    <a:pt x="38519" y="4247"/>
                  </a:cubicBezTo>
                  <a:cubicBezTo>
                    <a:pt x="38063" y="4475"/>
                    <a:pt x="37810" y="5082"/>
                    <a:pt x="37582" y="5513"/>
                  </a:cubicBezTo>
                  <a:cubicBezTo>
                    <a:pt x="37380" y="5968"/>
                    <a:pt x="37152" y="6474"/>
                    <a:pt x="36975" y="6955"/>
                  </a:cubicBezTo>
                  <a:cubicBezTo>
                    <a:pt x="36595" y="7942"/>
                    <a:pt x="36266" y="8954"/>
                    <a:pt x="35963" y="9941"/>
                  </a:cubicBezTo>
                  <a:cubicBezTo>
                    <a:pt x="35811" y="10372"/>
                    <a:pt x="35710" y="10802"/>
                    <a:pt x="35634" y="11232"/>
                  </a:cubicBezTo>
                  <a:cubicBezTo>
                    <a:pt x="35811" y="9536"/>
                    <a:pt x="36899" y="4045"/>
                    <a:pt x="36950" y="3690"/>
                  </a:cubicBezTo>
                  <a:cubicBezTo>
                    <a:pt x="37177" y="2045"/>
                    <a:pt x="36393" y="1590"/>
                    <a:pt x="35912" y="1489"/>
                  </a:cubicBezTo>
                  <a:cubicBezTo>
                    <a:pt x="35737" y="1454"/>
                    <a:pt x="35574" y="1438"/>
                    <a:pt x="35422" y="1438"/>
                  </a:cubicBezTo>
                  <a:cubicBezTo>
                    <a:pt x="34369" y="1438"/>
                    <a:pt x="33875" y="2201"/>
                    <a:pt x="33786" y="2577"/>
                  </a:cubicBezTo>
                  <a:cubicBezTo>
                    <a:pt x="33128" y="5361"/>
                    <a:pt x="33154" y="5310"/>
                    <a:pt x="32521" y="8145"/>
                  </a:cubicBezTo>
                  <a:cubicBezTo>
                    <a:pt x="32420" y="8600"/>
                    <a:pt x="32268" y="9283"/>
                    <a:pt x="32141" y="9739"/>
                  </a:cubicBezTo>
                  <a:cubicBezTo>
                    <a:pt x="32521" y="8347"/>
                    <a:pt x="32344" y="4526"/>
                    <a:pt x="32420" y="1894"/>
                  </a:cubicBezTo>
                  <a:cubicBezTo>
                    <a:pt x="32469" y="533"/>
                    <a:pt x="31573" y="1"/>
                    <a:pt x="307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2" name="Google Shape;3125;p70"/>
            <p:cNvSpPr/>
            <p:nvPr/>
          </p:nvSpPr>
          <p:spPr>
            <a:xfrm>
              <a:off x="6829225" y="3119650"/>
              <a:ext cx="98400" cy="204150"/>
            </a:xfrm>
            <a:custGeom>
              <a:avLst/>
              <a:gdLst/>
              <a:ahLst/>
              <a:cxnLst/>
              <a:rect l="l" t="t" r="r" b="b"/>
              <a:pathLst>
                <a:path w="3936" h="8166" extrusionOk="0">
                  <a:moveTo>
                    <a:pt x="300" y="0"/>
                  </a:moveTo>
                  <a:cubicBezTo>
                    <a:pt x="135" y="0"/>
                    <a:pt x="0" y="227"/>
                    <a:pt x="164" y="371"/>
                  </a:cubicBezTo>
                  <a:cubicBezTo>
                    <a:pt x="316" y="472"/>
                    <a:pt x="3479" y="3104"/>
                    <a:pt x="1986" y="7912"/>
                  </a:cubicBezTo>
                  <a:cubicBezTo>
                    <a:pt x="1961" y="8013"/>
                    <a:pt x="2037" y="8115"/>
                    <a:pt x="2138" y="8165"/>
                  </a:cubicBezTo>
                  <a:lnTo>
                    <a:pt x="2214" y="8165"/>
                  </a:lnTo>
                  <a:cubicBezTo>
                    <a:pt x="2290" y="8165"/>
                    <a:pt x="2366" y="8089"/>
                    <a:pt x="2391" y="8013"/>
                  </a:cubicBezTo>
                  <a:cubicBezTo>
                    <a:pt x="3935" y="2952"/>
                    <a:pt x="468" y="92"/>
                    <a:pt x="417" y="42"/>
                  </a:cubicBezTo>
                  <a:cubicBezTo>
                    <a:pt x="379" y="13"/>
                    <a:pt x="339" y="0"/>
                    <a:pt x="30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3" name="Google Shape;3126;p70"/>
            <p:cNvSpPr/>
            <p:nvPr/>
          </p:nvSpPr>
          <p:spPr>
            <a:xfrm>
              <a:off x="4743525" y="3876650"/>
              <a:ext cx="2160050" cy="974475"/>
            </a:xfrm>
            <a:custGeom>
              <a:avLst/>
              <a:gdLst/>
              <a:ahLst/>
              <a:cxnLst/>
              <a:rect l="l" t="t" r="r" b="b"/>
              <a:pathLst>
                <a:path w="86402" h="38979" extrusionOk="0">
                  <a:moveTo>
                    <a:pt x="66025" y="1"/>
                  </a:moveTo>
                  <a:cubicBezTo>
                    <a:pt x="65468" y="1"/>
                    <a:pt x="64918" y="253"/>
                    <a:pt x="64561" y="738"/>
                  </a:cubicBezTo>
                  <a:cubicBezTo>
                    <a:pt x="63979" y="1523"/>
                    <a:pt x="63169" y="2560"/>
                    <a:pt x="62131" y="3876"/>
                  </a:cubicBezTo>
                  <a:cubicBezTo>
                    <a:pt x="60663" y="5673"/>
                    <a:pt x="58613" y="6989"/>
                    <a:pt x="56639" y="7926"/>
                  </a:cubicBezTo>
                  <a:cubicBezTo>
                    <a:pt x="56260" y="7951"/>
                    <a:pt x="55880" y="7976"/>
                    <a:pt x="55501" y="8027"/>
                  </a:cubicBezTo>
                  <a:lnTo>
                    <a:pt x="29231" y="11190"/>
                  </a:lnTo>
                  <a:cubicBezTo>
                    <a:pt x="28801" y="11241"/>
                    <a:pt x="28371" y="11317"/>
                    <a:pt x="27966" y="11393"/>
                  </a:cubicBezTo>
                  <a:cubicBezTo>
                    <a:pt x="25410" y="11266"/>
                    <a:pt x="22170" y="10760"/>
                    <a:pt x="19665" y="9140"/>
                  </a:cubicBezTo>
                  <a:cubicBezTo>
                    <a:pt x="18248" y="8229"/>
                    <a:pt x="17159" y="7495"/>
                    <a:pt x="16349" y="6939"/>
                  </a:cubicBezTo>
                  <a:cubicBezTo>
                    <a:pt x="16025" y="6707"/>
                    <a:pt x="15657" y="6598"/>
                    <a:pt x="15295" y="6598"/>
                  </a:cubicBezTo>
                  <a:cubicBezTo>
                    <a:pt x="14666" y="6598"/>
                    <a:pt x="14054" y="6927"/>
                    <a:pt x="13717" y="7521"/>
                  </a:cubicBezTo>
                  <a:cubicBezTo>
                    <a:pt x="11085" y="11949"/>
                    <a:pt x="5872" y="22073"/>
                    <a:pt x="2076" y="23971"/>
                  </a:cubicBezTo>
                  <a:cubicBezTo>
                    <a:pt x="380" y="24856"/>
                    <a:pt x="1" y="27083"/>
                    <a:pt x="1291" y="28501"/>
                  </a:cubicBezTo>
                  <a:cubicBezTo>
                    <a:pt x="3569" y="31006"/>
                    <a:pt x="9415" y="34929"/>
                    <a:pt x="15109" y="37358"/>
                  </a:cubicBezTo>
                  <a:lnTo>
                    <a:pt x="15211" y="38978"/>
                  </a:lnTo>
                  <a:lnTo>
                    <a:pt x="75671" y="38978"/>
                  </a:lnTo>
                  <a:lnTo>
                    <a:pt x="74709" y="29690"/>
                  </a:lnTo>
                  <a:cubicBezTo>
                    <a:pt x="79543" y="25540"/>
                    <a:pt x="84225" y="19567"/>
                    <a:pt x="85642" y="16302"/>
                  </a:cubicBezTo>
                  <a:cubicBezTo>
                    <a:pt x="86401" y="14581"/>
                    <a:pt x="85313" y="12607"/>
                    <a:pt x="83466" y="12304"/>
                  </a:cubicBezTo>
                  <a:cubicBezTo>
                    <a:pt x="79265" y="11722"/>
                    <a:pt x="71115" y="3826"/>
                    <a:pt x="67243" y="460"/>
                  </a:cubicBezTo>
                  <a:cubicBezTo>
                    <a:pt x="66890" y="151"/>
                    <a:pt x="66456" y="1"/>
                    <a:pt x="66025" y="1"/>
                  </a:cubicBezTo>
                  <a:close/>
                </a:path>
              </a:pathLst>
            </a:custGeom>
            <a:solidFill>
              <a:srgbClr val="00B050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4" name="Google Shape;3127;p70"/>
            <p:cNvSpPr/>
            <p:nvPr/>
          </p:nvSpPr>
          <p:spPr>
            <a:xfrm>
              <a:off x="4746700" y="3876650"/>
              <a:ext cx="2156250" cy="696075"/>
            </a:xfrm>
            <a:custGeom>
              <a:avLst/>
              <a:gdLst/>
              <a:ahLst/>
              <a:cxnLst/>
              <a:rect l="l" t="t" r="r" b="b"/>
              <a:pathLst>
                <a:path w="86250" h="27843" extrusionOk="0">
                  <a:moveTo>
                    <a:pt x="65898" y="1"/>
                  </a:moveTo>
                  <a:cubicBezTo>
                    <a:pt x="65341" y="1"/>
                    <a:pt x="64791" y="253"/>
                    <a:pt x="64434" y="738"/>
                  </a:cubicBezTo>
                  <a:cubicBezTo>
                    <a:pt x="63852" y="1523"/>
                    <a:pt x="63042" y="2560"/>
                    <a:pt x="62004" y="3876"/>
                  </a:cubicBezTo>
                  <a:cubicBezTo>
                    <a:pt x="60536" y="5673"/>
                    <a:pt x="58486" y="6989"/>
                    <a:pt x="56512" y="7926"/>
                  </a:cubicBezTo>
                  <a:cubicBezTo>
                    <a:pt x="56133" y="7951"/>
                    <a:pt x="55753" y="7976"/>
                    <a:pt x="55374" y="8027"/>
                  </a:cubicBezTo>
                  <a:lnTo>
                    <a:pt x="29104" y="11190"/>
                  </a:lnTo>
                  <a:cubicBezTo>
                    <a:pt x="28674" y="11241"/>
                    <a:pt x="28244" y="11317"/>
                    <a:pt x="27839" y="11393"/>
                  </a:cubicBezTo>
                  <a:cubicBezTo>
                    <a:pt x="25283" y="11266"/>
                    <a:pt x="22043" y="10760"/>
                    <a:pt x="19538" y="9140"/>
                  </a:cubicBezTo>
                  <a:cubicBezTo>
                    <a:pt x="18121" y="8229"/>
                    <a:pt x="17032" y="7495"/>
                    <a:pt x="16222" y="6939"/>
                  </a:cubicBezTo>
                  <a:cubicBezTo>
                    <a:pt x="15898" y="6707"/>
                    <a:pt x="15530" y="6598"/>
                    <a:pt x="15168" y="6598"/>
                  </a:cubicBezTo>
                  <a:cubicBezTo>
                    <a:pt x="14539" y="6598"/>
                    <a:pt x="13927" y="6927"/>
                    <a:pt x="13590" y="7521"/>
                  </a:cubicBezTo>
                  <a:cubicBezTo>
                    <a:pt x="10958" y="11949"/>
                    <a:pt x="5745" y="22073"/>
                    <a:pt x="1949" y="23971"/>
                  </a:cubicBezTo>
                  <a:cubicBezTo>
                    <a:pt x="532" y="24705"/>
                    <a:pt x="0" y="26425"/>
                    <a:pt x="709" y="27843"/>
                  </a:cubicBezTo>
                  <a:cubicBezTo>
                    <a:pt x="987" y="27311"/>
                    <a:pt x="1392" y="26881"/>
                    <a:pt x="1924" y="26603"/>
                  </a:cubicBezTo>
                  <a:cubicBezTo>
                    <a:pt x="5720" y="24705"/>
                    <a:pt x="10908" y="14632"/>
                    <a:pt x="13540" y="10153"/>
                  </a:cubicBezTo>
                  <a:cubicBezTo>
                    <a:pt x="13895" y="9571"/>
                    <a:pt x="14519" y="9247"/>
                    <a:pt x="15154" y="9247"/>
                  </a:cubicBezTo>
                  <a:cubicBezTo>
                    <a:pt x="15514" y="9247"/>
                    <a:pt x="15877" y="9351"/>
                    <a:pt x="16197" y="9571"/>
                  </a:cubicBezTo>
                  <a:cubicBezTo>
                    <a:pt x="16982" y="10127"/>
                    <a:pt x="18095" y="10887"/>
                    <a:pt x="19487" y="11772"/>
                  </a:cubicBezTo>
                  <a:cubicBezTo>
                    <a:pt x="22018" y="13392"/>
                    <a:pt x="25257" y="13898"/>
                    <a:pt x="27788" y="14050"/>
                  </a:cubicBezTo>
                  <a:cubicBezTo>
                    <a:pt x="28218" y="13949"/>
                    <a:pt x="28649" y="13873"/>
                    <a:pt x="29053" y="13822"/>
                  </a:cubicBezTo>
                  <a:lnTo>
                    <a:pt x="55348" y="10659"/>
                  </a:lnTo>
                  <a:cubicBezTo>
                    <a:pt x="55728" y="10633"/>
                    <a:pt x="56107" y="10583"/>
                    <a:pt x="56487" y="10583"/>
                  </a:cubicBezTo>
                  <a:cubicBezTo>
                    <a:pt x="58436" y="9621"/>
                    <a:pt x="60511" y="8305"/>
                    <a:pt x="61954" y="6508"/>
                  </a:cubicBezTo>
                  <a:cubicBezTo>
                    <a:pt x="63016" y="5218"/>
                    <a:pt x="63801" y="4155"/>
                    <a:pt x="64383" y="3370"/>
                  </a:cubicBezTo>
                  <a:cubicBezTo>
                    <a:pt x="64740" y="2885"/>
                    <a:pt x="65290" y="2633"/>
                    <a:pt x="65848" y="2633"/>
                  </a:cubicBezTo>
                  <a:cubicBezTo>
                    <a:pt x="66278" y="2633"/>
                    <a:pt x="66713" y="2783"/>
                    <a:pt x="67066" y="3092"/>
                  </a:cubicBezTo>
                  <a:cubicBezTo>
                    <a:pt x="70963" y="6458"/>
                    <a:pt x="79087" y="14354"/>
                    <a:pt x="83288" y="14936"/>
                  </a:cubicBezTo>
                  <a:cubicBezTo>
                    <a:pt x="84199" y="15062"/>
                    <a:pt x="85009" y="15644"/>
                    <a:pt x="85414" y="16480"/>
                  </a:cubicBezTo>
                  <a:lnTo>
                    <a:pt x="85490" y="16328"/>
                  </a:lnTo>
                  <a:cubicBezTo>
                    <a:pt x="86249" y="14607"/>
                    <a:pt x="85186" y="12607"/>
                    <a:pt x="83339" y="12304"/>
                  </a:cubicBezTo>
                  <a:cubicBezTo>
                    <a:pt x="79138" y="11722"/>
                    <a:pt x="70988" y="3826"/>
                    <a:pt x="67116" y="460"/>
                  </a:cubicBezTo>
                  <a:cubicBezTo>
                    <a:pt x="66763" y="151"/>
                    <a:pt x="66329" y="1"/>
                    <a:pt x="65898" y="1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5" name="Google Shape;3128;p70"/>
            <p:cNvSpPr/>
            <p:nvPr/>
          </p:nvSpPr>
          <p:spPr>
            <a:xfrm>
              <a:off x="5013050" y="4677725"/>
              <a:ext cx="248675" cy="173400"/>
            </a:xfrm>
            <a:custGeom>
              <a:avLst/>
              <a:gdLst/>
              <a:ahLst/>
              <a:cxnLst/>
              <a:rect l="l" t="t" r="r" b="b"/>
              <a:pathLst>
                <a:path w="9947" h="6936" extrusionOk="0">
                  <a:moveTo>
                    <a:pt x="9668" y="1"/>
                  </a:moveTo>
                  <a:cubicBezTo>
                    <a:pt x="7077" y="2916"/>
                    <a:pt x="2444" y="3208"/>
                    <a:pt x="695" y="3208"/>
                  </a:cubicBezTo>
                  <a:cubicBezTo>
                    <a:pt x="258" y="3208"/>
                    <a:pt x="1" y="3190"/>
                    <a:pt x="1" y="3190"/>
                  </a:cubicBezTo>
                  <a:lnTo>
                    <a:pt x="1" y="3190"/>
                  </a:lnTo>
                  <a:lnTo>
                    <a:pt x="4278" y="5341"/>
                  </a:lnTo>
                  <a:lnTo>
                    <a:pt x="4404" y="6935"/>
                  </a:lnTo>
                  <a:lnTo>
                    <a:pt x="9947" y="6859"/>
                  </a:lnTo>
                  <a:lnTo>
                    <a:pt x="9668" y="1"/>
                  </a:ln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6" name="Google Shape;3129;p70"/>
            <p:cNvSpPr/>
            <p:nvPr/>
          </p:nvSpPr>
          <p:spPr>
            <a:xfrm>
              <a:off x="6432200" y="4482875"/>
              <a:ext cx="311300" cy="368875"/>
            </a:xfrm>
            <a:custGeom>
              <a:avLst/>
              <a:gdLst/>
              <a:ahLst/>
              <a:cxnLst/>
              <a:rect l="l" t="t" r="r" b="b"/>
              <a:pathLst>
                <a:path w="12452" h="14755" extrusionOk="0">
                  <a:moveTo>
                    <a:pt x="12451" y="0"/>
                  </a:moveTo>
                  <a:cubicBezTo>
                    <a:pt x="12451" y="0"/>
                    <a:pt x="6445" y="3505"/>
                    <a:pt x="1572" y="3505"/>
                  </a:cubicBezTo>
                  <a:cubicBezTo>
                    <a:pt x="1031" y="3505"/>
                    <a:pt x="504" y="3462"/>
                    <a:pt x="0" y="3366"/>
                  </a:cubicBezTo>
                  <a:lnTo>
                    <a:pt x="0" y="3366"/>
                  </a:lnTo>
                  <a:lnTo>
                    <a:pt x="2885" y="14754"/>
                  </a:lnTo>
                  <a:lnTo>
                    <a:pt x="8124" y="14754"/>
                  </a:lnTo>
                  <a:lnTo>
                    <a:pt x="6935" y="5145"/>
                  </a:lnTo>
                  <a:lnTo>
                    <a:pt x="6935" y="5145"/>
                  </a:lnTo>
                  <a:cubicBezTo>
                    <a:pt x="6939" y="5165"/>
                    <a:pt x="6956" y="5214"/>
                    <a:pt x="7038" y="5214"/>
                  </a:cubicBezTo>
                  <a:cubicBezTo>
                    <a:pt x="7325" y="5214"/>
                    <a:pt x="8402" y="4609"/>
                    <a:pt x="12451" y="0"/>
                  </a:cubicBezTo>
                  <a:close/>
                </a:path>
              </a:pathLst>
            </a:custGeom>
            <a:solidFill>
              <a:srgbClr val="000000">
                <a:alpha val="8480"/>
              </a:srgbClr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7" name="Google Shape;3130;p70"/>
            <p:cNvSpPr/>
            <p:nvPr/>
          </p:nvSpPr>
          <p:spPr>
            <a:xfrm>
              <a:off x="4742275" y="2160075"/>
              <a:ext cx="1824075" cy="1647300"/>
            </a:xfrm>
            <a:custGeom>
              <a:avLst/>
              <a:gdLst/>
              <a:ahLst/>
              <a:cxnLst/>
              <a:rect l="l" t="t" r="r" b="b"/>
              <a:pathLst>
                <a:path w="72963" h="65892" extrusionOk="0">
                  <a:moveTo>
                    <a:pt x="43074" y="0"/>
                  </a:moveTo>
                  <a:cubicBezTo>
                    <a:pt x="41507" y="0"/>
                    <a:pt x="39944" y="171"/>
                    <a:pt x="38417" y="514"/>
                  </a:cubicBezTo>
                  <a:cubicBezTo>
                    <a:pt x="33204" y="1703"/>
                    <a:pt x="28547" y="4866"/>
                    <a:pt x="23233" y="5423"/>
                  </a:cubicBezTo>
                  <a:cubicBezTo>
                    <a:pt x="22517" y="5493"/>
                    <a:pt x="21802" y="5517"/>
                    <a:pt x="21086" y="5517"/>
                  </a:cubicBezTo>
                  <a:cubicBezTo>
                    <a:pt x="19636" y="5517"/>
                    <a:pt x="18185" y="5420"/>
                    <a:pt x="16734" y="5420"/>
                  </a:cubicBezTo>
                  <a:cubicBezTo>
                    <a:pt x="16319" y="5420"/>
                    <a:pt x="15904" y="5428"/>
                    <a:pt x="15488" y="5449"/>
                  </a:cubicBezTo>
                  <a:cubicBezTo>
                    <a:pt x="12907" y="5550"/>
                    <a:pt x="10199" y="6233"/>
                    <a:pt x="8453" y="8182"/>
                  </a:cubicBezTo>
                  <a:cubicBezTo>
                    <a:pt x="6251" y="10662"/>
                    <a:pt x="6428" y="14964"/>
                    <a:pt x="8858" y="17293"/>
                  </a:cubicBezTo>
                  <a:cubicBezTo>
                    <a:pt x="5011" y="19444"/>
                    <a:pt x="1392" y="22557"/>
                    <a:pt x="354" y="27036"/>
                  </a:cubicBezTo>
                  <a:cubicBezTo>
                    <a:pt x="0" y="28605"/>
                    <a:pt x="76" y="30275"/>
                    <a:pt x="582" y="31819"/>
                  </a:cubicBezTo>
                  <a:cubicBezTo>
                    <a:pt x="1215" y="33768"/>
                    <a:pt x="2252" y="35059"/>
                    <a:pt x="3492" y="35868"/>
                  </a:cubicBezTo>
                  <a:cubicBezTo>
                    <a:pt x="3492" y="37033"/>
                    <a:pt x="3518" y="38197"/>
                    <a:pt x="3644" y="39361"/>
                  </a:cubicBezTo>
                  <a:lnTo>
                    <a:pt x="3771" y="40905"/>
                  </a:lnTo>
                  <a:cubicBezTo>
                    <a:pt x="5062" y="55184"/>
                    <a:pt x="17047" y="65892"/>
                    <a:pt x="31092" y="65892"/>
                  </a:cubicBezTo>
                  <a:cubicBezTo>
                    <a:pt x="31908" y="65892"/>
                    <a:pt x="32730" y="65856"/>
                    <a:pt x="33558" y="65782"/>
                  </a:cubicBezTo>
                  <a:lnTo>
                    <a:pt x="47351" y="64542"/>
                  </a:lnTo>
                  <a:cubicBezTo>
                    <a:pt x="61169" y="63302"/>
                    <a:pt x="71722" y="51711"/>
                    <a:pt x="71697" y="37868"/>
                  </a:cubicBezTo>
                  <a:cubicBezTo>
                    <a:pt x="71773" y="37564"/>
                    <a:pt x="71823" y="37260"/>
                    <a:pt x="71823" y="36957"/>
                  </a:cubicBezTo>
                  <a:cubicBezTo>
                    <a:pt x="71899" y="34755"/>
                    <a:pt x="71621" y="32578"/>
                    <a:pt x="71014" y="30478"/>
                  </a:cubicBezTo>
                  <a:cubicBezTo>
                    <a:pt x="70786" y="29187"/>
                    <a:pt x="70507" y="27897"/>
                    <a:pt x="70128" y="26656"/>
                  </a:cubicBezTo>
                  <a:cubicBezTo>
                    <a:pt x="72962" y="22936"/>
                    <a:pt x="72304" y="17115"/>
                    <a:pt x="69293" y="13446"/>
                  </a:cubicBezTo>
                  <a:cubicBezTo>
                    <a:pt x="66129" y="9599"/>
                    <a:pt x="61017" y="7878"/>
                    <a:pt x="56107" y="7827"/>
                  </a:cubicBezTo>
                  <a:cubicBezTo>
                    <a:pt x="55652" y="3981"/>
                    <a:pt x="51780" y="1501"/>
                    <a:pt x="48085" y="589"/>
                  </a:cubicBezTo>
                  <a:cubicBezTo>
                    <a:pt x="46435" y="197"/>
                    <a:pt x="44752" y="0"/>
                    <a:pt x="43074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8" name="Google Shape;3131;p70"/>
            <p:cNvSpPr/>
            <p:nvPr/>
          </p:nvSpPr>
          <p:spPr>
            <a:xfrm>
              <a:off x="6138725" y="2161125"/>
              <a:ext cx="172625" cy="199400"/>
            </a:xfrm>
            <a:custGeom>
              <a:avLst/>
              <a:gdLst/>
              <a:ahLst/>
              <a:cxnLst/>
              <a:rect l="l" t="t" r="r" b="b"/>
              <a:pathLst>
                <a:path w="6905" h="7976" extrusionOk="0">
                  <a:moveTo>
                    <a:pt x="780" y="0"/>
                  </a:moveTo>
                  <a:cubicBezTo>
                    <a:pt x="26" y="0"/>
                    <a:pt x="1" y="1855"/>
                    <a:pt x="123" y="2446"/>
                  </a:cubicBezTo>
                  <a:cubicBezTo>
                    <a:pt x="351" y="3433"/>
                    <a:pt x="705" y="5255"/>
                    <a:pt x="1211" y="6140"/>
                  </a:cubicBezTo>
                  <a:cubicBezTo>
                    <a:pt x="1338" y="6343"/>
                    <a:pt x="1464" y="6520"/>
                    <a:pt x="1616" y="6697"/>
                  </a:cubicBezTo>
                  <a:cubicBezTo>
                    <a:pt x="1864" y="6974"/>
                    <a:pt x="2103" y="7033"/>
                    <a:pt x="2445" y="7033"/>
                  </a:cubicBezTo>
                  <a:cubicBezTo>
                    <a:pt x="2697" y="7033"/>
                    <a:pt x="3005" y="7001"/>
                    <a:pt x="3413" y="7001"/>
                  </a:cubicBezTo>
                  <a:cubicBezTo>
                    <a:pt x="3482" y="6998"/>
                    <a:pt x="3552" y="6997"/>
                    <a:pt x="3621" y="6997"/>
                  </a:cubicBezTo>
                  <a:cubicBezTo>
                    <a:pt x="4260" y="6997"/>
                    <a:pt x="4892" y="7104"/>
                    <a:pt x="5463" y="7355"/>
                  </a:cubicBezTo>
                  <a:cubicBezTo>
                    <a:pt x="5708" y="7453"/>
                    <a:pt x="6197" y="7975"/>
                    <a:pt x="6526" y="7975"/>
                  </a:cubicBezTo>
                  <a:cubicBezTo>
                    <a:pt x="6705" y="7975"/>
                    <a:pt x="6837" y="7820"/>
                    <a:pt x="6855" y="7355"/>
                  </a:cubicBezTo>
                  <a:cubicBezTo>
                    <a:pt x="6905" y="5729"/>
                    <a:pt x="5577" y="4658"/>
                    <a:pt x="4212" y="4658"/>
                  </a:cubicBezTo>
                  <a:cubicBezTo>
                    <a:pt x="3517" y="4658"/>
                    <a:pt x="2812" y="4935"/>
                    <a:pt x="2274" y="5558"/>
                  </a:cubicBezTo>
                  <a:cubicBezTo>
                    <a:pt x="2451" y="4673"/>
                    <a:pt x="2527" y="3762"/>
                    <a:pt x="2502" y="2850"/>
                  </a:cubicBezTo>
                  <a:cubicBezTo>
                    <a:pt x="2451" y="1914"/>
                    <a:pt x="2097" y="1054"/>
                    <a:pt x="1464" y="370"/>
                  </a:cubicBezTo>
                  <a:cubicBezTo>
                    <a:pt x="1188" y="109"/>
                    <a:pt x="963" y="0"/>
                    <a:pt x="780" y="0"/>
                  </a:cubicBezTo>
                  <a:close/>
                </a:path>
              </a:pathLst>
            </a:custGeom>
            <a:solidFill>
              <a:srgbClr val="3A011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79" name="Google Shape;3132;p70"/>
            <p:cNvSpPr/>
            <p:nvPr/>
          </p:nvSpPr>
          <p:spPr>
            <a:xfrm>
              <a:off x="4848550" y="2717025"/>
              <a:ext cx="1739950" cy="1695775"/>
            </a:xfrm>
            <a:custGeom>
              <a:avLst/>
              <a:gdLst/>
              <a:ahLst/>
              <a:cxnLst/>
              <a:rect l="l" t="t" r="r" b="b"/>
              <a:pathLst>
                <a:path w="69598" h="67831" extrusionOk="0">
                  <a:moveTo>
                    <a:pt x="47630" y="0"/>
                  </a:moveTo>
                  <a:cubicBezTo>
                    <a:pt x="46769" y="861"/>
                    <a:pt x="45884" y="1645"/>
                    <a:pt x="44947" y="2404"/>
                  </a:cubicBezTo>
                  <a:cubicBezTo>
                    <a:pt x="43201" y="3746"/>
                    <a:pt x="41252" y="4783"/>
                    <a:pt x="39329" y="5821"/>
                  </a:cubicBezTo>
                  <a:cubicBezTo>
                    <a:pt x="35988" y="7618"/>
                    <a:pt x="32521" y="9440"/>
                    <a:pt x="28902" y="10579"/>
                  </a:cubicBezTo>
                  <a:cubicBezTo>
                    <a:pt x="26696" y="11291"/>
                    <a:pt x="24400" y="11646"/>
                    <a:pt x="22099" y="11646"/>
                  </a:cubicBezTo>
                  <a:cubicBezTo>
                    <a:pt x="21946" y="11646"/>
                    <a:pt x="21792" y="11645"/>
                    <a:pt x="21639" y="11642"/>
                  </a:cubicBezTo>
                  <a:cubicBezTo>
                    <a:pt x="19564" y="11591"/>
                    <a:pt x="18096" y="10807"/>
                    <a:pt x="16198" y="10250"/>
                  </a:cubicBezTo>
                  <a:cubicBezTo>
                    <a:pt x="15899" y="10158"/>
                    <a:pt x="15693" y="10114"/>
                    <a:pt x="15544" y="10114"/>
                  </a:cubicBezTo>
                  <a:cubicBezTo>
                    <a:pt x="15075" y="10114"/>
                    <a:pt x="15178" y="10556"/>
                    <a:pt x="14755" y="11363"/>
                  </a:cubicBezTo>
                  <a:cubicBezTo>
                    <a:pt x="14350" y="12097"/>
                    <a:pt x="13768" y="12730"/>
                    <a:pt x="13085" y="13211"/>
                  </a:cubicBezTo>
                  <a:cubicBezTo>
                    <a:pt x="12174" y="13869"/>
                    <a:pt x="11212" y="14426"/>
                    <a:pt x="10174" y="14881"/>
                  </a:cubicBezTo>
                  <a:cubicBezTo>
                    <a:pt x="9921" y="17361"/>
                    <a:pt x="9921" y="19841"/>
                    <a:pt x="10174" y="22296"/>
                  </a:cubicBezTo>
                  <a:lnTo>
                    <a:pt x="6986" y="22651"/>
                  </a:lnTo>
                  <a:cubicBezTo>
                    <a:pt x="2936" y="23081"/>
                    <a:pt x="1" y="26725"/>
                    <a:pt x="431" y="30800"/>
                  </a:cubicBezTo>
                  <a:lnTo>
                    <a:pt x="482" y="31179"/>
                  </a:lnTo>
                  <a:cubicBezTo>
                    <a:pt x="884" y="34964"/>
                    <a:pt x="4094" y="37776"/>
                    <a:pt x="7818" y="37776"/>
                  </a:cubicBezTo>
                  <a:cubicBezTo>
                    <a:pt x="8078" y="37776"/>
                    <a:pt x="8341" y="37762"/>
                    <a:pt x="8605" y="37734"/>
                  </a:cubicBezTo>
                  <a:lnTo>
                    <a:pt x="10832" y="37481"/>
                  </a:lnTo>
                  <a:cubicBezTo>
                    <a:pt x="12806" y="46364"/>
                    <a:pt x="20070" y="53070"/>
                    <a:pt x="29079" y="54336"/>
                  </a:cubicBezTo>
                  <a:lnTo>
                    <a:pt x="29864" y="61650"/>
                  </a:lnTo>
                  <a:cubicBezTo>
                    <a:pt x="30197" y="65200"/>
                    <a:pt x="33201" y="67830"/>
                    <a:pt x="36698" y="67830"/>
                  </a:cubicBezTo>
                  <a:cubicBezTo>
                    <a:pt x="36915" y="67830"/>
                    <a:pt x="37134" y="67820"/>
                    <a:pt x="37355" y="67800"/>
                  </a:cubicBezTo>
                  <a:lnTo>
                    <a:pt x="42341" y="67268"/>
                  </a:lnTo>
                  <a:cubicBezTo>
                    <a:pt x="46086" y="66813"/>
                    <a:pt x="48794" y="63421"/>
                    <a:pt x="48339" y="59650"/>
                  </a:cubicBezTo>
                  <a:lnTo>
                    <a:pt x="47503" y="51805"/>
                  </a:lnTo>
                  <a:cubicBezTo>
                    <a:pt x="55070" y="48211"/>
                    <a:pt x="59930" y="40568"/>
                    <a:pt x="59955" y="32192"/>
                  </a:cubicBezTo>
                  <a:lnTo>
                    <a:pt x="62612" y="31913"/>
                  </a:lnTo>
                  <a:cubicBezTo>
                    <a:pt x="66661" y="31458"/>
                    <a:pt x="69597" y="27813"/>
                    <a:pt x="69167" y="23764"/>
                  </a:cubicBezTo>
                  <a:lnTo>
                    <a:pt x="69142" y="23385"/>
                  </a:lnTo>
                  <a:cubicBezTo>
                    <a:pt x="68717" y="19590"/>
                    <a:pt x="65528" y="16783"/>
                    <a:pt x="61821" y="16783"/>
                  </a:cubicBezTo>
                  <a:cubicBezTo>
                    <a:pt x="61547" y="16783"/>
                    <a:pt x="61271" y="16799"/>
                    <a:pt x="60992" y="16830"/>
                  </a:cubicBezTo>
                  <a:lnTo>
                    <a:pt x="56437" y="17311"/>
                  </a:lnTo>
                  <a:cubicBezTo>
                    <a:pt x="56310" y="17235"/>
                    <a:pt x="56209" y="17159"/>
                    <a:pt x="56083" y="17083"/>
                  </a:cubicBezTo>
                  <a:cubicBezTo>
                    <a:pt x="54412" y="15843"/>
                    <a:pt x="53020" y="14097"/>
                    <a:pt x="52616" y="12047"/>
                  </a:cubicBezTo>
                  <a:cubicBezTo>
                    <a:pt x="52413" y="11085"/>
                    <a:pt x="52413" y="10022"/>
                    <a:pt x="51856" y="9212"/>
                  </a:cubicBezTo>
                  <a:cubicBezTo>
                    <a:pt x="51502" y="8731"/>
                    <a:pt x="51072" y="8301"/>
                    <a:pt x="50591" y="7947"/>
                  </a:cubicBezTo>
                  <a:cubicBezTo>
                    <a:pt x="48541" y="6099"/>
                    <a:pt x="47731" y="3113"/>
                    <a:pt x="48364" y="456"/>
                  </a:cubicBezTo>
                  <a:cubicBezTo>
                    <a:pt x="48111" y="304"/>
                    <a:pt x="47883" y="127"/>
                    <a:pt x="47630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0" name="Google Shape;3133;p70"/>
            <p:cNvSpPr/>
            <p:nvPr/>
          </p:nvSpPr>
          <p:spPr>
            <a:xfrm>
              <a:off x="6375875" y="3209025"/>
              <a:ext cx="78475" cy="197025"/>
            </a:xfrm>
            <a:custGeom>
              <a:avLst/>
              <a:gdLst/>
              <a:ahLst/>
              <a:cxnLst/>
              <a:rect l="l" t="t" r="r" b="b"/>
              <a:pathLst>
                <a:path w="3139" h="7881" extrusionOk="0">
                  <a:moveTo>
                    <a:pt x="2778" y="0"/>
                  </a:moveTo>
                  <a:cubicBezTo>
                    <a:pt x="2729" y="0"/>
                    <a:pt x="2680" y="11"/>
                    <a:pt x="2633" y="35"/>
                  </a:cubicBezTo>
                  <a:cubicBezTo>
                    <a:pt x="1823" y="440"/>
                    <a:pt x="1190" y="1098"/>
                    <a:pt x="785" y="1908"/>
                  </a:cubicBezTo>
                  <a:cubicBezTo>
                    <a:pt x="380" y="2692"/>
                    <a:pt x="153" y="3527"/>
                    <a:pt x="51" y="4388"/>
                  </a:cubicBezTo>
                  <a:cubicBezTo>
                    <a:pt x="1" y="4818"/>
                    <a:pt x="1" y="5248"/>
                    <a:pt x="51" y="5679"/>
                  </a:cubicBezTo>
                  <a:cubicBezTo>
                    <a:pt x="228" y="6590"/>
                    <a:pt x="760" y="7374"/>
                    <a:pt x="1544" y="7830"/>
                  </a:cubicBezTo>
                  <a:cubicBezTo>
                    <a:pt x="1595" y="7855"/>
                    <a:pt x="1646" y="7880"/>
                    <a:pt x="1696" y="7880"/>
                  </a:cubicBezTo>
                  <a:cubicBezTo>
                    <a:pt x="1823" y="7880"/>
                    <a:pt x="1924" y="7830"/>
                    <a:pt x="1975" y="7728"/>
                  </a:cubicBezTo>
                  <a:cubicBezTo>
                    <a:pt x="2076" y="7577"/>
                    <a:pt x="2025" y="7374"/>
                    <a:pt x="1873" y="7298"/>
                  </a:cubicBezTo>
                  <a:cubicBezTo>
                    <a:pt x="1241" y="6919"/>
                    <a:pt x="811" y="6286"/>
                    <a:pt x="684" y="5577"/>
                  </a:cubicBezTo>
                  <a:cubicBezTo>
                    <a:pt x="633" y="5198"/>
                    <a:pt x="633" y="4843"/>
                    <a:pt x="684" y="4464"/>
                  </a:cubicBezTo>
                  <a:cubicBezTo>
                    <a:pt x="760" y="3679"/>
                    <a:pt x="962" y="2920"/>
                    <a:pt x="1317" y="2211"/>
                  </a:cubicBezTo>
                  <a:cubicBezTo>
                    <a:pt x="1671" y="1503"/>
                    <a:pt x="2228" y="946"/>
                    <a:pt x="2911" y="592"/>
                  </a:cubicBezTo>
                  <a:cubicBezTo>
                    <a:pt x="3063" y="516"/>
                    <a:pt x="3139" y="339"/>
                    <a:pt x="3063" y="161"/>
                  </a:cubicBezTo>
                  <a:cubicBezTo>
                    <a:pt x="2993" y="57"/>
                    <a:pt x="2887" y="0"/>
                    <a:pt x="2778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1" name="Google Shape;3134;p70"/>
            <p:cNvSpPr/>
            <p:nvPr/>
          </p:nvSpPr>
          <p:spPr>
            <a:xfrm>
              <a:off x="6438525" y="3314850"/>
              <a:ext cx="75950" cy="126000"/>
            </a:xfrm>
            <a:custGeom>
              <a:avLst/>
              <a:gdLst/>
              <a:ahLst/>
              <a:cxnLst/>
              <a:rect l="l" t="t" r="r" b="b"/>
              <a:pathLst>
                <a:path w="3038" h="5040" extrusionOk="0">
                  <a:moveTo>
                    <a:pt x="514" y="0"/>
                  </a:moveTo>
                  <a:cubicBezTo>
                    <a:pt x="478" y="0"/>
                    <a:pt x="442" y="1"/>
                    <a:pt x="405" y="3"/>
                  </a:cubicBezTo>
                  <a:cubicBezTo>
                    <a:pt x="0" y="3"/>
                    <a:pt x="0" y="636"/>
                    <a:pt x="405" y="636"/>
                  </a:cubicBezTo>
                  <a:cubicBezTo>
                    <a:pt x="441" y="633"/>
                    <a:pt x="477" y="632"/>
                    <a:pt x="512" y="632"/>
                  </a:cubicBezTo>
                  <a:cubicBezTo>
                    <a:pt x="830" y="632"/>
                    <a:pt x="1144" y="732"/>
                    <a:pt x="1417" y="914"/>
                  </a:cubicBezTo>
                  <a:cubicBezTo>
                    <a:pt x="1645" y="1091"/>
                    <a:pt x="1797" y="1319"/>
                    <a:pt x="1898" y="1597"/>
                  </a:cubicBezTo>
                  <a:cubicBezTo>
                    <a:pt x="2354" y="2635"/>
                    <a:pt x="1949" y="3875"/>
                    <a:pt x="962" y="4432"/>
                  </a:cubicBezTo>
                  <a:cubicBezTo>
                    <a:pt x="683" y="4609"/>
                    <a:pt x="810" y="5014"/>
                    <a:pt x="1114" y="5039"/>
                  </a:cubicBezTo>
                  <a:cubicBezTo>
                    <a:pt x="1190" y="5014"/>
                    <a:pt x="1240" y="5014"/>
                    <a:pt x="1291" y="4963"/>
                  </a:cubicBezTo>
                  <a:cubicBezTo>
                    <a:pt x="2531" y="4229"/>
                    <a:pt x="3037" y="2686"/>
                    <a:pt x="2480" y="1344"/>
                  </a:cubicBezTo>
                  <a:cubicBezTo>
                    <a:pt x="2328" y="965"/>
                    <a:pt x="2101" y="661"/>
                    <a:pt x="1772" y="408"/>
                  </a:cubicBezTo>
                  <a:cubicBezTo>
                    <a:pt x="1396" y="150"/>
                    <a:pt x="977" y="0"/>
                    <a:pt x="514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2" name="Google Shape;3135;p70"/>
            <p:cNvSpPr/>
            <p:nvPr/>
          </p:nvSpPr>
          <p:spPr>
            <a:xfrm>
              <a:off x="4953375" y="3374475"/>
              <a:ext cx="108425" cy="186575"/>
            </a:xfrm>
            <a:custGeom>
              <a:avLst/>
              <a:gdLst/>
              <a:ahLst/>
              <a:cxnLst/>
              <a:rect l="l" t="t" r="r" b="b"/>
              <a:pathLst>
                <a:path w="4337" h="7463" extrusionOk="0">
                  <a:moveTo>
                    <a:pt x="420" y="0"/>
                  </a:moveTo>
                  <a:cubicBezTo>
                    <a:pt x="86" y="0"/>
                    <a:pt x="1" y="561"/>
                    <a:pt x="388" y="630"/>
                  </a:cubicBezTo>
                  <a:cubicBezTo>
                    <a:pt x="1122" y="832"/>
                    <a:pt x="1806" y="1262"/>
                    <a:pt x="2286" y="1844"/>
                  </a:cubicBezTo>
                  <a:cubicBezTo>
                    <a:pt x="2793" y="2452"/>
                    <a:pt x="3172" y="3160"/>
                    <a:pt x="3425" y="3920"/>
                  </a:cubicBezTo>
                  <a:cubicBezTo>
                    <a:pt x="3527" y="4249"/>
                    <a:pt x="3603" y="4628"/>
                    <a:pt x="3653" y="4983"/>
                  </a:cubicBezTo>
                  <a:cubicBezTo>
                    <a:pt x="3678" y="5716"/>
                    <a:pt x="3400" y="6425"/>
                    <a:pt x="2869" y="6931"/>
                  </a:cubicBezTo>
                  <a:cubicBezTo>
                    <a:pt x="2742" y="7032"/>
                    <a:pt x="2742" y="7235"/>
                    <a:pt x="2869" y="7361"/>
                  </a:cubicBezTo>
                  <a:cubicBezTo>
                    <a:pt x="2919" y="7437"/>
                    <a:pt x="3020" y="7463"/>
                    <a:pt x="3096" y="7463"/>
                  </a:cubicBezTo>
                  <a:cubicBezTo>
                    <a:pt x="3172" y="7463"/>
                    <a:pt x="3248" y="7437"/>
                    <a:pt x="3324" y="7387"/>
                  </a:cubicBezTo>
                  <a:cubicBezTo>
                    <a:pt x="3982" y="6754"/>
                    <a:pt x="4336" y="5868"/>
                    <a:pt x="4286" y="4957"/>
                  </a:cubicBezTo>
                  <a:cubicBezTo>
                    <a:pt x="4235" y="4527"/>
                    <a:pt x="4159" y="4097"/>
                    <a:pt x="4007" y="3692"/>
                  </a:cubicBezTo>
                  <a:cubicBezTo>
                    <a:pt x="3729" y="2882"/>
                    <a:pt x="3299" y="2097"/>
                    <a:pt x="2742" y="1439"/>
                  </a:cubicBezTo>
                  <a:cubicBezTo>
                    <a:pt x="2185" y="731"/>
                    <a:pt x="1401" y="250"/>
                    <a:pt x="540" y="22"/>
                  </a:cubicBezTo>
                  <a:cubicBezTo>
                    <a:pt x="497" y="7"/>
                    <a:pt x="457" y="0"/>
                    <a:pt x="420" y="0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3" name="Google Shape;3136;p70"/>
            <p:cNvSpPr/>
            <p:nvPr/>
          </p:nvSpPr>
          <p:spPr>
            <a:xfrm>
              <a:off x="4962450" y="3469825"/>
              <a:ext cx="67075" cy="124750"/>
            </a:xfrm>
            <a:custGeom>
              <a:avLst/>
              <a:gdLst/>
              <a:ahLst/>
              <a:cxnLst/>
              <a:rect l="l" t="t" r="r" b="b"/>
              <a:pathLst>
                <a:path w="2683" h="4990" extrusionOk="0">
                  <a:moveTo>
                    <a:pt x="2103" y="1"/>
                  </a:moveTo>
                  <a:cubicBezTo>
                    <a:pt x="2086" y="1"/>
                    <a:pt x="2068" y="2"/>
                    <a:pt x="2050" y="4"/>
                  </a:cubicBezTo>
                  <a:cubicBezTo>
                    <a:pt x="1569" y="80"/>
                    <a:pt x="1139" y="333"/>
                    <a:pt x="810" y="662"/>
                  </a:cubicBezTo>
                  <a:cubicBezTo>
                    <a:pt x="557" y="966"/>
                    <a:pt x="380" y="1320"/>
                    <a:pt x="304" y="1700"/>
                  </a:cubicBezTo>
                  <a:cubicBezTo>
                    <a:pt x="0" y="3092"/>
                    <a:pt x="785" y="4509"/>
                    <a:pt x="2151" y="4965"/>
                  </a:cubicBezTo>
                  <a:cubicBezTo>
                    <a:pt x="2177" y="4990"/>
                    <a:pt x="2202" y="4990"/>
                    <a:pt x="2252" y="4990"/>
                  </a:cubicBezTo>
                  <a:cubicBezTo>
                    <a:pt x="2607" y="4990"/>
                    <a:pt x="2683" y="4484"/>
                    <a:pt x="2354" y="4383"/>
                  </a:cubicBezTo>
                  <a:cubicBezTo>
                    <a:pt x="1316" y="4003"/>
                    <a:pt x="683" y="2915"/>
                    <a:pt x="911" y="1827"/>
                  </a:cubicBezTo>
                  <a:cubicBezTo>
                    <a:pt x="962" y="1548"/>
                    <a:pt x="1088" y="1295"/>
                    <a:pt x="1265" y="1093"/>
                  </a:cubicBezTo>
                  <a:cubicBezTo>
                    <a:pt x="1519" y="840"/>
                    <a:pt x="1822" y="688"/>
                    <a:pt x="2177" y="612"/>
                  </a:cubicBezTo>
                  <a:cubicBezTo>
                    <a:pt x="2354" y="586"/>
                    <a:pt x="2455" y="409"/>
                    <a:pt x="2430" y="257"/>
                  </a:cubicBezTo>
                  <a:cubicBezTo>
                    <a:pt x="2384" y="98"/>
                    <a:pt x="2257" y="1"/>
                    <a:pt x="2103" y="1"/>
                  </a:cubicBezTo>
                  <a:close/>
                </a:path>
              </a:pathLst>
            </a:custGeom>
            <a:solidFill>
              <a:srgbClr val="F76B5C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4" name="Google Shape;3137;p70"/>
            <p:cNvSpPr/>
            <p:nvPr/>
          </p:nvSpPr>
          <p:spPr>
            <a:xfrm>
              <a:off x="5788750" y="3572425"/>
              <a:ext cx="184750" cy="217025"/>
            </a:xfrm>
            <a:custGeom>
              <a:avLst/>
              <a:gdLst/>
              <a:ahLst/>
              <a:cxnLst/>
              <a:rect l="l" t="t" r="r" b="b"/>
              <a:pathLst>
                <a:path w="7390" h="8681" extrusionOk="0">
                  <a:moveTo>
                    <a:pt x="5644" y="0"/>
                  </a:moveTo>
                  <a:lnTo>
                    <a:pt x="5644" y="0"/>
                  </a:lnTo>
                  <a:cubicBezTo>
                    <a:pt x="0" y="3720"/>
                    <a:pt x="1417" y="8681"/>
                    <a:pt x="1417" y="8681"/>
                  </a:cubicBezTo>
                  <a:cubicBezTo>
                    <a:pt x="2354" y="8428"/>
                    <a:pt x="3265" y="8023"/>
                    <a:pt x="4075" y="7491"/>
                  </a:cubicBezTo>
                  <a:cubicBezTo>
                    <a:pt x="7390" y="5365"/>
                    <a:pt x="6428" y="1822"/>
                    <a:pt x="5644" y="0"/>
                  </a:cubicBezTo>
                  <a:close/>
                </a:path>
              </a:pathLst>
            </a:custGeom>
            <a:solidFill>
              <a:srgbClr val="EB657A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5" name="Google Shape;3138;p70"/>
            <p:cNvSpPr/>
            <p:nvPr/>
          </p:nvSpPr>
          <p:spPr>
            <a:xfrm>
              <a:off x="5995100" y="3206025"/>
              <a:ext cx="366875" cy="312625"/>
            </a:xfrm>
            <a:custGeom>
              <a:avLst/>
              <a:gdLst/>
              <a:ahLst/>
              <a:cxnLst/>
              <a:rect l="l" t="t" r="r" b="b"/>
              <a:pathLst>
                <a:path w="14675" h="12505" extrusionOk="0">
                  <a:moveTo>
                    <a:pt x="6363" y="0"/>
                  </a:moveTo>
                  <a:cubicBezTo>
                    <a:pt x="3005" y="0"/>
                    <a:pt x="222" y="2648"/>
                    <a:pt x="123" y="6052"/>
                  </a:cubicBezTo>
                  <a:cubicBezTo>
                    <a:pt x="0" y="9883"/>
                    <a:pt x="3131" y="12505"/>
                    <a:pt x="6413" y="12505"/>
                  </a:cubicBezTo>
                  <a:cubicBezTo>
                    <a:pt x="7879" y="12505"/>
                    <a:pt x="9375" y="11982"/>
                    <a:pt x="10626" y="10809"/>
                  </a:cubicBezTo>
                  <a:cubicBezTo>
                    <a:pt x="14675" y="6988"/>
                    <a:pt x="12119" y="180"/>
                    <a:pt x="6551" y="3"/>
                  </a:cubicBezTo>
                  <a:cubicBezTo>
                    <a:pt x="6488" y="1"/>
                    <a:pt x="6425" y="0"/>
                    <a:pt x="6363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6" name="Google Shape;3139;p70"/>
            <p:cNvSpPr/>
            <p:nvPr/>
          </p:nvSpPr>
          <p:spPr>
            <a:xfrm>
              <a:off x="5829225" y="3134975"/>
              <a:ext cx="131000" cy="153800"/>
            </a:xfrm>
            <a:custGeom>
              <a:avLst/>
              <a:gdLst/>
              <a:ahLst/>
              <a:cxnLst/>
              <a:rect l="l" t="t" r="r" b="b"/>
              <a:pathLst>
                <a:path w="5240" h="6152" extrusionOk="0">
                  <a:moveTo>
                    <a:pt x="2305" y="0"/>
                  </a:moveTo>
                  <a:cubicBezTo>
                    <a:pt x="2186" y="0"/>
                    <a:pt x="2068" y="12"/>
                    <a:pt x="1949" y="36"/>
                  </a:cubicBezTo>
                  <a:cubicBezTo>
                    <a:pt x="709" y="314"/>
                    <a:pt x="1" y="1909"/>
                    <a:pt x="355" y="3579"/>
                  </a:cubicBezTo>
                  <a:cubicBezTo>
                    <a:pt x="696" y="5080"/>
                    <a:pt x="1793" y="6152"/>
                    <a:pt x="2912" y="6152"/>
                  </a:cubicBezTo>
                  <a:cubicBezTo>
                    <a:pt x="3038" y="6152"/>
                    <a:pt x="3165" y="6138"/>
                    <a:pt x="3291" y="6110"/>
                  </a:cubicBezTo>
                  <a:cubicBezTo>
                    <a:pt x="4531" y="5831"/>
                    <a:pt x="5239" y="4237"/>
                    <a:pt x="4885" y="2567"/>
                  </a:cubicBezTo>
                  <a:cubicBezTo>
                    <a:pt x="4542" y="1056"/>
                    <a:pt x="3432" y="0"/>
                    <a:pt x="2305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7" name="Google Shape;3140;p70"/>
            <p:cNvSpPr/>
            <p:nvPr/>
          </p:nvSpPr>
          <p:spPr>
            <a:xfrm>
              <a:off x="5596400" y="3535675"/>
              <a:ext cx="333450" cy="262900"/>
            </a:xfrm>
            <a:custGeom>
              <a:avLst/>
              <a:gdLst/>
              <a:ahLst/>
              <a:cxnLst/>
              <a:rect l="l" t="t" r="r" b="b"/>
              <a:pathLst>
                <a:path w="13338" h="10516" extrusionOk="0">
                  <a:moveTo>
                    <a:pt x="11750" y="1"/>
                  </a:moveTo>
                  <a:cubicBezTo>
                    <a:pt x="10262" y="1"/>
                    <a:pt x="10548" y="1177"/>
                    <a:pt x="10275" y="1673"/>
                  </a:cubicBezTo>
                  <a:cubicBezTo>
                    <a:pt x="8048" y="5621"/>
                    <a:pt x="2000" y="5317"/>
                    <a:pt x="1139" y="6633"/>
                  </a:cubicBezTo>
                  <a:cubicBezTo>
                    <a:pt x="1" y="8413"/>
                    <a:pt x="2824" y="10515"/>
                    <a:pt x="6549" y="10515"/>
                  </a:cubicBezTo>
                  <a:cubicBezTo>
                    <a:pt x="7378" y="10515"/>
                    <a:pt x="8252" y="10411"/>
                    <a:pt x="9137" y="10176"/>
                  </a:cubicBezTo>
                  <a:cubicBezTo>
                    <a:pt x="9137" y="10176"/>
                    <a:pt x="7694" y="5216"/>
                    <a:pt x="13338" y="1496"/>
                  </a:cubicBezTo>
                  <a:cubicBezTo>
                    <a:pt x="13009" y="762"/>
                    <a:pt x="12528" y="2"/>
                    <a:pt x="11845" y="2"/>
                  </a:cubicBezTo>
                  <a:cubicBezTo>
                    <a:pt x="11812" y="1"/>
                    <a:pt x="11781" y="1"/>
                    <a:pt x="11750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8" name="Google Shape;3141;p70"/>
            <p:cNvSpPr/>
            <p:nvPr/>
          </p:nvSpPr>
          <p:spPr>
            <a:xfrm>
              <a:off x="5624875" y="3554075"/>
              <a:ext cx="234750" cy="162300"/>
            </a:xfrm>
            <a:custGeom>
              <a:avLst/>
              <a:gdLst/>
              <a:ahLst/>
              <a:cxnLst/>
              <a:rect l="l" t="t" r="r" b="b"/>
              <a:pathLst>
                <a:path w="9390" h="6492" extrusionOk="0">
                  <a:moveTo>
                    <a:pt x="9390" y="0"/>
                  </a:moveTo>
                  <a:cubicBezTo>
                    <a:pt x="9389" y="1"/>
                    <a:pt x="6378" y="2784"/>
                    <a:pt x="5188" y="3417"/>
                  </a:cubicBezTo>
                  <a:cubicBezTo>
                    <a:pt x="1873" y="5163"/>
                    <a:pt x="0" y="5340"/>
                    <a:pt x="228" y="5644"/>
                  </a:cubicBezTo>
                  <a:cubicBezTo>
                    <a:pt x="700" y="6218"/>
                    <a:pt x="1504" y="6492"/>
                    <a:pt x="2446" y="6492"/>
                  </a:cubicBezTo>
                  <a:cubicBezTo>
                    <a:pt x="5237" y="6492"/>
                    <a:pt x="9238" y="4088"/>
                    <a:pt x="93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89" name="Google Shape;3142;p70"/>
            <p:cNvSpPr/>
            <p:nvPr/>
          </p:nvSpPr>
          <p:spPr>
            <a:xfrm>
              <a:off x="5383825" y="3176975"/>
              <a:ext cx="118325" cy="155050"/>
            </a:xfrm>
            <a:custGeom>
              <a:avLst/>
              <a:gdLst/>
              <a:ahLst/>
              <a:cxnLst/>
              <a:rect l="l" t="t" r="r" b="b"/>
              <a:pathLst>
                <a:path w="4733" h="6202" extrusionOk="0">
                  <a:moveTo>
                    <a:pt x="2444" y="1"/>
                  </a:moveTo>
                  <a:cubicBezTo>
                    <a:pt x="1169" y="1"/>
                    <a:pt x="101" y="1333"/>
                    <a:pt x="51" y="3038"/>
                  </a:cubicBezTo>
                  <a:cubicBezTo>
                    <a:pt x="0" y="4733"/>
                    <a:pt x="987" y="6151"/>
                    <a:pt x="2278" y="6201"/>
                  </a:cubicBezTo>
                  <a:cubicBezTo>
                    <a:pt x="2290" y="6202"/>
                    <a:pt x="2301" y="6202"/>
                    <a:pt x="2313" y="6202"/>
                  </a:cubicBezTo>
                  <a:cubicBezTo>
                    <a:pt x="3588" y="6202"/>
                    <a:pt x="4632" y="4845"/>
                    <a:pt x="4682" y="3164"/>
                  </a:cubicBezTo>
                  <a:cubicBezTo>
                    <a:pt x="4733" y="1469"/>
                    <a:pt x="3746" y="52"/>
                    <a:pt x="2480" y="1"/>
                  </a:cubicBezTo>
                  <a:cubicBezTo>
                    <a:pt x="2468" y="1"/>
                    <a:pt x="2456" y="1"/>
                    <a:pt x="2444" y="1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0" name="Google Shape;3143;p70"/>
            <p:cNvSpPr/>
            <p:nvPr/>
          </p:nvSpPr>
          <p:spPr>
            <a:xfrm>
              <a:off x="5128300" y="3378750"/>
              <a:ext cx="366900" cy="312625"/>
            </a:xfrm>
            <a:custGeom>
              <a:avLst/>
              <a:gdLst/>
              <a:ahLst/>
              <a:cxnLst/>
              <a:rect l="l" t="t" r="r" b="b"/>
              <a:pathLst>
                <a:path w="14676" h="12505" extrusionOk="0">
                  <a:moveTo>
                    <a:pt x="6365" y="0"/>
                  </a:moveTo>
                  <a:cubicBezTo>
                    <a:pt x="3006" y="0"/>
                    <a:pt x="223" y="2672"/>
                    <a:pt x="123" y="6052"/>
                  </a:cubicBezTo>
                  <a:cubicBezTo>
                    <a:pt x="1" y="9883"/>
                    <a:pt x="3119" y="12505"/>
                    <a:pt x="6402" y="12505"/>
                  </a:cubicBezTo>
                  <a:cubicBezTo>
                    <a:pt x="7869" y="12505"/>
                    <a:pt x="9368" y="11982"/>
                    <a:pt x="10626" y="10809"/>
                  </a:cubicBezTo>
                  <a:cubicBezTo>
                    <a:pt x="14675" y="7013"/>
                    <a:pt x="12119" y="206"/>
                    <a:pt x="6551" y="3"/>
                  </a:cubicBezTo>
                  <a:cubicBezTo>
                    <a:pt x="6489" y="1"/>
                    <a:pt x="6427" y="0"/>
                    <a:pt x="6365" y="0"/>
                  </a:cubicBezTo>
                  <a:close/>
                </a:path>
              </a:pathLst>
            </a:custGeom>
            <a:solidFill>
              <a:srgbClr val="E09684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1" name="Google Shape;3144;p70"/>
            <p:cNvSpPr/>
            <p:nvPr/>
          </p:nvSpPr>
          <p:spPr>
            <a:xfrm>
              <a:off x="5002925" y="2998775"/>
              <a:ext cx="592225" cy="569875"/>
            </a:xfrm>
            <a:custGeom>
              <a:avLst/>
              <a:gdLst/>
              <a:ahLst/>
              <a:cxnLst/>
              <a:rect l="l" t="t" r="r" b="b"/>
              <a:pathLst>
                <a:path w="23689" h="22795" extrusionOk="0">
                  <a:moveTo>
                    <a:pt x="12246" y="1586"/>
                  </a:moveTo>
                  <a:cubicBezTo>
                    <a:pt x="17666" y="1586"/>
                    <a:pt x="22069" y="5980"/>
                    <a:pt x="22094" y="11406"/>
                  </a:cubicBezTo>
                  <a:cubicBezTo>
                    <a:pt x="22094" y="15354"/>
                    <a:pt x="19716" y="18922"/>
                    <a:pt x="16071" y="20441"/>
                  </a:cubicBezTo>
                  <a:cubicBezTo>
                    <a:pt x="14843" y="20949"/>
                    <a:pt x="13556" y="21196"/>
                    <a:pt x="12281" y="21196"/>
                  </a:cubicBezTo>
                  <a:cubicBezTo>
                    <a:pt x="9746" y="21196"/>
                    <a:pt x="7261" y="20218"/>
                    <a:pt x="5391" y="18366"/>
                  </a:cubicBezTo>
                  <a:cubicBezTo>
                    <a:pt x="2582" y="15582"/>
                    <a:pt x="1722" y="11381"/>
                    <a:pt x="3190" y="7711"/>
                  </a:cubicBezTo>
                  <a:cubicBezTo>
                    <a:pt x="4683" y="4041"/>
                    <a:pt x="8226" y="1637"/>
                    <a:pt x="12199" y="1587"/>
                  </a:cubicBezTo>
                  <a:cubicBezTo>
                    <a:pt x="12215" y="1586"/>
                    <a:pt x="12230" y="1586"/>
                    <a:pt x="12246" y="1586"/>
                  </a:cubicBezTo>
                  <a:close/>
                  <a:moveTo>
                    <a:pt x="12299" y="1"/>
                  </a:moveTo>
                  <a:cubicBezTo>
                    <a:pt x="9351" y="1"/>
                    <a:pt x="6454" y="1148"/>
                    <a:pt x="4278" y="3307"/>
                  </a:cubicBezTo>
                  <a:cubicBezTo>
                    <a:pt x="1013" y="6547"/>
                    <a:pt x="1" y="11431"/>
                    <a:pt x="1747" y="15683"/>
                  </a:cubicBezTo>
                  <a:cubicBezTo>
                    <a:pt x="3468" y="19935"/>
                    <a:pt x="7593" y="22744"/>
                    <a:pt x="12199" y="22794"/>
                  </a:cubicBezTo>
                  <a:cubicBezTo>
                    <a:pt x="18501" y="22794"/>
                    <a:pt x="23638" y="17708"/>
                    <a:pt x="23689" y="11406"/>
                  </a:cubicBezTo>
                  <a:cubicBezTo>
                    <a:pt x="23664" y="6800"/>
                    <a:pt x="20905" y="2649"/>
                    <a:pt x="16679" y="878"/>
                  </a:cubicBezTo>
                  <a:cubicBezTo>
                    <a:pt x="15261" y="287"/>
                    <a:pt x="13774" y="1"/>
                    <a:pt x="122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2" name="Google Shape;3145;p70"/>
            <p:cNvSpPr/>
            <p:nvPr/>
          </p:nvSpPr>
          <p:spPr>
            <a:xfrm>
              <a:off x="5685600" y="2940575"/>
              <a:ext cx="591600" cy="569875"/>
            </a:xfrm>
            <a:custGeom>
              <a:avLst/>
              <a:gdLst/>
              <a:ahLst/>
              <a:cxnLst/>
              <a:rect l="l" t="t" r="r" b="b"/>
              <a:pathLst>
                <a:path w="23664" h="22795" extrusionOk="0">
                  <a:moveTo>
                    <a:pt x="12221" y="1586"/>
                  </a:moveTo>
                  <a:cubicBezTo>
                    <a:pt x="17640" y="1586"/>
                    <a:pt x="22044" y="5980"/>
                    <a:pt x="22095" y="11406"/>
                  </a:cubicBezTo>
                  <a:cubicBezTo>
                    <a:pt x="22069" y="15354"/>
                    <a:pt x="19716" y="18922"/>
                    <a:pt x="16046" y="20440"/>
                  </a:cubicBezTo>
                  <a:cubicBezTo>
                    <a:pt x="14827" y="20949"/>
                    <a:pt x="13545" y="21196"/>
                    <a:pt x="12273" y="21196"/>
                  </a:cubicBezTo>
                  <a:cubicBezTo>
                    <a:pt x="9743" y="21196"/>
                    <a:pt x="7252" y="20218"/>
                    <a:pt x="5366" y="18365"/>
                  </a:cubicBezTo>
                  <a:cubicBezTo>
                    <a:pt x="2557" y="15581"/>
                    <a:pt x="1697" y="11380"/>
                    <a:pt x="3190" y="7711"/>
                  </a:cubicBezTo>
                  <a:cubicBezTo>
                    <a:pt x="4683" y="4041"/>
                    <a:pt x="8226" y="1637"/>
                    <a:pt x="12174" y="1586"/>
                  </a:cubicBezTo>
                  <a:cubicBezTo>
                    <a:pt x="12189" y="1586"/>
                    <a:pt x="12205" y="1586"/>
                    <a:pt x="12221" y="1586"/>
                  </a:cubicBezTo>
                  <a:close/>
                  <a:moveTo>
                    <a:pt x="12274" y="0"/>
                  </a:moveTo>
                  <a:cubicBezTo>
                    <a:pt x="9325" y="0"/>
                    <a:pt x="6429" y="1148"/>
                    <a:pt x="4253" y="3307"/>
                  </a:cubicBezTo>
                  <a:cubicBezTo>
                    <a:pt x="988" y="6547"/>
                    <a:pt x="1" y="11431"/>
                    <a:pt x="1722" y="15683"/>
                  </a:cubicBezTo>
                  <a:cubicBezTo>
                    <a:pt x="3468" y="19934"/>
                    <a:pt x="7568" y="22743"/>
                    <a:pt x="12174" y="22794"/>
                  </a:cubicBezTo>
                  <a:cubicBezTo>
                    <a:pt x="18476" y="22794"/>
                    <a:pt x="23638" y="17707"/>
                    <a:pt x="23664" y="11406"/>
                  </a:cubicBezTo>
                  <a:cubicBezTo>
                    <a:pt x="23664" y="6800"/>
                    <a:pt x="20905" y="2649"/>
                    <a:pt x="16653" y="878"/>
                  </a:cubicBezTo>
                  <a:cubicBezTo>
                    <a:pt x="15236" y="287"/>
                    <a:pt x="13749" y="0"/>
                    <a:pt x="122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3" name="Google Shape;3146;p70"/>
            <p:cNvSpPr/>
            <p:nvPr/>
          </p:nvSpPr>
          <p:spPr>
            <a:xfrm>
              <a:off x="5561600" y="3183375"/>
              <a:ext cx="172125" cy="65750"/>
            </a:xfrm>
            <a:custGeom>
              <a:avLst/>
              <a:gdLst/>
              <a:ahLst/>
              <a:cxnLst/>
              <a:rect l="l" t="t" r="r" b="b"/>
              <a:pathLst>
                <a:path w="6885" h="2630" extrusionOk="0">
                  <a:moveTo>
                    <a:pt x="3730" y="1"/>
                  </a:moveTo>
                  <a:cubicBezTo>
                    <a:pt x="2378" y="1"/>
                    <a:pt x="1032" y="513"/>
                    <a:pt x="1" y="1516"/>
                  </a:cubicBezTo>
                  <a:lnTo>
                    <a:pt x="1089" y="2630"/>
                  </a:lnTo>
                  <a:cubicBezTo>
                    <a:pt x="1159" y="2577"/>
                    <a:pt x="2216" y="1563"/>
                    <a:pt x="3735" y="1563"/>
                  </a:cubicBezTo>
                  <a:cubicBezTo>
                    <a:pt x="4406" y="1563"/>
                    <a:pt x="5167" y="1760"/>
                    <a:pt x="5973" y="2326"/>
                  </a:cubicBezTo>
                  <a:lnTo>
                    <a:pt x="6884" y="1036"/>
                  </a:lnTo>
                  <a:cubicBezTo>
                    <a:pt x="5940" y="342"/>
                    <a:pt x="4833" y="1"/>
                    <a:pt x="373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  <p:sp>
          <p:nvSpPr>
            <p:cNvPr id="94" name="Google Shape;3147;p70"/>
            <p:cNvSpPr/>
            <p:nvPr/>
          </p:nvSpPr>
          <p:spPr>
            <a:xfrm>
              <a:off x="5538825" y="3337000"/>
              <a:ext cx="162000" cy="129825"/>
            </a:xfrm>
            <a:custGeom>
              <a:avLst/>
              <a:gdLst/>
              <a:ahLst/>
              <a:cxnLst/>
              <a:rect l="l" t="t" r="r" b="b"/>
              <a:pathLst>
                <a:path w="6480" h="5193" extrusionOk="0">
                  <a:moveTo>
                    <a:pt x="1736" y="0"/>
                  </a:moveTo>
                  <a:cubicBezTo>
                    <a:pt x="1625" y="0"/>
                    <a:pt x="1511" y="9"/>
                    <a:pt x="1392" y="28"/>
                  </a:cubicBezTo>
                  <a:cubicBezTo>
                    <a:pt x="1013" y="104"/>
                    <a:pt x="684" y="332"/>
                    <a:pt x="456" y="635"/>
                  </a:cubicBezTo>
                  <a:cubicBezTo>
                    <a:pt x="228" y="939"/>
                    <a:pt x="76" y="1268"/>
                    <a:pt x="51" y="1648"/>
                  </a:cubicBezTo>
                  <a:cubicBezTo>
                    <a:pt x="0" y="2331"/>
                    <a:pt x="228" y="3014"/>
                    <a:pt x="684" y="3546"/>
                  </a:cubicBezTo>
                  <a:cubicBezTo>
                    <a:pt x="1063" y="4027"/>
                    <a:pt x="1570" y="4432"/>
                    <a:pt x="2152" y="4710"/>
                  </a:cubicBezTo>
                  <a:cubicBezTo>
                    <a:pt x="2756" y="5033"/>
                    <a:pt x="3430" y="5192"/>
                    <a:pt x="4105" y="5192"/>
                  </a:cubicBezTo>
                  <a:cubicBezTo>
                    <a:pt x="4646" y="5192"/>
                    <a:pt x="5188" y="5090"/>
                    <a:pt x="5695" y="4887"/>
                  </a:cubicBezTo>
                  <a:lnTo>
                    <a:pt x="5695" y="4887"/>
                  </a:lnTo>
                  <a:cubicBezTo>
                    <a:pt x="5479" y="4916"/>
                    <a:pt x="5263" y="4930"/>
                    <a:pt x="5048" y="4930"/>
                  </a:cubicBezTo>
                  <a:cubicBezTo>
                    <a:pt x="4130" y="4930"/>
                    <a:pt x="3235" y="4671"/>
                    <a:pt x="2455" y="4179"/>
                  </a:cubicBezTo>
                  <a:cubicBezTo>
                    <a:pt x="1974" y="3900"/>
                    <a:pt x="1595" y="3521"/>
                    <a:pt x="1266" y="3090"/>
                  </a:cubicBezTo>
                  <a:cubicBezTo>
                    <a:pt x="962" y="2711"/>
                    <a:pt x="810" y="2230"/>
                    <a:pt x="836" y="1724"/>
                  </a:cubicBezTo>
                  <a:cubicBezTo>
                    <a:pt x="836" y="1293"/>
                    <a:pt x="1139" y="914"/>
                    <a:pt x="1544" y="762"/>
                  </a:cubicBezTo>
                  <a:cubicBezTo>
                    <a:pt x="1631" y="735"/>
                    <a:pt x="1723" y="723"/>
                    <a:pt x="1819" y="723"/>
                  </a:cubicBezTo>
                  <a:cubicBezTo>
                    <a:pt x="2176" y="723"/>
                    <a:pt x="2594" y="886"/>
                    <a:pt x="3012" y="1066"/>
                  </a:cubicBezTo>
                  <a:cubicBezTo>
                    <a:pt x="3832" y="1465"/>
                    <a:pt x="4777" y="1834"/>
                    <a:pt x="5725" y="1834"/>
                  </a:cubicBezTo>
                  <a:cubicBezTo>
                    <a:pt x="5977" y="1834"/>
                    <a:pt x="6229" y="1808"/>
                    <a:pt x="6479" y="1749"/>
                  </a:cubicBezTo>
                  <a:cubicBezTo>
                    <a:pt x="5290" y="1724"/>
                    <a:pt x="4303" y="1116"/>
                    <a:pt x="3290" y="534"/>
                  </a:cubicBezTo>
                  <a:cubicBezTo>
                    <a:pt x="2861" y="276"/>
                    <a:pt x="2358" y="0"/>
                    <a:pt x="1736" y="0"/>
                  </a:cubicBezTo>
                  <a:close/>
                </a:path>
              </a:pathLst>
            </a:custGeom>
            <a:solidFill>
              <a:srgbClr val="271625"/>
            </a:solidFill>
            <a:ln>
              <a:noFill/>
            </a:ln>
          </p:spPr>
          <p:txBody>
            <a:bodyPr spcFirstLastPara="1" wrap="square" lIns="68568" tIns="68568" rIns="68568" bIns="68568" anchor="ctr" anchorCtr="0">
              <a:noAutofit/>
            </a:bodyPr>
            <a:lstStyle/>
            <a:p>
              <a:endParaRPr sz="1350"/>
            </a:p>
          </p:txBody>
        </p:sp>
      </p:grpSp>
      <p:sp>
        <p:nvSpPr>
          <p:cNvPr id="95" name="TextBox 1"/>
          <p:cNvSpPr txBox="1">
            <a:spLocks noChangeArrowheads="1"/>
          </p:cNvSpPr>
          <p:nvPr/>
        </p:nvSpPr>
        <p:spPr bwMode="auto">
          <a:xfrm>
            <a:off x="2971992" y="1100767"/>
            <a:ext cx="6019608" cy="3810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>
            <a:prstTxWarp prst="textCanUp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400" dirty="0">
                <a:solidFill>
                  <a:prstClr val="black">
                    <a:lumMod val="95000"/>
                    <a:lumOff val="5000"/>
                  </a:prstClr>
                </a:solidFill>
                <a:effectLst>
                  <a:glow rad="101600">
                    <a:srgbClr val="F79646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panose="020B0604020202020204" pitchFamily="34" charset="0"/>
              </a:rPr>
              <a:t>Xin chân thành cảm ơn  quý thầy cô và các em học sinh!</a:t>
            </a:r>
          </a:p>
        </p:txBody>
      </p:sp>
    </p:spTree>
    <p:extLst>
      <p:ext uri="{BB962C8B-B14F-4D97-AF65-F5344CB8AC3E}">
        <p14:creationId xmlns:p14="http://schemas.microsoft.com/office/powerpoint/2010/main" val="252744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215</Words>
  <Application>Microsoft Office PowerPoint</Application>
  <PresentationFormat>Widescreen</PresentationFormat>
  <Paragraphs>24</Paragraphs>
  <Slides>9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Calibri</vt:lpstr>
      <vt:lpstr>Times New Roman</vt:lpstr>
      <vt:lpstr>Chủ đề Office</vt:lpstr>
      <vt:lpstr> UBND QUẬN HẢI AN TRƯỜNG TIỀU HỌC ĐẰNG HẢI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UBND QUẬN HẢI AN TRƯỜNG TIỀU HỌC ĐẰNG HẢI</dc:title>
  <dc:creator>Windows 10</dc:creator>
  <cp:lastModifiedBy>Windows User</cp:lastModifiedBy>
  <cp:revision>2</cp:revision>
  <dcterms:created xsi:type="dcterms:W3CDTF">2023-11-06T12:02:48Z</dcterms:created>
  <dcterms:modified xsi:type="dcterms:W3CDTF">2023-11-06T15:05:07Z</dcterms:modified>
</cp:coreProperties>
</file>