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80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0" d="100"/>
          <a:sy n="50" d="100"/>
        </p:scale>
        <p:origin x="9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F2FC-C1DD-42D0-9226-EE9A16A1B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4057F-9D7D-45BB-B7FF-17B6633D2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287E9-57CB-4871-A5E3-5BB59A5A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1952-202A-4D56-B15A-B7A07327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FF8DA-43B8-4A26-B183-8C8F4B35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7297-6045-42BE-8288-000A497A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26F5D-BE7B-455D-A7DB-1914574D4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1277-8812-4983-8C81-CC5A8DB6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775B-7B57-4862-A2BE-3E1227CD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27B57-592B-4248-90D5-6267B83D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66744-7B71-4D39-8659-0CA2C0F95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27B90-E688-4E7B-B759-2CAA02E5D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B9D8F-4608-4029-AB02-7F386835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7C58-9615-47D6-BCEE-6DFF2E3E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C593-2946-424E-B039-90FB6049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6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758F-0D09-4E76-B473-142C162A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4FD6-37C6-4226-BFE8-9849F06A9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5A98-41AD-4499-B18E-89E8E26B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4C239-9554-4F96-B2F1-AEF05A9D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27639-6A11-4AB8-A324-0406AC53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1974-FA77-4CC1-95C5-B8C7944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FA56-2876-4C80-9AD4-95F2EC70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0FA4B-54D7-470C-BF17-EB14DFE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BD297-0529-4D50-81B6-19C9EC12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B5CC-58BA-499C-A8E7-A68DBBFD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8E67-9C46-4E27-A302-A07186EC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CAFD-CC8D-480E-A7D7-5778B7995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63E70-FB6A-448F-8D99-231C41E3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0FF61-ABEC-4892-A07A-E8D68B85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5FFC4-4C19-4414-A880-E6BD9BCE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B17BD-2065-4C3F-B970-B4C7801B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73D9-5FC4-4604-8751-9ED0FF3E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F1E27-F4FA-4085-BBA6-68F03388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EAC8F-F90A-41E5-A65E-6C3B94F58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EEEA9-A542-4B6D-A13D-885438460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5CC45-96A1-4231-85B1-66A27A789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204ED-95DC-4FB3-B269-B1E8DC14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D010DE-8F19-463B-BA3B-B2DB94C2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FBA9C-A5E1-42D4-8546-DF097B60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DCA5-3CDF-40BA-B778-7C3881C9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67126-EAFC-4985-9148-4E1793A6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8A4A9-E6D0-49EE-9B42-68B698C1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D3459-9CF1-43B1-B4E8-1A1EC886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0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89F38-9A09-4FAD-A722-72CB3E79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3C2FB-6918-41DF-BC98-52E3A2D9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51778-3575-461A-8D45-2DD40BC5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1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9667-9AD0-45C4-A568-9E5FF60A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AEAF-BDB9-452E-92AF-AFC455F0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E5A5E-B45F-4C82-A615-4D8DF5F24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181E6-0609-414C-8BB4-70E520E0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F1781-973B-49AF-836A-550A0F8B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EABA8-E037-4BD4-BBF1-C06DD396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BE14-07FF-46D6-B616-F77475B0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C24E1-E4EE-4A82-B3AB-D31F6015F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36EF3-9F75-44FB-91A9-2F3E83EEE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33D6-8EF5-4EEA-8D41-6E0C3982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D4DFB-A132-4029-8374-15B79415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50DBE-01E9-43CF-8506-27F24D61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9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E1CC6-81B9-4294-B085-183A57A7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14637-ABC7-4EE7-A3B0-19D97D73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B5496-4532-4C50-881F-46430EAA7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FC7C-A458-4E26-8A1F-F96C9990226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15E4D-3A1B-4CD6-8FAD-AFF476879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5E74D-06AF-483D-9D40-6F1F71087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25FF-3780-4CFC-80A0-CFE0D618C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5;p32">
            <a:extLst>
              <a:ext uri="{FF2B5EF4-FFF2-40B4-BE49-F238E27FC236}">
                <a16:creationId xmlns:a16="http://schemas.microsoft.com/office/drawing/2014/main" id="{9183D98D-56A6-8D9B-E61D-1DEFEA235A16}"/>
              </a:ext>
            </a:extLst>
          </p:cNvPr>
          <p:cNvSpPr txBox="1">
            <a:spLocks/>
          </p:cNvSpPr>
          <p:nvPr/>
        </p:nvSpPr>
        <p:spPr>
          <a:xfrm>
            <a:off x="-406724" y="4540121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 VỀ LAO ĐỘNG SẢN XUẤT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EC43D-1982-A457-1616-9DC233BEC7E5}"/>
              </a:ext>
            </a:extLst>
          </p:cNvPr>
          <p:cNvSpPr txBox="1"/>
          <p:nvPr/>
        </p:nvSpPr>
        <p:spPr>
          <a:xfrm>
            <a:off x="2793781" y="2317879"/>
            <a:ext cx="6604437" cy="131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5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9809664-9EB2-060D-2C65-BE6B8F83BF5A}"/>
              </a:ext>
            </a:extLst>
          </p:cNvPr>
          <p:cNvSpPr txBox="1"/>
          <p:nvPr/>
        </p:nvSpPr>
        <p:spPr>
          <a:xfrm>
            <a:off x="1667883" y="306014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320547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921F8E1-F105-4C9D-AB61-B41AD2A5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03" y="373628"/>
            <a:ext cx="9144000" cy="95408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dung ở </a:t>
            </a:r>
            <a:r>
              <a:rPr lang="en-US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 A?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CFDF3A4-1B7F-411E-B218-1893692D0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51" y="1872610"/>
            <a:ext cx="91440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A                                               </a:t>
            </a:r>
            <a:r>
              <a:rPr lang="en-US" altLang="en-US" sz="36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B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3EF106F-9191-4747-A16A-E360A611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43" y="2736627"/>
            <a:ext cx="3963413" cy="91717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9947167-7FFB-4BF3-AB07-4BC01BFF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43" y="3897089"/>
            <a:ext cx="3998802" cy="91717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b.Thể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xuất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B88BBB0-8EAF-41FD-AEA4-2C1E7E5B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43" y="5116289"/>
            <a:ext cx="4034190" cy="91717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 ng</a:t>
            </a:r>
            <a:r>
              <a:rPr lang="vi-VN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gạo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884009D-85F5-404D-AF30-3582D82B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602" y="2736627"/>
            <a:ext cx="6414028" cy="91717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á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mềm</a:t>
            </a:r>
            <a:endParaRPr lang="en-US" altLang="en-US" sz="2800" b="1" dirty="0">
              <a:solidFill>
                <a:srgbClr val="E00805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6A39166-8E16-4C91-AB12-D5FA1B993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602" y="3865956"/>
            <a:ext cx="6414029" cy="91717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Ai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, b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c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m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ầy</a:t>
            </a:r>
            <a:endParaRPr lang="en-US" altLang="en-US" sz="2800" b="1" dirty="0">
              <a:solidFill>
                <a:srgbClr val="E00805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ắng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cay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F6464354-E256-45FF-B5DC-596933DD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602" y="4968710"/>
            <a:ext cx="6414028" cy="917174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Ai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ừng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Bao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tấc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ất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tấc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00805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E00805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22162807-B52E-434D-B0DC-6A73B0534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6" y="3188079"/>
            <a:ext cx="1309845" cy="225393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7695099C-906D-4011-9D61-6C07FBCE8B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5145" y="3188079"/>
            <a:ext cx="1274457" cy="122213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25553B05-A8C3-4722-AC44-66C28DAB0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0533" y="4359871"/>
            <a:ext cx="1274457" cy="118168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pic>
        <p:nvPicPr>
          <p:cNvPr id="16" name="Picture 8" descr="sun14[1]">
            <a:extLst>
              <a:ext uri="{FF2B5EF4-FFF2-40B4-BE49-F238E27FC236}">
                <a16:creationId xmlns:a16="http://schemas.microsoft.com/office/drawing/2014/main" id="{AE267098-6BA0-4EFA-A888-3C3DC5CA1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" y="83734"/>
            <a:ext cx="1963534" cy="196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2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842BB1B-DFBB-4EBD-8457-41F34BF5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08" y="198759"/>
            <a:ext cx="1106453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72662BB-0F8D-41B1-88E5-12DD48B3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08" y="1888599"/>
            <a:ext cx="119167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1244F-1C39-46F7-B486-3C6A87EA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86" b="99891" l="2708" r="98892">
                        <a14:foregroundMark x1="3692" y1="80744" x2="3692" y2="80744"/>
                        <a14:foregroundMark x1="11508" y1="74617" x2="11508" y2="74617"/>
                        <a14:foregroundMark x1="12738" y1="74836" x2="12738" y2="74836"/>
                        <a14:foregroundMark x1="20431" y1="76477" x2="20431" y2="76477"/>
                        <a14:foregroundMark x1="22400" y1="78884" x2="22400" y2="78884"/>
                        <a14:foregroundMark x1="32123" y1="75383" x2="32123" y2="75383"/>
                        <a14:foregroundMark x1="22523" y1="78337" x2="22523" y2="78337"/>
                        <a14:foregroundMark x1="22523" y1="78993" x2="22523" y2="78993"/>
                        <a14:foregroundMark x1="8738" y1="75055" x2="8738" y2="75055"/>
                        <a14:foregroundMark x1="8738" y1="82057" x2="8738" y2="82057"/>
                        <a14:foregroundMark x1="8800" y1="85230" x2="8800" y2="85230"/>
                        <a14:foregroundMark x1="34277" y1="83151" x2="34277" y2="83151"/>
                        <a14:foregroundMark x1="38215" y1="83151" x2="38215" y2="83151"/>
                        <a14:foregroundMark x1="39446" y1="86433" x2="39446" y2="86433"/>
                        <a14:foregroundMark x1="44123" y1="79431" x2="44123" y2="79431"/>
                        <a14:foregroundMark x1="44185" y1="84354" x2="44185" y2="84354"/>
                        <a14:foregroundMark x1="44800" y1="86871" x2="44800" y2="86871"/>
                        <a14:foregroundMark x1="52862" y1="90481" x2="52862" y2="90481"/>
                        <a14:foregroundMark x1="52000" y1="90591" x2="52000" y2="90591"/>
                        <a14:foregroundMark x1="58523" y1="91794" x2="58523" y2="91794"/>
                        <a14:foregroundMark x1="54154" y1="92013" x2="54031" y2="99015"/>
                        <a14:foregroundMark x1="54031" y1="99015" x2="55385" y2="91028"/>
                        <a14:foregroundMark x1="55385" y1="91028" x2="59138" y2="94201"/>
                        <a14:foregroundMark x1="59138" y1="94201" x2="54523" y2="99344"/>
                        <a14:foregroundMark x1="54523" y1="99344" x2="54400" y2="99344"/>
                        <a14:foregroundMark x1="60677" y1="65864" x2="60677" y2="65864"/>
                        <a14:foregroundMark x1="60677" y1="65864" x2="64615" y2="63239"/>
                        <a14:foregroundMark x1="64615" y1="63239" x2="66646" y2="70678"/>
                        <a14:foregroundMark x1="66646" y1="70678" x2="66954" y2="79869"/>
                        <a14:foregroundMark x1="66954" y1="79869" x2="71323" y2="81072"/>
                        <a14:foregroundMark x1="71323" y1="81072" x2="72800" y2="87637"/>
                        <a14:foregroundMark x1="72800" y1="87637" x2="79323" y2="76586"/>
                        <a14:foregroundMark x1="79323" y1="76586" x2="89969" y2="92232"/>
                        <a14:foregroundMark x1="89969" y1="92232" x2="92738" y2="84792"/>
                        <a14:foregroundMark x1="92738" y1="84792" x2="96862" y2="84245"/>
                        <a14:foregroundMark x1="96862" y1="84245" x2="97477" y2="92341"/>
                        <a14:foregroundMark x1="97477" y1="92341" x2="99877" y2="98359"/>
                        <a14:foregroundMark x1="99877" y1="98359" x2="60677" y2="99672"/>
                        <a14:foregroundMark x1="60677" y1="99672" x2="59569" y2="90919"/>
                        <a14:foregroundMark x1="59569" y1="90919" x2="60246" y2="82604"/>
                        <a14:foregroundMark x1="60246" y1="82604" x2="59385" y2="75383"/>
                        <a14:foregroundMark x1="59385" y1="75383" x2="60062" y2="66411"/>
                        <a14:foregroundMark x1="60062" y1="66411" x2="60677" y2="65864"/>
                        <a14:foregroundMark x1="64369" y1="63786" x2="62031" y2="63786"/>
                        <a14:foregroundMark x1="31692" y1="75383" x2="31877" y2="98249"/>
                        <a14:foregroundMark x1="31877" y1="98249" x2="25723" y2="99562"/>
                        <a14:foregroundMark x1="25723" y1="99562" x2="25046" y2="79869"/>
                        <a14:foregroundMark x1="25046" y1="79869" x2="29477" y2="74617"/>
                        <a14:foregroundMark x1="29477" y1="74617" x2="31385" y2="74836"/>
                        <a14:foregroundMark x1="9046" y1="75055" x2="9108" y2="94420"/>
                        <a14:foregroundMark x1="9108" y1="94420" x2="15815" y2="99453"/>
                        <a14:foregroundMark x1="15815" y1="99453" x2="21292" y2="99891"/>
                        <a14:foregroundMark x1="21292" y1="99891" x2="22585" y2="84902"/>
                        <a14:foregroundMark x1="22585" y1="84902" x2="20554" y2="76915"/>
                        <a14:foregroundMark x1="20554" y1="76915" x2="10277" y2="75274"/>
                        <a14:foregroundMark x1="10277" y1="75274" x2="9169" y2="75492"/>
                        <a14:foregroundMark x1="79446" y1="84573" x2="79446" y2="84573"/>
                        <a14:foregroundMark x1="79446" y1="84573" x2="76246" y2="89059"/>
                        <a14:foregroundMark x1="76246" y1="89059" x2="79015" y2="95077"/>
                        <a14:foregroundMark x1="79015" y1="95077" x2="82708" y2="92232"/>
                        <a14:foregroundMark x1="82708" y1="92232" x2="80185" y2="84902"/>
                        <a14:foregroundMark x1="80185" y1="84902" x2="79631" y2="84792"/>
                        <a14:foregroundMark x1="94215" y1="79978" x2="97169" y2="87309"/>
                        <a14:foregroundMark x1="97169" y1="87309" x2="97600" y2="95624"/>
                        <a14:foregroundMark x1="97600" y1="95624" x2="93846" y2="98796"/>
                        <a14:foregroundMark x1="93846" y1="98796" x2="92308" y2="91904"/>
                        <a14:foregroundMark x1="92308" y1="91904" x2="92492" y2="83807"/>
                        <a14:foregroundMark x1="92492" y1="83807" x2="94462" y2="78665"/>
                        <a14:foregroundMark x1="41785" y1="70678" x2="41785" y2="70678"/>
                        <a14:foregroundMark x1="42585" y1="79212" x2="42585" y2="79212"/>
                        <a14:foregroundMark x1="42585" y1="79212" x2="39015" y2="82932"/>
                        <a14:foregroundMark x1="39015" y1="82932" x2="39938" y2="98031"/>
                        <a14:foregroundMark x1="39938" y1="98031" x2="43323" y2="91028"/>
                        <a14:foregroundMark x1="43323" y1="91028" x2="44554" y2="82713"/>
                        <a14:foregroundMark x1="44554" y1="82713" x2="42892" y2="79431"/>
                        <a14:foregroundMark x1="4246" y1="80416" x2="4246" y2="80416"/>
                        <a14:foregroundMark x1="2462" y1="90153" x2="308" y2="97593"/>
                        <a14:foregroundMark x1="308" y1="97593" x2="4615" y2="99562"/>
                        <a14:foregroundMark x1="4615" y1="99562" x2="7077" y2="92451"/>
                        <a14:foregroundMark x1="7077" y1="92451" x2="2954" y2="90153"/>
                        <a14:foregroundMark x1="2954" y1="90153" x2="2708" y2="90153"/>
                        <a14:foregroundMark x1="97846" y1="98140" x2="98892" y2="98468"/>
                      </a14:backgroundRemoval>
                    </a14:imgEffect>
                  </a14:imgLayer>
                </a14:imgProps>
              </a:ext>
            </a:extLst>
          </a:blip>
          <a:srcRect t="62748"/>
          <a:stretch/>
        </p:blipFill>
        <p:spPr>
          <a:xfrm>
            <a:off x="0" y="4303455"/>
            <a:ext cx="12192000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4ED97-AFC6-4ADB-AF7D-944C1C483431}"/>
              </a:ext>
            </a:extLst>
          </p:cNvPr>
          <p:cNvSpPr txBox="1"/>
          <p:nvPr/>
        </p:nvSpPr>
        <p:spPr>
          <a:xfrm>
            <a:off x="3777052" y="0"/>
            <a:ext cx="4479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5911894-248A-4C1F-83FB-84A26482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04" y="982791"/>
            <a:ext cx="119167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cay”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462E3F3-222C-42E0-8407-66CF8FB4B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04" y="2668147"/>
            <a:ext cx="119167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69F57B3-EB4E-4EF3-A706-97CEE949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04" y="5090379"/>
            <a:ext cx="119167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880EE-62F6-450A-AD8E-DC725B0F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25"/>
            <a:ext cx="12272086" cy="69030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009E0-391C-4523-8B55-E41D315B0202}"/>
              </a:ext>
            </a:extLst>
          </p:cNvPr>
          <p:cNvSpPr txBox="1"/>
          <p:nvPr/>
        </p:nvSpPr>
        <p:spPr>
          <a:xfrm>
            <a:off x="710214" y="3168566"/>
            <a:ext cx="1117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HỌC: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3 BÀI CA DAO</a:t>
            </a:r>
          </a:p>
        </p:txBody>
      </p:sp>
    </p:spTree>
    <p:extLst>
      <p:ext uri="{BB962C8B-B14F-4D97-AF65-F5344CB8AC3E}">
        <p14:creationId xmlns:p14="http://schemas.microsoft.com/office/powerpoint/2010/main" val="38860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D2DF5-71E8-4626-A8C2-258296E9A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4" b="99707" l="98" r="96387">
                        <a14:foregroundMark x1="11816" y1="36035" x2="11816" y2="36035"/>
                        <a14:foregroundMark x1="6934" y1="41211" x2="6934" y2="41211"/>
                        <a14:foregroundMark x1="23193" y1="10840" x2="23193" y2="10840"/>
                        <a14:foregroundMark x1="21924" y1="11914" x2="21924" y2="11914"/>
                        <a14:foregroundMark x1="23193" y1="21973" x2="23193" y2="21973"/>
                        <a14:foregroundMark x1="24658" y1="24707" x2="24658" y2="24707"/>
                        <a14:foregroundMark x1="22510" y1="11230" x2="21729" y2="20215"/>
                        <a14:foregroundMark x1="21729" y1="20215" x2="25586" y2="17480"/>
                        <a14:foregroundMark x1="25586" y1="17480" x2="23682" y2="10645"/>
                        <a14:foregroundMark x1="23682" y1="10645" x2="24658" y2="11914"/>
                        <a14:foregroundMark x1="75000" y1="98" x2="75293" y2="8105"/>
                        <a14:foregroundMark x1="75293" y1="8105" x2="79346" y2="8984"/>
                        <a14:foregroundMark x1="79346" y1="8984" x2="80713" y2="1465"/>
                        <a14:foregroundMark x1="80713" y1="1465" x2="81494" y2="5078"/>
                        <a14:foregroundMark x1="73047" y1="1660" x2="73047" y2="1660"/>
                        <a14:foregroundMark x1="74072" y1="9473" x2="74072" y2="9473"/>
                        <a14:foregroundMark x1="79883" y1="11719" x2="79883" y2="11719"/>
                        <a14:foregroundMark x1="83643" y1="6934" x2="83643" y2="6934"/>
                        <a14:foregroundMark x1="82373" y1="781" x2="82373" y2="781"/>
                        <a14:foregroundMark x1="90332" y1="50293" x2="90332" y2="50293"/>
                        <a14:foregroundMark x1="90234" y1="50098" x2="86328" y2="51465"/>
                        <a14:foregroundMark x1="86328" y1="51465" x2="82910" y2="55762"/>
                        <a14:foregroundMark x1="82910" y1="55762" x2="84863" y2="62500"/>
                        <a14:foregroundMark x1="84863" y1="62500" x2="89795" y2="62402"/>
                        <a14:foregroundMark x1="89795" y1="62402" x2="93604" y2="59570"/>
                        <a14:foregroundMark x1="93604" y1="59570" x2="91211" y2="52539"/>
                        <a14:foregroundMark x1="91211" y1="52539" x2="86133" y2="51270"/>
                        <a14:foregroundMark x1="27148" y1="57129" x2="27148" y2="57129"/>
                        <a14:foregroundMark x1="26611" y1="89453" x2="26611" y2="89453"/>
                        <a14:foregroundMark x1="26025" y1="95801" x2="26025" y2="95801"/>
                        <a14:foregroundMark x1="19189" y1="88281" x2="19189" y2="88281"/>
                        <a14:foregroundMark x1="2295" y1="88281" x2="2295" y2="88281"/>
                        <a14:foregroundMark x1="8398" y1="93262" x2="8398" y2="93262"/>
                        <a14:foregroundMark x1="7959" y1="96289" x2="7959" y2="96289"/>
                        <a14:foregroundMark x1="8984" y1="96973" x2="8984" y2="96973"/>
                        <a14:foregroundMark x1="15771" y1="56055" x2="15771" y2="56055"/>
                        <a14:foregroundMark x1="16455" y1="65527" x2="16455" y2="65527"/>
                        <a14:foregroundMark x1="19189" y1="88770" x2="19189" y2="88770"/>
                        <a14:foregroundMark x1="18506" y1="86523" x2="18506" y2="86523"/>
                        <a14:foregroundMark x1="25684" y1="92871" x2="25684" y2="92871"/>
                        <a14:foregroundMark x1="22021" y1="88965" x2="22021" y2="88965"/>
                        <a14:foregroundMark x1="20361" y1="91016" x2="20361" y2="91016"/>
                        <a14:foregroundMark x1="20215" y1="91504" x2="20215" y2="91504"/>
                        <a14:foregroundMark x1="19775" y1="90137" x2="19775" y2="90137"/>
                        <a14:foregroundMark x1="18164" y1="85352" x2="18164" y2="85352"/>
                        <a14:foregroundMark x1="6592" y1="88965" x2="6592" y2="88965"/>
                        <a14:foregroundMark x1="4883" y1="88477" x2="4883" y2="88477"/>
                        <a14:foregroundMark x1="1025" y1="86719" x2="1025" y2="86719"/>
                        <a14:foregroundMark x1="68848" y1="71484" x2="68848" y2="71484"/>
                        <a14:foregroundMark x1="68652" y1="70801" x2="68652" y2="70801"/>
                        <a14:foregroundMark x1="66260" y1="88770" x2="66260" y2="88770"/>
                        <a14:foregroundMark x1="96387" y1="82129" x2="96387" y2="82129"/>
                        <a14:foregroundMark x1="14893" y1="56934" x2="14893" y2="56934"/>
                        <a14:foregroundMark x1="16455" y1="93945" x2="16455" y2="93945"/>
                        <a14:foregroundMark x1="49756" y1="87598" x2="49756" y2="87598"/>
                        <a14:foregroundMark x1="49756" y1="87598" x2="40967" y2="92188"/>
                        <a14:foregroundMark x1="40967" y1="92188" x2="40918" y2="91211"/>
                        <a14:foregroundMark x1="48535" y1="88281" x2="52832" y2="91113"/>
                        <a14:foregroundMark x1="52832" y1="91113" x2="47363" y2="89941"/>
                        <a14:foregroundMark x1="47363" y1="89941" x2="65186" y2="88477"/>
                        <a14:foregroundMark x1="65186" y1="88477" x2="68604" y2="93066"/>
                        <a14:foregroundMark x1="68604" y1="93066" x2="73877" y2="93652"/>
                        <a14:foregroundMark x1="73877" y1="93652" x2="77979" y2="93555"/>
                        <a14:foregroundMark x1="77979" y1="93555" x2="90137" y2="93555"/>
                        <a14:foregroundMark x1="90137" y1="93555" x2="93750" y2="89844"/>
                        <a14:foregroundMark x1="93750" y1="89844" x2="95752" y2="83008"/>
                        <a14:foregroundMark x1="95752" y1="83008" x2="99756" y2="77637"/>
                        <a14:foregroundMark x1="99756" y1="77637" x2="99902" y2="88574"/>
                        <a14:foregroundMark x1="99902" y1="88574" x2="98877" y2="96777"/>
                        <a14:foregroundMark x1="98877" y1="96777" x2="48779" y2="97754"/>
                        <a14:foregroundMark x1="48779" y1="97754" x2="40039" y2="91992"/>
                        <a14:foregroundMark x1="40039" y1="91992" x2="19775" y2="90625"/>
                        <a14:foregroundMark x1="19775" y1="90625" x2="15479" y2="83887"/>
                        <a14:foregroundMark x1="15479" y1="83887" x2="12549" y2="89160"/>
                        <a14:foregroundMark x1="12549" y1="89160" x2="4102" y2="95020"/>
                        <a14:foregroundMark x1="4102" y1="95020" x2="98" y2="93555"/>
                        <a14:foregroundMark x1="98" y1="93555" x2="586" y2="93945"/>
                        <a14:foregroundMark x1="45703" y1="99414" x2="42041" y2="94238"/>
                        <a14:foregroundMark x1="42041" y1="94238" x2="28027" y2="91797"/>
                        <a14:foregroundMark x1="28027" y1="91797" x2="1367" y2="93848"/>
                        <a14:foregroundMark x1="1367" y1="93848" x2="11914" y2="99805"/>
                        <a14:foregroundMark x1="11914" y1="99805" x2="36084" y2="99023"/>
                        <a14:foregroundMark x1="36084" y1="99023" x2="42969" y2="99707"/>
                        <a14:foregroundMark x1="42969" y1="99707" x2="45117" y2="99707"/>
                        <a14:foregroundMark x1="17969" y1="70313" x2="17969" y2="70313"/>
                        <a14:foregroundMark x1="14795" y1="68262" x2="14795" y2="68262"/>
                        <a14:foregroundMark x1="17139" y1="76953" x2="17139" y2="76953"/>
                        <a14:foregroundMark x1="17285" y1="79004" x2="17285" y2="79004"/>
                        <a14:foregroundMark x1="19189" y1="83105" x2="19189" y2="83105"/>
                        <a14:foregroundMark x1="26709" y1="59473" x2="26709" y2="59473"/>
                        <a14:foregroundMark x1="29199" y1="57129" x2="29199" y2="57129"/>
                        <a14:foregroundMark x1="17041" y1="75293" x2="17041" y2="75293"/>
                      </a14:backgroundRemoval>
                    </a14:imgEffect>
                  </a14:imgLayer>
                </a14:imgProps>
              </a:ext>
            </a:extLst>
          </a:blip>
          <a:srcRect t="47500"/>
          <a:stretch/>
        </p:blipFill>
        <p:spPr>
          <a:xfrm>
            <a:off x="27710" y="3657600"/>
            <a:ext cx="121920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704B7-D38A-4E3D-AAB2-4E291B2781A8}"/>
              </a:ext>
            </a:extLst>
          </p:cNvPr>
          <p:cNvSpPr txBox="1"/>
          <p:nvPr/>
        </p:nvSpPr>
        <p:spPr>
          <a:xfrm>
            <a:off x="4318589" y="0"/>
            <a:ext cx="430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18E1D-D1E8-4506-881D-C2BDF60F6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8662" y="759183"/>
            <a:ext cx="5339635" cy="5339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F97AE-9EE5-408F-92CA-543F200D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726" y="582765"/>
            <a:ext cx="2058660" cy="2058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CBC0B-C72D-436E-A3F6-95CDC0974A88}"/>
              </a:ext>
            </a:extLst>
          </p:cNvPr>
          <p:cNvSpPr txBox="1"/>
          <p:nvPr/>
        </p:nvSpPr>
        <p:spPr>
          <a:xfrm>
            <a:off x="2045934" y="840404"/>
            <a:ext cx="914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08027-8BDA-488D-A74E-CA2EDEE36ED1}"/>
              </a:ext>
            </a:extLst>
          </p:cNvPr>
          <p:cNvSpPr txBox="1"/>
          <p:nvPr/>
        </p:nvSpPr>
        <p:spPr>
          <a:xfrm>
            <a:off x="2045934" y="2114150"/>
            <a:ext cx="99375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9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âu trong đời sống văn hóa Việt Nam | Hội nông dân tỉnh Bến Tre">
            <a:extLst>
              <a:ext uri="{FF2B5EF4-FFF2-40B4-BE49-F238E27FC236}">
                <a16:creationId xmlns:a16="http://schemas.microsoft.com/office/drawing/2014/main" id="{5E8E845A-95C2-486C-B913-DEE30DD5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6" y="0"/>
            <a:ext cx="45243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ùa cày cấy - Báo Tây Ninh Online">
            <a:extLst>
              <a:ext uri="{FF2B5EF4-FFF2-40B4-BE49-F238E27FC236}">
                <a16:creationId xmlns:a16="http://schemas.microsoft.com/office/drawing/2014/main" id="{6FDBDF09-6299-41EB-9396-7AAEC933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9" y="3258324"/>
            <a:ext cx="5855622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ấy công nghiệp - giải pháp hữu hiệu chống thất thoát lúa sau thu hoạch -  Báo Ấp Bắc điện tử">
            <a:extLst>
              <a:ext uri="{FF2B5EF4-FFF2-40B4-BE49-F238E27FC236}">
                <a16:creationId xmlns:a16="http://schemas.microsoft.com/office/drawing/2014/main" id="{F5F95DFC-95A4-4B43-A12D-59C47302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72" y="1905"/>
            <a:ext cx="4819650" cy="31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4461E-A410-4605-A3EA-83D93EEDA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172" y="3177886"/>
            <a:ext cx="4935682" cy="3680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0CA5E5-BA39-46A2-A11A-E86325C39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495425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571D3EE-07F8-492C-8747-CB6DE5888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17" y="374901"/>
            <a:ext cx="8686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FF6041F-A9F7-483D-B66D-992D536CE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17" y="1992689"/>
            <a:ext cx="9144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42A641-1298-4A18-97FC-FC46950FD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217" y="4350252"/>
            <a:ext cx="8686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57C4D6E-A7E0-4605-8296-DA687E1B10F0}"/>
              </a:ext>
            </a:extLst>
          </p:cNvPr>
          <p:cNvSpPr/>
          <p:nvPr/>
        </p:nvSpPr>
        <p:spPr>
          <a:xfrm>
            <a:off x="2935705" y="374901"/>
            <a:ext cx="278440" cy="163788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D7F4060-7493-46FC-B915-BB9AA0864A0F}"/>
              </a:ext>
            </a:extLst>
          </p:cNvPr>
          <p:cNvSpPr/>
          <p:nvPr/>
        </p:nvSpPr>
        <p:spPr>
          <a:xfrm>
            <a:off x="2935705" y="4556604"/>
            <a:ext cx="278440" cy="21018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AECCC86-E2A6-4B10-AFEB-8E39DEA12E1E}"/>
              </a:ext>
            </a:extLst>
          </p:cNvPr>
          <p:cNvSpPr/>
          <p:nvPr/>
        </p:nvSpPr>
        <p:spPr>
          <a:xfrm>
            <a:off x="2935705" y="2268474"/>
            <a:ext cx="284164" cy="203244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8A45A-9B20-4BB7-B22E-7368DEC056B8}"/>
              </a:ext>
            </a:extLst>
          </p:cNvPr>
          <p:cNvSpPr txBox="1"/>
          <p:nvPr/>
        </p:nvSpPr>
        <p:spPr>
          <a:xfrm>
            <a:off x="615533" y="774405"/>
            <a:ext cx="195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8947E-1109-4003-8685-B245570A60FF}"/>
              </a:ext>
            </a:extLst>
          </p:cNvPr>
          <p:cNvSpPr txBox="1"/>
          <p:nvPr/>
        </p:nvSpPr>
        <p:spPr>
          <a:xfrm>
            <a:off x="615532" y="2899973"/>
            <a:ext cx="195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B3757-218E-46BA-8537-00435328FA3B}"/>
              </a:ext>
            </a:extLst>
          </p:cNvPr>
          <p:cNvSpPr txBox="1"/>
          <p:nvPr/>
        </p:nvSpPr>
        <p:spPr>
          <a:xfrm>
            <a:off x="615531" y="5119643"/>
            <a:ext cx="195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3366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CF0D7FA-8C71-4375-BE60-4C2BCB94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91" y="1672980"/>
            <a:ext cx="108584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D5741-95EE-4C02-9743-D255FFD81F23}"/>
              </a:ext>
            </a:extLst>
          </p:cNvPr>
          <p:cNvSpPr txBox="1"/>
          <p:nvPr/>
        </p:nvSpPr>
        <p:spPr>
          <a:xfrm>
            <a:off x="503238" y="293141"/>
            <a:ext cx="195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F99A46-C07F-4D25-BD54-B9811231A7CC}"/>
              </a:ext>
            </a:extLst>
          </p:cNvPr>
          <p:cNvCxnSpPr/>
          <p:nvPr/>
        </p:nvCxnSpPr>
        <p:spPr>
          <a:xfrm flipH="1">
            <a:off x="4684295" y="1780674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9884DA-5A36-4007-BBC4-475D148F2797}"/>
              </a:ext>
            </a:extLst>
          </p:cNvPr>
          <p:cNvCxnSpPr/>
          <p:nvPr/>
        </p:nvCxnSpPr>
        <p:spPr>
          <a:xfrm flipH="1">
            <a:off x="5795483" y="2494547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0E70A2-39E3-4215-82D5-D261CBAF4FD6}"/>
              </a:ext>
            </a:extLst>
          </p:cNvPr>
          <p:cNvCxnSpPr/>
          <p:nvPr/>
        </p:nvCxnSpPr>
        <p:spPr>
          <a:xfrm flipH="1">
            <a:off x="4261126" y="3215631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AC848-4AC3-4013-92F6-7DD28ADDFFFB}"/>
              </a:ext>
            </a:extLst>
          </p:cNvPr>
          <p:cNvCxnSpPr/>
          <p:nvPr/>
        </p:nvCxnSpPr>
        <p:spPr>
          <a:xfrm flipH="1">
            <a:off x="5635062" y="3934995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006E17A1-E8FB-4F88-9E0E-A4ABCFF1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61" y="1335742"/>
            <a:ext cx="1077407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2B5F8-32B4-43D2-B782-C4A67161F5F9}"/>
              </a:ext>
            </a:extLst>
          </p:cNvPr>
          <p:cNvSpPr txBox="1"/>
          <p:nvPr/>
        </p:nvSpPr>
        <p:spPr>
          <a:xfrm>
            <a:off x="411345" y="227794"/>
            <a:ext cx="195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DCB5B-55DE-4E4E-8433-5D7E88092B93}"/>
              </a:ext>
            </a:extLst>
          </p:cNvPr>
          <p:cNvCxnSpPr>
            <a:cxnSpLocks/>
          </p:cNvCxnSpPr>
          <p:nvPr/>
        </p:nvCxnSpPr>
        <p:spPr>
          <a:xfrm flipH="1">
            <a:off x="1852319" y="2891784"/>
            <a:ext cx="11927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2B942C-C04A-4E8F-995F-87F231925B7A}"/>
              </a:ext>
            </a:extLst>
          </p:cNvPr>
          <p:cNvCxnSpPr>
            <a:cxnSpLocks/>
          </p:cNvCxnSpPr>
          <p:nvPr/>
        </p:nvCxnSpPr>
        <p:spPr>
          <a:xfrm flipH="1">
            <a:off x="6096000" y="2899805"/>
            <a:ext cx="11927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62224-1173-46EA-B3E2-D8B2F3623B04}"/>
              </a:ext>
            </a:extLst>
          </p:cNvPr>
          <p:cNvCxnSpPr/>
          <p:nvPr/>
        </p:nvCxnSpPr>
        <p:spPr>
          <a:xfrm flipH="1">
            <a:off x="4568886" y="1335742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60F84B-3B25-40BD-A5FA-D1B1C15A53DE}"/>
              </a:ext>
            </a:extLst>
          </p:cNvPr>
          <p:cNvCxnSpPr/>
          <p:nvPr/>
        </p:nvCxnSpPr>
        <p:spPr>
          <a:xfrm flipH="1">
            <a:off x="5715585" y="5041910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8720F3-3A54-4003-BBF8-704D914332FD}"/>
              </a:ext>
            </a:extLst>
          </p:cNvPr>
          <p:cNvCxnSpPr/>
          <p:nvPr/>
        </p:nvCxnSpPr>
        <p:spPr>
          <a:xfrm flipH="1">
            <a:off x="3826121" y="4378026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DF77B3-CEF3-48E5-BFD3-86083F001B40}"/>
              </a:ext>
            </a:extLst>
          </p:cNvPr>
          <p:cNvCxnSpPr/>
          <p:nvPr/>
        </p:nvCxnSpPr>
        <p:spPr>
          <a:xfrm flipH="1">
            <a:off x="6015789" y="3561784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B0D16-0B2E-4C0C-9143-E91233D5AEE9}"/>
              </a:ext>
            </a:extLst>
          </p:cNvPr>
          <p:cNvCxnSpPr/>
          <p:nvPr/>
        </p:nvCxnSpPr>
        <p:spPr>
          <a:xfrm flipH="1">
            <a:off x="4729307" y="2874382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DAEB37-2137-48D3-84BA-47FFBA6DDC0F}"/>
              </a:ext>
            </a:extLst>
          </p:cNvPr>
          <p:cNvCxnSpPr/>
          <p:nvPr/>
        </p:nvCxnSpPr>
        <p:spPr>
          <a:xfrm flipH="1">
            <a:off x="6028874" y="2202015"/>
            <a:ext cx="160421" cy="8181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3A9DFE-BAD2-4E26-B844-1508653DAD2A}"/>
              </a:ext>
            </a:extLst>
          </p:cNvPr>
          <p:cNvCxnSpPr>
            <a:cxnSpLocks/>
          </p:cNvCxnSpPr>
          <p:nvPr/>
        </p:nvCxnSpPr>
        <p:spPr>
          <a:xfrm flipH="1">
            <a:off x="3456376" y="4312835"/>
            <a:ext cx="241963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9B4AF79-BD0C-4191-8402-456BB5B14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9390" y="1216333"/>
            <a:ext cx="1257078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5A721-0227-4547-BFEA-E780E90D7DF7}"/>
              </a:ext>
            </a:extLst>
          </p:cNvPr>
          <p:cNvSpPr txBox="1"/>
          <p:nvPr/>
        </p:nvSpPr>
        <p:spPr>
          <a:xfrm>
            <a:off x="278180" y="139270"/>
            <a:ext cx="195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673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4ADB9A-D165-49A8-B340-C58B109A0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86" b="99891" l="2708" r="98892">
                        <a14:foregroundMark x1="3692" y1="80744" x2="3692" y2="80744"/>
                        <a14:foregroundMark x1="11508" y1="74617" x2="11508" y2="74617"/>
                        <a14:foregroundMark x1="12738" y1="74836" x2="12738" y2="74836"/>
                        <a14:foregroundMark x1="20431" y1="76477" x2="20431" y2="76477"/>
                        <a14:foregroundMark x1="22400" y1="78884" x2="22400" y2="78884"/>
                        <a14:foregroundMark x1="32123" y1="75383" x2="32123" y2="75383"/>
                        <a14:foregroundMark x1="22523" y1="78337" x2="22523" y2="78337"/>
                        <a14:foregroundMark x1="22523" y1="78993" x2="22523" y2="78993"/>
                        <a14:foregroundMark x1="8738" y1="75055" x2="8738" y2="75055"/>
                        <a14:foregroundMark x1="8738" y1="82057" x2="8738" y2="82057"/>
                        <a14:foregroundMark x1="8800" y1="85230" x2="8800" y2="85230"/>
                        <a14:foregroundMark x1="34277" y1="83151" x2="34277" y2="83151"/>
                        <a14:foregroundMark x1="38215" y1="83151" x2="38215" y2="83151"/>
                        <a14:foregroundMark x1="39446" y1="86433" x2="39446" y2="86433"/>
                        <a14:foregroundMark x1="44123" y1="79431" x2="44123" y2="79431"/>
                        <a14:foregroundMark x1="44185" y1="84354" x2="44185" y2="84354"/>
                        <a14:foregroundMark x1="44800" y1="86871" x2="44800" y2="86871"/>
                        <a14:foregroundMark x1="52862" y1="90481" x2="52862" y2="90481"/>
                        <a14:foregroundMark x1="52000" y1="90591" x2="52000" y2="90591"/>
                        <a14:foregroundMark x1="58523" y1="91794" x2="58523" y2="91794"/>
                        <a14:foregroundMark x1="54154" y1="92013" x2="54031" y2="99015"/>
                        <a14:foregroundMark x1="54031" y1="99015" x2="55385" y2="91028"/>
                        <a14:foregroundMark x1="55385" y1="91028" x2="59138" y2="94201"/>
                        <a14:foregroundMark x1="59138" y1="94201" x2="54523" y2="99344"/>
                        <a14:foregroundMark x1="54523" y1="99344" x2="54400" y2="99344"/>
                        <a14:foregroundMark x1="60677" y1="65864" x2="60677" y2="65864"/>
                        <a14:foregroundMark x1="60677" y1="65864" x2="64615" y2="63239"/>
                        <a14:foregroundMark x1="64615" y1="63239" x2="66646" y2="70678"/>
                        <a14:foregroundMark x1="66646" y1="70678" x2="66954" y2="79869"/>
                        <a14:foregroundMark x1="66954" y1="79869" x2="71323" y2="81072"/>
                        <a14:foregroundMark x1="71323" y1="81072" x2="72800" y2="87637"/>
                        <a14:foregroundMark x1="72800" y1="87637" x2="79323" y2="76586"/>
                        <a14:foregroundMark x1="79323" y1="76586" x2="89969" y2="92232"/>
                        <a14:foregroundMark x1="89969" y1="92232" x2="92738" y2="84792"/>
                        <a14:foregroundMark x1="92738" y1="84792" x2="96862" y2="84245"/>
                        <a14:foregroundMark x1="96862" y1="84245" x2="97477" y2="92341"/>
                        <a14:foregroundMark x1="97477" y1="92341" x2="99877" y2="98359"/>
                        <a14:foregroundMark x1="99877" y1="98359" x2="60677" y2="99672"/>
                        <a14:foregroundMark x1="60677" y1="99672" x2="59569" y2="90919"/>
                        <a14:foregroundMark x1="59569" y1="90919" x2="60246" y2="82604"/>
                        <a14:foregroundMark x1="60246" y1="82604" x2="59385" y2="75383"/>
                        <a14:foregroundMark x1="59385" y1="75383" x2="60062" y2="66411"/>
                        <a14:foregroundMark x1="60062" y1="66411" x2="60677" y2="65864"/>
                        <a14:foregroundMark x1="64369" y1="63786" x2="62031" y2="63786"/>
                        <a14:foregroundMark x1="31692" y1="75383" x2="31877" y2="98249"/>
                        <a14:foregroundMark x1="31877" y1="98249" x2="25723" y2="99562"/>
                        <a14:foregroundMark x1="25723" y1="99562" x2="25046" y2="79869"/>
                        <a14:foregroundMark x1="25046" y1="79869" x2="29477" y2="74617"/>
                        <a14:foregroundMark x1="29477" y1="74617" x2="31385" y2="74836"/>
                        <a14:foregroundMark x1="9046" y1="75055" x2="9108" y2="94420"/>
                        <a14:foregroundMark x1="9108" y1="94420" x2="15815" y2="99453"/>
                        <a14:foregroundMark x1="15815" y1="99453" x2="21292" y2="99891"/>
                        <a14:foregroundMark x1="21292" y1="99891" x2="22585" y2="84902"/>
                        <a14:foregroundMark x1="22585" y1="84902" x2="20554" y2="76915"/>
                        <a14:foregroundMark x1="20554" y1="76915" x2="10277" y2="75274"/>
                        <a14:foregroundMark x1="10277" y1="75274" x2="9169" y2="75492"/>
                        <a14:foregroundMark x1="79446" y1="84573" x2="79446" y2="84573"/>
                        <a14:foregroundMark x1="79446" y1="84573" x2="76246" y2="89059"/>
                        <a14:foregroundMark x1="76246" y1="89059" x2="79015" y2="95077"/>
                        <a14:foregroundMark x1="79015" y1="95077" x2="82708" y2="92232"/>
                        <a14:foregroundMark x1="82708" y1="92232" x2="80185" y2="84902"/>
                        <a14:foregroundMark x1="80185" y1="84902" x2="79631" y2="84792"/>
                        <a14:foregroundMark x1="94215" y1="79978" x2="97169" y2="87309"/>
                        <a14:foregroundMark x1="97169" y1="87309" x2="97600" y2="95624"/>
                        <a14:foregroundMark x1="97600" y1="95624" x2="93846" y2="98796"/>
                        <a14:foregroundMark x1="93846" y1="98796" x2="92308" y2="91904"/>
                        <a14:foregroundMark x1="92308" y1="91904" x2="92492" y2="83807"/>
                        <a14:foregroundMark x1="92492" y1="83807" x2="94462" y2="78665"/>
                        <a14:foregroundMark x1="41785" y1="70678" x2="41785" y2="70678"/>
                        <a14:foregroundMark x1="42585" y1="79212" x2="42585" y2="79212"/>
                        <a14:foregroundMark x1="42585" y1="79212" x2="39015" y2="82932"/>
                        <a14:foregroundMark x1="39015" y1="82932" x2="39938" y2="98031"/>
                        <a14:foregroundMark x1="39938" y1="98031" x2="43323" y2="91028"/>
                        <a14:foregroundMark x1="43323" y1="91028" x2="44554" y2="82713"/>
                        <a14:foregroundMark x1="44554" y1="82713" x2="42892" y2="79431"/>
                        <a14:foregroundMark x1="4246" y1="80416" x2="4246" y2="80416"/>
                        <a14:foregroundMark x1="2462" y1="90153" x2="308" y2="97593"/>
                        <a14:foregroundMark x1="308" y1="97593" x2="4615" y2="99562"/>
                        <a14:foregroundMark x1="4615" y1="99562" x2="7077" y2="92451"/>
                        <a14:foregroundMark x1="7077" y1="92451" x2="2954" y2="90153"/>
                        <a14:foregroundMark x1="2954" y1="90153" x2="2708" y2="90153"/>
                        <a14:foregroundMark x1="97846" y1="98140" x2="98892" y2="98468"/>
                      </a14:backgroundRemoval>
                    </a14:imgEffect>
                  </a14:imgLayer>
                </a14:imgProps>
              </a:ext>
            </a:extLst>
          </a:blip>
          <a:srcRect t="62748"/>
          <a:stretch/>
        </p:blipFill>
        <p:spPr>
          <a:xfrm>
            <a:off x="0" y="4303455"/>
            <a:ext cx="12192000" cy="2554545"/>
          </a:xfrm>
          <a:prstGeom prst="rect">
            <a:avLst/>
          </a:prstGeom>
        </p:spPr>
      </p:pic>
      <p:sp>
        <p:nvSpPr>
          <p:cNvPr id="2" name="Text Box 17">
            <a:extLst>
              <a:ext uri="{FF2B5EF4-FFF2-40B4-BE49-F238E27FC236}">
                <a16:creationId xmlns:a16="http://schemas.microsoft.com/office/drawing/2014/main" id="{7C102E40-D712-4F11-ACC1-40943315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3" y="727175"/>
            <a:ext cx="112221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91869232-83BB-4599-BAB5-37E35AEC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3" y="1927504"/>
            <a:ext cx="1191383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86F56-16A1-489A-958A-1C7AF1D885D4}"/>
              </a:ext>
            </a:extLst>
          </p:cNvPr>
          <p:cNvSpPr txBox="1"/>
          <p:nvPr/>
        </p:nvSpPr>
        <p:spPr>
          <a:xfrm>
            <a:off x="3777051" y="0"/>
            <a:ext cx="622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0472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13EEDD-C283-4436-B6E4-BBB4452E2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86" b="99891" l="2708" r="98892">
                        <a14:foregroundMark x1="3692" y1="80744" x2="3692" y2="80744"/>
                        <a14:foregroundMark x1="11508" y1="74617" x2="11508" y2="74617"/>
                        <a14:foregroundMark x1="12738" y1="74836" x2="12738" y2="74836"/>
                        <a14:foregroundMark x1="20431" y1="76477" x2="20431" y2="76477"/>
                        <a14:foregroundMark x1="22400" y1="78884" x2="22400" y2="78884"/>
                        <a14:foregroundMark x1="32123" y1="75383" x2="32123" y2="75383"/>
                        <a14:foregroundMark x1="22523" y1="78337" x2="22523" y2="78337"/>
                        <a14:foregroundMark x1="22523" y1="78993" x2="22523" y2="78993"/>
                        <a14:foregroundMark x1="8738" y1="75055" x2="8738" y2="75055"/>
                        <a14:foregroundMark x1="8738" y1="82057" x2="8738" y2="82057"/>
                        <a14:foregroundMark x1="8800" y1="85230" x2="8800" y2="85230"/>
                        <a14:foregroundMark x1="34277" y1="83151" x2="34277" y2="83151"/>
                        <a14:foregroundMark x1="38215" y1="83151" x2="38215" y2="83151"/>
                        <a14:foregroundMark x1="39446" y1="86433" x2="39446" y2="86433"/>
                        <a14:foregroundMark x1="44123" y1="79431" x2="44123" y2="79431"/>
                        <a14:foregroundMark x1="44185" y1="84354" x2="44185" y2="84354"/>
                        <a14:foregroundMark x1="44800" y1="86871" x2="44800" y2="86871"/>
                        <a14:foregroundMark x1="52862" y1="90481" x2="52862" y2="90481"/>
                        <a14:foregroundMark x1="52000" y1="90591" x2="52000" y2="90591"/>
                        <a14:foregroundMark x1="58523" y1="91794" x2="58523" y2="91794"/>
                        <a14:foregroundMark x1="54154" y1="92013" x2="54031" y2="99015"/>
                        <a14:foregroundMark x1="54031" y1="99015" x2="55385" y2="91028"/>
                        <a14:foregroundMark x1="55385" y1="91028" x2="59138" y2="94201"/>
                        <a14:foregroundMark x1="59138" y1="94201" x2="54523" y2="99344"/>
                        <a14:foregroundMark x1="54523" y1="99344" x2="54400" y2="99344"/>
                        <a14:foregroundMark x1="60677" y1="65864" x2="60677" y2="65864"/>
                        <a14:foregroundMark x1="60677" y1="65864" x2="64615" y2="63239"/>
                        <a14:foregroundMark x1="64615" y1="63239" x2="66646" y2="70678"/>
                        <a14:foregroundMark x1="66646" y1="70678" x2="66954" y2="79869"/>
                        <a14:foregroundMark x1="66954" y1="79869" x2="71323" y2="81072"/>
                        <a14:foregroundMark x1="71323" y1="81072" x2="72800" y2="87637"/>
                        <a14:foregroundMark x1="72800" y1="87637" x2="79323" y2="76586"/>
                        <a14:foregroundMark x1="79323" y1="76586" x2="89969" y2="92232"/>
                        <a14:foregroundMark x1="89969" y1="92232" x2="92738" y2="84792"/>
                        <a14:foregroundMark x1="92738" y1="84792" x2="96862" y2="84245"/>
                        <a14:foregroundMark x1="96862" y1="84245" x2="97477" y2="92341"/>
                        <a14:foregroundMark x1="97477" y1="92341" x2="99877" y2="98359"/>
                        <a14:foregroundMark x1="99877" y1="98359" x2="60677" y2="99672"/>
                        <a14:foregroundMark x1="60677" y1="99672" x2="59569" y2="90919"/>
                        <a14:foregroundMark x1="59569" y1="90919" x2="60246" y2="82604"/>
                        <a14:foregroundMark x1="60246" y1="82604" x2="59385" y2="75383"/>
                        <a14:foregroundMark x1="59385" y1="75383" x2="60062" y2="66411"/>
                        <a14:foregroundMark x1="60062" y1="66411" x2="60677" y2="65864"/>
                        <a14:foregroundMark x1="64369" y1="63786" x2="62031" y2="63786"/>
                        <a14:foregroundMark x1="31692" y1="75383" x2="31877" y2="98249"/>
                        <a14:foregroundMark x1="31877" y1="98249" x2="25723" y2="99562"/>
                        <a14:foregroundMark x1="25723" y1="99562" x2="25046" y2="79869"/>
                        <a14:foregroundMark x1="25046" y1="79869" x2="29477" y2="74617"/>
                        <a14:foregroundMark x1="29477" y1="74617" x2="31385" y2="74836"/>
                        <a14:foregroundMark x1="9046" y1="75055" x2="9108" y2="94420"/>
                        <a14:foregroundMark x1="9108" y1="94420" x2="15815" y2="99453"/>
                        <a14:foregroundMark x1="15815" y1="99453" x2="21292" y2="99891"/>
                        <a14:foregroundMark x1="21292" y1="99891" x2="22585" y2="84902"/>
                        <a14:foregroundMark x1="22585" y1="84902" x2="20554" y2="76915"/>
                        <a14:foregroundMark x1="20554" y1="76915" x2="10277" y2="75274"/>
                        <a14:foregroundMark x1="10277" y1="75274" x2="9169" y2="75492"/>
                        <a14:foregroundMark x1="79446" y1="84573" x2="79446" y2="84573"/>
                        <a14:foregroundMark x1="79446" y1="84573" x2="76246" y2="89059"/>
                        <a14:foregroundMark x1="76246" y1="89059" x2="79015" y2="95077"/>
                        <a14:foregroundMark x1="79015" y1="95077" x2="82708" y2="92232"/>
                        <a14:foregroundMark x1="82708" y1="92232" x2="80185" y2="84902"/>
                        <a14:foregroundMark x1="80185" y1="84902" x2="79631" y2="84792"/>
                        <a14:foregroundMark x1="94215" y1="79978" x2="97169" y2="87309"/>
                        <a14:foregroundMark x1="97169" y1="87309" x2="97600" y2="95624"/>
                        <a14:foregroundMark x1="97600" y1="95624" x2="93846" y2="98796"/>
                        <a14:foregroundMark x1="93846" y1="98796" x2="92308" y2="91904"/>
                        <a14:foregroundMark x1="92308" y1="91904" x2="92492" y2="83807"/>
                        <a14:foregroundMark x1="92492" y1="83807" x2="94462" y2="78665"/>
                        <a14:foregroundMark x1="41785" y1="70678" x2="41785" y2="70678"/>
                        <a14:foregroundMark x1="42585" y1="79212" x2="42585" y2="79212"/>
                        <a14:foregroundMark x1="42585" y1="79212" x2="39015" y2="82932"/>
                        <a14:foregroundMark x1="39015" y1="82932" x2="39938" y2="98031"/>
                        <a14:foregroundMark x1="39938" y1="98031" x2="43323" y2="91028"/>
                        <a14:foregroundMark x1="43323" y1="91028" x2="44554" y2="82713"/>
                        <a14:foregroundMark x1="44554" y1="82713" x2="42892" y2="79431"/>
                        <a14:foregroundMark x1="4246" y1="80416" x2="4246" y2="80416"/>
                        <a14:foregroundMark x1="2462" y1="90153" x2="308" y2="97593"/>
                        <a14:foregroundMark x1="308" y1="97593" x2="4615" y2="99562"/>
                        <a14:foregroundMark x1="4615" y1="99562" x2="7077" y2="92451"/>
                        <a14:foregroundMark x1="7077" y1="92451" x2="2954" y2="90153"/>
                        <a14:foregroundMark x1="2954" y1="90153" x2="2708" y2="90153"/>
                        <a14:foregroundMark x1="97846" y1="98140" x2="98892" y2="98468"/>
                      </a14:backgroundRemoval>
                    </a14:imgEffect>
                  </a14:imgLayer>
                </a14:imgProps>
              </a:ext>
            </a:extLst>
          </a:blip>
          <a:srcRect t="62748"/>
          <a:stretch/>
        </p:blipFill>
        <p:spPr>
          <a:xfrm>
            <a:off x="0" y="4303455"/>
            <a:ext cx="12192000" cy="2554545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B3336048-B40F-44B9-ADD8-EC6CA8C0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4" y="678153"/>
            <a:ext cx="115350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E008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08925F4-C781-4C8F-AD5C-B7995D66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84" y="2429249"/>
            <a:ext cx="119167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6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777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Tô Mai Phương</dc:creator>
  <cp:lastModifiedBy>ACER</cp:lastModifiedBy>
  <cp:revision>11</cp:revision>
  <dcterms:created xsi:type="dcterms:W3CDTF">2021-12-11T15:54:51Z</dcterms:created>
  <dcterms:modified xsi:type="dcterms:W3CDTF">2023-11-06T10:08:16Z</dcterms:modified>
</cp:coreProperties>
</file>