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708" r:id="rId3"/>
  </p:sldMasterIdLst>
  <p:notesMasterIdLst>
    <p:notesMasterId r:id="rId51"/>
  </p:notesMasterIdLst>
  <p:sldIdLst>
    <p:sldId id="269" r:id="rId4"/>
    <p:sldId id="362" r:id="rId5"/>
    <p:sldId id="328" r:id="rId6"/>
    <p:sldId id="329" r:id="rId7"/>
    <p:sldId id="340" r:id="rId8"/>
    <p:sldId id="341" r:id="rId9"/>
    <p:sldId id="349" r:id="rId10"/>
    <p:sldId id="343" r:id="rId11"/>
    <p:sldId id="308" r:id="rId12"/>
    <p:sldId id="265" r:id="rId13"/>
    <p:sldId id="315" r:id="rId14"/>
    <p:sldId id="268" r:id="rId15"/>
    <p:sldId id="355" r:id="rId16"/>
    <p:sldId id="322" r:id="rId17"/>
    <p:sldId id="358" r:id="rId18"/>
    <p:sldId id="323" r:id="rId19"/>
    <p:sldId id="350" r:id="rId20"/>
    <p:sldId id="359" r:id="rId21"/>
    <p:sldId id="324" r:id="rId22"/>
    <p:sldId id="344" r:id="rId23"/>
    <p:sldId id="348" r:id="rId24"/>
    <p:sldId id="345" r:id="rId25"/>
    <p:sldId id="346" r:id="rId26"/>
    <p:sldId id="347" r:id="rId27"/>
    <p:sldId id="280" r:id="rId28"/>
    <p:sldId id="325" r:id="rId29"/>
    <p:sldId id="351" r:id="rId30"/>
    <p:sldId id="357" r:id="rId31"/>
    <p:sldId id="326" r:id="rId32"/>
    <p:sldId id="279" r:id="rId33"/>
    <p:sldId id="282" r:id="rId34"/>
    <p:sldId id="283" r:id="rId35"/>
    <p:sldId id="286" r:id="rId36"/>
    <p:sldId id="290" r:id="rId37"/>
    <p:sldId id="333" r:id="rId38"/>
    <p:sldId id="334" r:id="rId39"/>
    <p:sldId id="306" r:id="rId40"/>
    <p:sldId id="352" r:id="rId41"/>
    <p:sldId id="356" r:id="rId42"/>
    <p:sldId id="327" r:id="rId43"/>
    <p:sldId id="353" r:id="rId44"/>
    <p:sldId id="335" r:id="rId45"/>
    <p:sldId id="360" r:id="rId46"/>
    <p:sldId id="296" r:id="rId47"/>
    <p:sldId id="354" r:id="rId48"/>
    <p:sldId id="336" r:id="rId49"/>
    <p:sldId id="337" r:id="rId5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9900"/>
    <a:srgbClr val="33CC33"/>
    <a:srgbClr val="2AB9D7"/>
    <a:srgbClr val="FF3300"/>
    <a:srgbClr val="8DF5FE"/>
    <a:srgbClr val="F9F9C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1" autoAdjust="0"/>
    <p:restoredTop sz="99645" autoAdjust="0"/>
  </p:normalViewPr>
  <p:slideViewPr>
    <p:cSldViewPr>
      <p:cViewPr varScale="1">
        <p:scale>
          <a:sx n="110" d="100"/>
          <a:sy n="110" d="100"/>
        </p:scale>
        <p:origin x="636" y="11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DC92980-08EF-0422-13B3-BBD0EB536E2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099" name="Rectangle 3">
            <a:extLst>
              <a:ext uri="{FF2B5EF4-FFF2-40B4-BE49-F238E27FC236}">
                <a16:creationId xmlns:a16="http://schemas.microsoft.com/office/drawing/2014/main" id="{37125CD8-FEEA-2454-4318-7E2373C6A09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pPr>
              <a:defRPr/>
            </a:pPr>
            <a:endParaRPr lang="en-US" altLang="en-US"/>
          </a:p>
        </p:txBody>
      </p:sp>
      <p:sp>
        <p:nvSpPr>
          <p:cNvPr id="4100" name="Rectangle 4">
            <a:extLst>
              <a:ext uri="{FF2B5EF4-FFF2-40B4-BE49-F238E27FC236}">
                <a16:creationId xmlns:a16="http://schemas.microsoft.com/office/drawing/2014/main" id="{8A60810D-53F5-3FDE-010B-EC4313A54DEF}"/>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a:extLst>
              <a:ext uri="{FF2B5EF4-FFF2-40B4-BE49-F238E27FC236}">
                <a16:creationId xmlns:a16="http://schemas.microsoft.com/office/drawing/2014/main" id="{C06902C3-CE19-7C99-A631-B1D15A9BE3E4}"/>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6EA84946-DB72-5D1B-5643-746480981EB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pPr>
              <a:defRPr/>
            </a:pPr>
            <a:endParaRPr lang="en-US" altLang="en-US"/>
          </a:p>
        </p:txBody>
      </p:sp>
      <p:sp>
        <p:nvSpPr>
          <p:cNvPr id="4103" name="Rectangle 7">
            <a:extLst>
              <a:ext uri="{FF2B5EF4-FFF2-40B4-BE49-F238E27FC236}">
                <a16:creationId xmlns:a16="http://schemas.microsoft.com/office/drawing/2014/main" id="{A87B09FC-AB15-B7B5-13F6-D58BC5D9C2A3}"/>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11BECF4C-79A2-4879-AC24-700B2EAEC9DC}" type="slidenum">
              <a:rPr lang="en-US" altLang="en-US"/>
              <a:pPr/>
              <a:t>‹#›</a:t>
            </a:fld>
            <a:endParaRPr lang="en-US" altLang="en-US"/>
          </a:p>
        </p:txBody>
      </p:sp>
    </p:spTree>
    <p:extLst>
      <p:ext uri="{BB962C8B-B14F-4D97-AF65-F5344CB8AC3E}">
        <p14:creationId xmlns:p14="http://schemas.microsoft.com/office/powerpoint/2010/main" val="12801238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8A5053BC-9A9B-5693-6CE7-5BDD4342D94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7AC9F13-0D9A-577B-EE2C-8B5BAAE4B9B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24FD4FE-FB55-965A-3E02-433660146CCF}"/>
              </a:ext>
            </a:extLst>
          </p:cNvPr>
          <p:cNvSpPr>
            <a:spLocks noGrp="1"/>
          </p:cNvSpPr>
          <p:nvPr>
            <p:ph type="sldNum" sz="quarter" idx="12"/>
          </p:nvPr>
        </p:nvSpPr>
        <p:spPr/>
        <p:txBody>
          <a:bodyPr/>
          <a:lstStyle>
            <a:lvl1pPr>
              <a:defRPr/>
            </a:lvl1pPr>
          </a:lstStyle>
          <a:p>
            <a:fld id="{86BEB62E-6C3F-475B-B99E-490AA679A039}" type="slidenum">
              <a:rPr lang="en-US" altLang="en-US"/>
              <a:pPr/>
              <a:t>‹#›</a:t>
            </a:fld>
            <a:endParaRPr lang="en-US" altLang="en-US"/>
          </a:p>
        </p:txBody>
      </p:sp>
    </p:spTree>
    <p:extLst>
      <p:ext uri="{BB962C8B-B14F-4D97-AF65-F5344CB8AC3E}">
        <p14:creationId xmlns:p14="http://schemas.microsoft.com/office/powerpoint/2010/main" val="1513939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03D9C-68D5-5BDD-D82B-B8CA5A0092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8DF839-3795-FAFB-3186-2DD299E62AC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A9B241-0FDD-B20B-4DCB-3916E1C33BD7}"/>
              </a:ext>
            </a:extLst>
          </p:cNvPr>
          <p:cNvSpPr>
            <a:spLocks noGrp="1"/>
          </p:cNvSpPr>
          <p:nvPr>
            <p:ph type="sldNum" sz="quarter" idx="12"/>
          </p:nvPr>
        </p:nvSpPr>
        <p:spPr/>
        <p:txBody>
          <a:bodyPr/>
          <a:lstStyle>
            <a:lvl1pPr>
              <a:defRPr/>
            </a:lvl1pPr>
          </a:lstStyle>
          <a:p>
            <a:fld id="{48FA9C8B-AD5D-4E99-983A-B2833670D00A}" type="slidenum">
              <a:rPr lang="en-US" altLang="en-US"/>
              <a:pPr/>
              <a:t>‹#›</a:t>
            </a:fld>
            <a:endParaRPr lang="en-US" altLang="en-US"/>
          </a:p>
        </p:txBody>
      </p:sp>
    </p:spTree>
    <p:extLst>
      <p:ext uri="{BB962C8B-B14F-4D97-AF65-F5344CB8AC3E}">
        <p14:creationId xmlns:p14="http://schemas.microsoft.com/office/powerpoint/2010/main" val="143677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61DF9D-8B42-3C8D-D9DD-D9054D9FF18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516AF63-4A72-9C33-9E0D-D9219A4E748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812C71D-43DF-FCB7-1656-AC10AA8BB13E}"/>
              </a:ext>
            </a:extLst>
          </p:cNvPr>
          <p:cNvSpPr>
            <a:spLocks noGrp="1"/>
          </p:cNvSpPr>
          <p:nvPr>
            <p:ph type="sldNum" sz="quarter" idx="12"/>
          </p:nvPr>
        </p:nvSpPr>
        <p:spPr/>
        <p:txBody>
          <a:bodyPr/>
          <a:lstStyle>
            <a:lvl1pPr>
              <a:defRPr/>
            </a:lvl1pPr>
          </a:lstStyle>
          <a:p>
            <a:fld id="{C10DB33D-662A-4E6D-BC74-2527EFA4C62E}" type="slidenum">
              <a:rPr lang="en-US" altLang="en-US"/>
              <a:pPr/>
              <a:t>‹#›</a:t>
            </a:fld>
            <a:endParaRPr lang="en-US" altLang="en-US"/>
          </a:p>
        </p:txBody>
      </p:sp>
    </p:spTree>
    <p:extLst>
      <p:ext uri="{BB962C8B-B14F-4D97-AF65-F5344CB8AC3E}">
        <p14:creationId xmlns:p14="http://schemas.microsoft.com/office/powerpoint/2010/main" val="698465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3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a:extLst>
              <a:ext uri="{FF2B5EF4-FFF2-40B4-BE49-F238E27FC236}">
                <a16:creationId xmlns:a16="http://schemas.microsoft.com/office/drawing/2014/main" id="{01A82D30-363F-F6A4-F661-AEADF20939D0}"/>
              </a:ext>
            </a:extLst>
          </p:cNvPr>
          <p:cNvSpPr>
            <a:spLocks noGrp="1"/>
          </p:cNvSpPr>
          <p:nvPr>
            <p:ph type="dt" sz="half" idx="10"/>
          </p:nvPr>
        </p:nvSpPr>
        <p:spPr/>
        <p:txBody>
          <a:bodyPr/>
          <a:lstStyle>
            <a:lvl1pPr>
              <a:defRPr/>
            </a:lvl1pPr>
          </a:lstStyle>
          <a:p>
            <a:pPr>
              <a:defRPr/>
            </a:pPr>
            <a:fld id="{2F8AA947-851E-4AB3-BC6C-E9EA6450EB01}" type="datetimeFigureOut">
              <a:rPr lang="en-US"/>
              <a:pPr>
                <a:defRPr/>
              </a:pPr>
              <a:t>6/11/2023</a:t>
            </a:fld>
            <a:endParaRPr lang="en-US"/>
          </a:p>
        </p:txBody>
      </p:sp>
      <p:sp>
        <p:nvSpPr>
          <p:cNvPr id="5" name="Nơi giữ chỗ cho Chân trang 4">
            <a:extLst>
              <a:ext uri="{FF2B5EF4-FFF2-40B4-BE49-F238E27FC236}">
                <a16:creationId xmlns:a16="http://schemas.microsoft.com/office/drawing/2014/main" id="{732D2185-657B-E69F-F0F7-8F1A90ACB146}"/>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EC27FCF9-2BA8-5865-712B-05E6703B8FFA}"/>
              </a:ext>
            </a:extLst>
          </p:cNvPr>
          <p:cNvSpPr>
            <a:spLocks noGrp="1"/>
          </p:cNvSpPr>
          <p:nvPr>
            <p:ph type="sldNum" sz="quarter" idx="12"/>
          </p:nvPr>
        </p:nvSpPr>
        <p:spPr/>
        <p:txBody>
          <a:bodyPr/>
          <a:lstStyle>
            <a:lvl1pPr>
              <a:defRPr/>
            </a:lvl1pPr>
          </a:lstStyle>
          <a:p>
            <a:fld id="{000CB64E-3657-40EF-A870-5D92EF568210}" type="slidenum">
              <a:rPr lang="en-US" altLang="en-US"/>
              <a:pPr/>
              <a:t>‹#›</a:t>
            </a:fld>
            <a:endParaRPr lang="en-US" altLang="en-US"/>
          </a:p>
        </p:txBody>
      </p:sp>
    </p:spTree>
    <p:extLst>
      <p:ext uri="{BB962C8B-B14F-4D97-AF65-F5344CB8AC3E}">
        <p14:creationId xmlns:p14="http://schemas.microsoft.com/office/powerpoint/2010/main" val="291387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F531638C-F013-2FAF-21A7-2930F9F32B4A}"/>
              </a:ext>
            </a:extLst>
          </p:cNvPr>
          <p:cNvSpPr>
            <a:spLocks noGrp="1"/>
          </p:cNvSpPr>
          <p:nvPr>
            <p:ph type="dt" sz="half" idx="10"/>
          </p:nvPr>
        </p:nvSpPr>
        <p:spPr/>
        <p:txBody>
          <a:bodyPr/>
          <a:lstStyle>
            <a:lvl1pPr>
              <a:defRPr/>
            </a:lvl1pPr>
          </a:lstStyle>
          <a:p>
            <a:pPr>
              <a:defRPr/>
            </a:pPr>
            <a:fld id="{802E07D4-42E5-4480-ABE9-659790A8E53B}" type="datetimeFigureOut">
              <a:rPr lang="en-US"/>
              <a:pPr>
                <a:defRPr/>
              </a:pPr>
              <a:t>6/11/2023</a:t>
            </a:fld>
            <a:endParaRPr lang="en-US"/>
          </a:p>
        </p:txBody>
      </p:sp>
      <p:sp>
        <p:nvSpPr>
          <p:cNvPr id="5" name="Nơi giữ chỗ cho Chân trang 4">
            <a:extLst>
              <a:ext uri="{FF2B5EF4-FFF2-40B4-BE49-F238E27FC236}">
                <a16:creationId xmlns:a16="http://schemas.microsoft.com/office/drawing/2014/main" id="{2C6DD361-AD89-BEF7-29F3-5EA09AFF497D}"/>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CCE1B73E-C45C-10DE-4B35-4CE3C1BD6151}"/>
              </a:ext>
            </a:extLst>
          </p:cNvPr>
          <p:cNvSpPr>
            <a:spLocks noGrp="1"/>
          </p:cNvSpPr>
          <p:nvPr>
            <p:ph type="sldNum" sz="quarter" idx="12"/>
          </p:nvPr>
        </p:nvSpPr>
        <p:spPr/>
        <p:txBody>
          <a:bodyPr/>
          <a:lstStyle>
            <a:lvl1pPr>
              <a:defRPr/>
            </a:lvl1pPr>
          </a:lstStyle>
          <a:p>
            <a:fld id="{D8529D13-393D-4B39-ACC2-49F1776E5BCC}" type="slidenum">
              <a:rPr lang="en-US" altLang="en-US"/>
              <a:pPr/>
              <a:t>‹#›</a:t>
            </a:fld>
            <a:endParaRPr lang="en-US" altLang="en-US"/>
          </a:p>
        </p:txBody>
      </p:sp>
    </p:spTree>
    <p:extLst>
      <p:ext uri="{BB962C8B-B14F-4D97-AF65-F5344CB8AC3E}">
        <p14:creationId xmlns:p14="http://schemas.microsoft.com/office/powerpoint/2010/main" val="13257533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11"/>
            <a:ext cx="10363200" cy="1362075"/>
          </a:xfrm>
        </p:spPr>
        <p:txBody>
          <a:bodyPr anchor="t"/>
          <a:lstStyle>
            <a:lvl1pPr algn="l">
              <a:defRPr sz="3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vi-VN"/>
              <a:t>Bấm &amp; sửa kiểu tiêu đề</a:t>
            </a:r>
          </a:p>
        </p:txBody>
      </p:sp>
      <p:sp>
        <p:nvSpPr>
          <p:cNvPr id="4" name="Nơi giữ chỗ cho Ngày tháng 3">
            <a:extLst>
              <a:ext uri="{FF2B5EF4-FFF2-40B4-BE49-F238E27FC236}">
                <a16:creationId xmlns:a16="http://schemas.microsoft.com/office/drawing/2014/main" id="{74038BEA-97E5-BE58-69BD-93644BE6645A}"/>
              </a:ext>
            </a:extLst>
          </p:cNvPr>
          <p:cNvSpPr>
            <a:spLocks noGrp="1"/>
          </p:cNvSpPr>
          <p:nvPr>
            <p:ph type="dt" sz="half" idx="10"/>
          </p:nvPr>
        </p:nvSpPr>
        <p:spPr/>
        <p:txBody>
          <a:bodyPr/>
          <a:lstStyle>
            <a:lvl1pPr>
              <a:defRPr/>
            </a:lvl1pPr>
          </a:lstStyle>
          <a:p>
            <a:pPr>
              <a:defRPr/>
            </a:pPr>
            <a:fld id="{5ECC6EE7-4232-453E-A690-61B4696A4486}" type="datetimeFigureOut">
              <a:rPr lang="en-US"/>
              <a:pPr>
                <a:defRPr/>
              </a:pPr>
              <a:t>6/11/2023</a:t>
            </a:fld>
            <a:endParaRPr lang="en-US"/>
          </a:p>
        </p:txBody>
      </p:sp>
      <p:sp>
        <p:nvSpPr>
          <p:cNvPr id="5" name="Nơi giữ chỗ cho Chân trang 4">
            <a:extLst>
              <a:ext uri="{FF2B5EF4-FFF2-40B4-BE49-F238E27FC236}">
                <a16:creationId xmlns:a16="http://schemas.microsoft.com/office/drawing/2014/main" id="{DF4D1569-DAFB-80DA-BDE2-4621AAF2DE1C}"/>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9846A3E0-2920-B3F2-A847-266EB7575F65}"/>
              </a:ext>
            </a:extLst>
          </p:cNvPr>
          <p:cNvSpPr>
            <a:spLocks noGrp="1"/>
          </p:cNvSpPr>
          <p:nvPr>
            <p:ph type="sldNum" sz="quarter" idx="12"/>
          </p:nvPr>
        </p:nvSpPr>
        <p:spPr/>
        <p:txBody>
          <a:bodyPr/>
          <a:lstStyle>
            <a:lvl1pPr>
              <a:defRPr/>
            </a:lvl1pPr>
          </a:lstStyle>
          <a:p>
            <a:fld id="{3D0483EB-6DBA-4F75-9975-33322CACCE30}" type="slidenum">
              <a:rPr lang="en-US" altLang="en-US"/>
              <a:pPr/>
              <a:t>‹#›</a:t>
            </a:fld>
            <a:endParaRPr lang="en-US" altLang="en-US"/>
          </a:p>
        </p:txBody>
      </p:sp>
    </p:spTree>
    <p:extLst>
      <p:ext uri="{BB962C8B-B14F-4D97-AF65-F5344CB8AC3E}">
        <p14:creationId xmlns:p14="http://schemas.microsoft.com/office/powerpoint/2010/main" val="4022376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3">
            <a:extLst>
              <a:ext uri="{FF2B5EF4-FFF2-40B4-BE49-F238E27FC236}">
                <a16:creationId xmlns:a16="http://schemas.microsoft.com/office/drawing/2014/main" id="{1440A379-C309-7168-DB29-0A251E664131}"/>
              </a:ext>
            </a:extLst>
          </p:cNvPr>
          <p:cNvSpPr>
            <a:spLocks noGrp="1"/>
          </p:cNvSpPr>
          <p:nvPr>
            <p:ph type="dt" sz="half" idx="10"/>
          </p:nvPr>
        </p:nvSpPr>
        <p:spPr/>
        <p:txBody>
          <a:bodyPr/>
          <a:lstStyle>
            <a:lvl1pPr>
              <a:defRPr/>
            </a:lvl1pPr>
          </a:lstStyle>
          <a:p>
            <a:pPr>
              <a:defRPr/>
            </a:pPr>
            <a:fld id="{11B338B1-82F0-44E9-91A1-01C7298CF10C}" type="datetimeFigureOut">
              <a:rPr lang="en-US"/>
              <a:pPr>
                <a:defRPr/>
              </a:pPr>
              <a:t>6/11/2023</a:t>
            </a:fld>
            <a:endParaRPr lang="en-US"/>
          </a:p>
        </p:txBody>
      </p:sp>
      <p:sp>
        <p:nvSpPr>
          <p:cNvPr id="6" name="Nơi giữ chỗ cho Chân trang 4">
            <a:extLst>
              <a:ext uri="{FF2B5EF4-FFF2-40B4-BE49-F238E27FC236}">
                <a16:creationId xmlns:a16="http://schemas.microsoft.com/office/drawing/2014/main" id="{F2209736-D746-EFEB-3A37-ED977CE66387}"/>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7F66E8EE-5FC7-4691-B7F9-A246BA60F90D}"/>
              </a:ext>
            </a:extLst>
          </p:cNvPr>
          <p:cNvSpPr>
            <a:spLocks noGrp="1"/>
          </p:cNvSpPr>
          <p:nvPr>
            <p:ph type="sldNum" sz="quarter" idx="12"/>
          </p:nvPr>
        </p:nvSpPr>
        <p:spPr/>
        <p:txBody>
          <a:bodyPr/>
          <a:lstStyle>
            <a:lvl1pPr>
              <a:defRPr/>
            </a:lvl1pPr>
          </a:lstStyle>
          <a:p>
            <a:fld id="{3D912D73-1E68-4A62-9FA3-4C301CC434B6}" type="slidenum">
              <a:rPr lang="en-US" altLang="en-US"/>
              <a:pPr/>
              <a:t>‹#›</a:t>
            </a:fld>
            <a:endParaRPr lang="en-US" altLang="en-US"/>
          </a:p>
        </p:txBody>
      </p:sp>
    </p:spTree>
    <p:extLst>
      <p:ext uri="{BB962C8B-B14F-4D97-AF65-F5344CB8AC3E}">
        <p14:creationId xmlns:p14="http://schemas.microsoft.com/office/powerpoint/2010/main" val="7478535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Bấm &amp; sửa kiểu tiêu đề</a:t>
            </a:r>
          </a:p>
        </p:txBody>
      </p:sp>
      <p:sp>
        <p:nvSpPr>
          <p:cNvPr id="6" name="Nơi giữ chỗ cho Nội dung 5"/>
          <p:cNvSpPr>
            <a:spLocks noGrp="1"/>
          </p:cNvSpPr>
          <p:nvPr>
            <p:ph sz="quarter" idx="4"/>
          </p:nvPr>
        </p:nvSpPr>
        <p:spPr>
          <a:xfrm>
            <a:off x="61933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3">
            <a:extLst>
              <a:ext uri="{FF2B5EF4-FFF2-40B4-BE49-F238E27FC236}">
                <a16:creationId xmlns:a16="http://schemas.microsoft.com/office/drawing/2014/main" id="{7163D0C1-A177-08F8-F606-404A5092AB39}"/>
              </a:ext>
            </a:extLst>
          </p:cNvPr>
          <p:cNvSpPr>
            <a:spLocks noGrp="1"/>
          </p:cNvSpPr>
          <p:nvPr>
            <p:ph type="dt" sz="half" idx="10"/>
          </p:nvPr>
        </p:nvSpPr>
        <p:spPr/>
        <p:txBody>
          <a:bodyPr/>
          <a:lstStyle>
            <a:lvl1pPr>
              <a:defRPr/>
            </a:lvl1pPr>
          </a:lstStyle>
          <a:p>
            <a:pPr>
              <a:defRPr/>
            </a:pPr>
            <a:fld id="{98B072BA-3F49-45EA-953B-1DE98BF0C9E5}" type="datetimeFigureOut">
              <a:rPr lang="en-US"/>
              <a:pPr>
                <a:defRPr/>
              </a:pPr>
              <a:t>6/11/2023</a:t>
            </a:fld>
            <a:endParaRPr lang="en-US"/>
          </a:p>
        </p:txBody>
      </p:sp>
      <p:sp>
        <p:nvSpPr>
          <p:cNvPr id="8" name="Nơi giữ chỗ cho Chân trang 4">
            <a:extLst>
              <a:ext uri="{FF2B5EF4-FFF2-40B4-BE49-F238E27FC236}">
                <a16:creationId xmlns:a16="http://schemas.microsoft.com/office/drawing/2014/main" id="{4866542E-A823-A710-96EA-A2D2A90F4770}"/>
              </a:ext>
            </a:extLst>
          </p:cNvPr>
          <p:cNvSpPr>
            <a:spLocks noGrp="1"/>
          </p:cNvSpPr>
          <p:nvPr>
            <p:ph type="ftr" sz="quarter" idx="11"/>
          </p:nvPr>
        </p:nvSpPr>
        <p:spPr/>
        <p:txBody>
          <a:bodyPr/>
          <a:lstStyle>
            <a:lvl1pPr>
              <a:defRPr/>
            </a:lvl1pPr>
          </a:lstStyle>
          <a:p>
            <a:pPr>
              <a:defRPr/>
            </a:pPr>
            <a:endParaRPr lang="en-US"/>
          </a:p>
        </p:txBody>
      </p:sp>
      <p:sp>
        <p:nvSpPr>
          <p:cNvPr id="9" name="Nơi giữ chỗ cho Số hiệu Bản chiếu 5">
            <a:extLst>
              <a:ext uri="{FF2B5EF4-FFF2-40B4-BE49-F238E27FC236}">
                <a16:creationId xmlns:a16="http://schemas.microsoft.com/office/drawing/2014/main" id="{735CEF30-F34F-37D2-81CA-14592389BF66}"/>
              </a:ext>
            </a:extLst>
          </p:cNvPr>
          <p:cNvSpPr>
            <a:spLocks noGrp="1"/>
          </p:cNvSpPr>
          <p:nvPr>
            <p:ph type="sldNum" sz="quarter" idx="12"/>
          </p:nvPr>
        </p:nvSpPr>
        <p:spPr/>
        <p:txBody>
          <a:bodyPr/>
          <a:lstStyle>
            <a:lvl1pPr>
              <a:defRPr/>
            </a:lvl1pPr>
          </a:lstStyle>
          <a:p>
            <a:fld id="{1FBB2DED-0F9B-4FCF-A779-461976D95F6C}" type="slidenum">
              <a:rPr lang="en-US" altLang="en-US"/>
              <a:pPr/>
              <a:t>‹#›</a:t>
            </a:fld>
            <a:endParaRPr lang="en-US" altLang="en-US"/>
          </a:p>
        </p:txBody>
      </p:sp>
    </p:spTree>
    <p:extLst>
      <p:ext uri="{BB962C8B-B14F-4D97-AF65-F5344CB8AC3E}">
        <p14:creationId xmlns:p14="http://schemas.microsoft.com/office/powerpoint/2010/main" val="177878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3">
            <a:extLst>
              <a:ext uri="{FF2B5EF4-FFF2-40B4-BE49-F238E27FC236}">
                <a16:creationId xmlns:a16="http://schemas.microsoft.com/office/drawing/2014/main" id="{F4531317-2FCC-FA8F-BD7C-CBBA1C7277F7}"/>
              </a:ext>
            </a:extLst>
          </p:cNvPr>
          <p:cNvSpPr>
            <a:spLocks noGrp="1"/>
          </p:cNvSpPr>
          <p:nvPr>
            <p:ph type="dt" sz="half" idx="10"/>
          </p:nvPr>
        </p:nvSpPr>
        <p:spPr/>
        <p:txBody>
          <a:bodyPr/>
          <a:lstStyle>
            <a:lvl1pPr>
              <a:defRPr/>
            </a:lvl1pPr>
          </a:lstStyle>
          <a:p>
            <a:pPr>
              <a:defRPr/>
            </a:pPr>
            <a:fld id="{1A27C24A-0B22-404D-BEBF-3EB3A77000A2}" type="datetimeFigureOut">
              <a:rPr lang="en-US"/>
              <a:pPr>
                <a:defRPr/>
              </a:pPr>
              <a:t>6/11/2023</a:t>
            </a:fld>
            <a:endParaRPr lang="en-US"/>
          </a:p>
        </p:txBody>
      </p:sp>
      <p:sp>
        <p:nvSpPr>
          <p:cNvPr id="4" name="Nơi giữ chỗ cho Chân trang 4">
            <a:extLst>
              <a:ext uri="{FF2B5EF4-FFF2-40B4-BE49-F238E27FC236}">
                <a16:creationId xmlns:a16="http://schemas.microsoft.com/office/drawing/2014/main" id="{900A2EEE-A2B9-982F-2531-393F3670759A}"/>
              </a:ext>
            </a:extLst>
          </p:cNvPr>
          <p:cNvSpPr>
            <a:spLocks noGrp="1"/>
          </p:cNvSpPr>
          <p:nvPr>
            <p:ph type="ftr" sz="quarter" idx="11"/>
          </p:nvPr>
        </p:nvSpPr>
        <p:spPr/>
        <p:txBody>
          <a:bodyPr/>
          <a:lstStyle>
            <a:lvl1pPr>
              <a:defRPr/>
            </a:lvl1pPr>
          </a:lstStyle>
          <a:p>
            <a:pPr>
              <a:defRPr/>
            </a:pPr>
            <a:endParaRPr lang="en-US"/>
          </a:p>
        </p:txBody>
      </p:sp>
      <p:sp>
        <p:nvSpPr>
          <p:cNvPr id="5" name="Nơi giữ chỗ cho Số hiệu Bản chiếu 5">
            <a:extLst>
              <a:ext uri="{FF2B5EF4-FFF2-40B4-BE49-F238E27FC236}">
                <a16:creationId xmlns:a16="http://schemas.microsoft.com/office/drawing/2014/main" id="{2D9F83CF-FB65-E669-93A4-B71F986D0D86}"/>
              </a:ext>
            </a:extLst>
          </p:cNvPr>
          <p:cNvSpPr>
            <a:spLocks noGrp="1"/>
          </p:cNvSpPr>
          <p:nvPr>
            <p:ph type="sldNum" sz="quarter" idx="12"/>
          </p:nvPr>
        </p:nvSpPr>
        <p:spPr/>
        <p:txBody>
          <a:bodyPr/>
          <a:lstStyle>
            <a:lvl1pPr>
              <a:defRPr/>
            </a:lvl1pPr>
          </a:lstStyle>
          <a:p>
            <a:fld id="{EEE2F050-0F1E-484A-8AB0-5C4C9EC12D75}" type="slidenum">
              <a:rPr lang="en-US" altLang="en-US"/>
              <a:pPr/>
              <a:t>‹#›</a:t>
            </a:fld>
            <a:endParaRPr lang="en-US" altLang="en-US"/>
          </a:p>
        </p:txBody>
      </p:sp>
    </p:spTree>
    <p:extLst>
      <p:ext uri="{BB962C8B-B14F-4D97-AF65-F5344CB8AC3E}">
        <p14:creationId xmlns:p14="http://schemas.microsoft.com/office/powerpoint/2010/main" val="56528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a:extLst>
              <a:ext uri="{FF2B5EF4-FFF2-40B4-BE49-F238E27FC236}">
                <a16:creationId xmlns:a16="http://schemas.microsoft.com/office/drawing/2014/main" id="{DABAD584-7B98-291F-E8F1-C14C30AB03D6}"/>
              </a:ext>
            </a:extLst>
          </p:cNvPr>
          <p:cNvSpPr>
            <a:spLocks noGrp="1"/>
          </p:cNvSpPr>
          <p:nvPr>
            <p:ph type="dt" sz="half" idx="10"/>
          </p:nvPr>
        </p:nvSpPr>
        <p:spPr/>
        <p:txBody>
          <a:bodyPr/>
          <a:lstStyle>
            <a:lvl1pPr>
              <a:defRPr/>
            </a:lvl1pPr>
          </a:lstStyle>
          <a:p>
            <a:pPr>
              <a:defRPr/>
            </a:pPr>
            <a:fld id="{F6A0CD0E-2CD3-4133-9774-5AE971F89C8F}" type="datetimeFigureOut">
              <a:rPr lang="en-US"/>
              <a:pPr>
                <a:defRPr/>
              </a:pPr>
              <a:t>6/11/2023</a:t>
            </a:fld>
            <a:endParaRPr lang="en-US"/>
          </a:p>
        </p:txBody>
      </p:sp>
      <p:sp>
        <p:nvSpPr>
          <p:cNvPr id="3" name="Nơi giữ chỗ cho Chân trang 4">
            <a:extLst>
              <a:ext uri="{FF2B5EF4-FFF2-40B4-BE49-F238E27FC236}">
                <a16:creationId xmlns:a16="http://schemas.microsoft.com/office/drawing/2014/main" id="{069DF5B8-A457-BDEA-0729-BE8020DAC796}"/>
              </a:ext>
            </a:extLst>
          </p:cNvPr>
          <p:cNvSpPr>
            <a:spLocks noGrp="1"/>
          </p:cNvSpPr>
          <p:nvPr>
            <p:ph type="ftr" sz="quarter" idx="11"/>
          </p:nvPr>
        </p:nvSpPr>
        <p:spPr/>
        <p:txBody>
          <a:bodyPr/>
          <a:lstStyle>
            <a:lvl1pPr>
              <a:defRPr/>
            </a:lvl1pPr>
          </a:lstStyle>
          <a:p>
            <a:pPr>
              <a:defRPr/>
            </a:pPr>
            <a:endParaRPr lang="en-US"/>
          </a:p>
        </p:txBody>
      </p:sp>
      <p:sp>
        <p:nvSpPr>
          <p:cNvPr id="4" name="Nơi giữ chỗ cho Số hiệu Bản chiếu 5">
            <a:extLst>
              <a:ext uri="{FF2B5EF4-FFF2-40B4-BE49-F238E27FC236}">
                <a16:creationId xmlns:a16="http://schemas.microsoft.com/office/drawing/2014/main" id="{700038E7-6759-EDBC-3EB3-6340FC98AB94}"/>
              </a:ext>
            </a:extLst>
          </p:cNvPr>
          <p:cNvSpPr>
            <a:spLocks noGrp="1"/>
          </p:cNvSpPr>
          <p:nvPr>
            <p:ph type="sldNum" sz="quarter" idx="12"/>
          </p:nvPr>
        </p:nvSpPr>
        <p:spPr/>
        <p:txBody>
          <a:bodyPr/>
          <a:lstStyle>
            <a:lvl1pPr>
              <a:defRPr/>
            </a:lvl1pPr>
          </a:lstStyle>
          <a:p>
            <a:fld id="{CBD3747E-5B75-41B9-B7A3-DCBD286A968C}" type="slidenum">
              <a:rPr lang="en-US" altLang="en-US"/>
              <a:pPr/>
              <a:t>‹#›</a:t>
            </a:fld>
            <a:endParaRPr lang="en-US" altLang="en-US"/>
          </a:p>
        </p:txBody>
      </p:sp>
    </p:spTree>
    <p:extLst>
      <p:ext uri="{BB962C8B-B14F-4D97-AF65-F5344CB8AC3E}">
        <p14:creationId xmlns:p14="http://schemas.microsoft.com/office/powerpoint/2010/main" val="4001334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3" y="273050"/>
            <a:ext cx="4011084" cy="1162050"/>
          </a:xfrm>
        </p:spPr>
        <p:txBody>
          <a:bodyPr anchor="b"/>
          <a:lstStyle>
            <a:lvl1pPr algn="l">
              <a:defRPr sz="1500" b="1"/>
            </a:lvl1pPr>
          </a:lstStyle>
          <a:p>
            <a:r>
              <a:rPr lang="vi-VN"/>
              <a:t>Bấm &amp; sửa kiểu tiêu đề</a:t>
            </a:r>
            <a:endParaRPr lang="en-US"/>
          </a:p>
        </p:txBody>
      </p:sp>
      <p:sp>
        <p:nvSpPr>
          <p:cNvPr id="3" name="Nơi giữ chỗ cho Nội dung 2"/>
          <p:cNvSpPr>
            <a:spLocks noGrp="1"/>
          </p:cNvSpPr>
          <p:nvPr>
            <p:ph idx="1"/>
          </p:nvPr>
        </p:nvSpPr>
        <p:spPr>
          <a:xfrm>
            <a:off x="4766733" y="273061"/>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2A3C5AB0-3D89-EA7A-BF3B-CE799CF4DF78}"/>
              </a:ext>
            </a:extLst>
          </p:cNvPr>
          <p:cNvSpPr>
            <a:spLocks noGrp="1"/>
          </p:cNvSpPr>
          <p:nvPr>
            <p:ph type="dt" sz="half" idx="10"/>
          </p:nvPr>
        </p:nvSpPr>
        <p:spPr/>
        <p:txBody>
          <a:bodyPr/>
          <a:lstStyle>
            <a:lvl1pPr>
              <a:defRPr/>
            </a:lvl1pPr>
          </a:lstStyle>
          <a:p>
            <a:pPr>
              <a:defRPr/>
            </a:pPr>
            <a:fld id="{8283A365-52CA-4947-98DB-648093FCB5F8}" type="datetimeFigureOut">
              <a:rPr lang="en-US"/>
              <a:pPr>
                <a:defRPr/>
              </a:pPr>
              <a:t>6/11/2023</a:t>
            </a:fld>
            <a:endParaRPr lang="en-US"/>
          </a:p>
        </p:txBody>
      </p:sp>
      <p:sp>
        <p:nvSpPr>
          <p:cNvPr id="6" name="Nơi giữ chỗ cho Chân trang 4">
            <a:extLst>
              <a:ext uri="{FF2B5EF4-FFF2-40B4-BE49-F238E27FC236}">
                <a16:creationId xmlns:a16="http://schemas.microsoft.com/office/drawing/2014/main" id="{E55BB895-2CED-A4BF-949A-FF33BE2E42D3}"/>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1D13C20E-307A-B73D-423B-7B6D3D55D2A9}"/>
              </a:ext>
            </a:extLst>
          </p:cNvPr>
          <p:cNvSpPr>
            <a:spLocks noGrp="1"/>
          </p:cNvSpPr>
          <p:nvPr>
            <p:ph type="sldNum" sz="quarter" idx="12"/>
          </p:nvPr>
        </p:nvSpPr>
        <p:spPr/>
        <p:txBody>
          <a:bodyPr/>
          <a:lstStyle>
            <a:lvl1pPr>
              <a:defRPr/>
            </a:lvl1pPr>
          </a:lstStyle>
          <a:p>
            <a:fld id="{D6A419C7-BD80-4050-AEB6-629B220C84E0}" type="slidenum">
              <a:rPr lang="en-US" altLang="en-US"/>
              <a:pPr/>
              <a:t>‹#›</a:t>
            </a:fld>
            <a:endParaRPr lang="en-US" altLang="en-US"/>
          </a:p>
        </p:txBody>
      </p:sp>
    </p:spTree>
    <p:extLst>
      <p:ext uri="{BB962C8B-B14F-4D97-AF65-F5344CB8AC3E}">
        <p14:creationId xmlns:p14="http://schemas.microsoft.com/office/powerpoint/2010/main" val="2068874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E5B03-543B-456B-2D50-36984E56314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600F7D-C6D6-A75A-D55A-5550B548B1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E9A845-3741-8D71-775D-08778590354C}"/>
              </a:ext>
            </a:extLst>
          </p:cNvPr>
          <p:cNvSpPr>
            <a:spLocks noGrp="1"/>
          </p:cNvSpPr>
          <p:nvPr>
            <p:ph type="sldNum" sz="quarter" idx="12"/>
          </p:nvPr>
        </p:nvSpPr>
        <p:spPr/>
        <p:txBody>
          <a:bodyPr/>
          <a:lstStyle>
            <a:lvl1pPr>
              <a:defRPr/>
            </a:lvl1pPr>
          </a:lstStyle>
          <a:p>
            <a:fld id="{D1CC6094-0989-4988-9647-76AF24761FF9}" type="slidenum">
              <a:rPr lang="en-US" altLang="en-US"/>
              <a:pPr/>
              <a:t>‹#›</a:t>
            </a:fld>
            <a:endParaRPr lang="en-US" altLang="en-US"/>
          </a:p>
        </p:txBody>
      </p:sp>
    </p:spTree>
    <p:extLst>
      <p:ext uri="{BB962C8B-B14F-4D97-AF65-F5344CB8AC3E}">
        <p14:creationId xmlns:p14="http://schemas.microsoft.com/office/powerpoint/2010/main" val="37761614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15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vi-VN"/>
              <a:t>Bấm &amp; sửa kiểu tiêu đề</a:t>
            </a:r>
          </a:p>
        </p:txBody>
      </p:sp>
      <p:sp>
        <p:nvSpPr>
          <p:cNvPr id="5" name="Nơi giữ chỗ cho Ngày tháng 3">
            <a:extLst>
              <a:ext uri="{FF2B5EF4-FFF2-40B4-BE49-F238E27FC236}">
                <a16:creationId xmlns:a16="http://schemas.microsoft.com/office/drawing/2014/main" id="{EA8DE7C6-A8EF-0C1C-2A7F-DF78FB8E2392}"/>
              </a:ext>
            </a:extLst>
          </p:cNvPr>
          <p:cNvSpPr>
            <a:spLocks noGrp="1"/>
          </p:cNvSpPr>
          <p:nvPr>
            <p:ph type="dt" sz="half" idx="10"/>
          </p:nvPr>
        </p:nvSpPr>
        <p:spPr/>
        <p:txBody>
          <a:bodyPr/>
          <a:lstStyle>
            <a:lvl1pPr>
              <a:defRPr/>
            </a:lvl1pPr>
          </a:lstStyle>
          <a:p>
            <a:pPr>
              <a:defRPr/>
            </a:pPr>
            <a:fld id="{B574B864-84E1-46F2-BBFC-6A447F6ED2B7}" type="datetimeFigureOut">
              <a:rPr lang="en-US"/>
              <a:pPr>
                <a:defRPr/>
              </a:pPr>
              <a:t>6/11/2023</a:t>
            </a:fld>
            <a:endParaRPr lang="en-US"/>
          </a:p>
        </p:txBody>
      </p:sp>
      <p:sp>
        <p:nvSpPr>
          <p:cNvPr id="6" name="Nơi giữ chỗ cho Chân trang 4">
            <a:extLst>
              <a:ext uri="{FF2B5EF4-FFF2-40B4-BE49-F238E27FC236}">
                <a16:creationId xmlns:a16="http://schemas.microsoft.com/office/drawing/2014/main" id="{AA854ACD-D032-0E63-EDE1-E0F3B71B245F}"/>
              </a:ext>
            </a:extLst>
          </p:cNvPr>
          <p:cNvSpPr>
            <a:spLocks noGrp="1"/>
          </p:cNvSpPr>
          <p:nvPr>
            <p:ph type="ftr" sz="quarter" idx="11"/>
          </p:nvPr>
        </p:nvSpPr>
        <p:spPr/>
        <p:txBody>
          <a:bodyPr/>
          <a:lstStyle>
            <a:lvl1pPr>
              <a:defRPr/>
            </a:lvl1pPr>
          </a:lstStyle>
          <a:p>
            <a:pPr>
              <a:defRPr/>
            </a:pPr>
            <a:endParaRPr lang="en-US"/>
          </a:p>
        </p:txBody>
      </p:sp>
      <p:sp>
        <p:nvSpPr>
          <p:cNvPr id="7" name="Nơi giữ chỗ cho Số hiệu Bản chiếu 5">
            <a:extLst>
              <a:ext uri="{FF2B5EF4-FFF2-40B4-BE49-F238E27FC236}">
                <a16:creationId xmlns:a16="http://schemas.microsoft.com/office/drawing/2014/main" id="{D1673FBE-3349-A4DA-7CD9-4F629464A543}"/>
              </a:ext>
            </a:extLst>
          </p:cNvPr>
          <p:cNvSpPr>
            <a:spLocks noGrp="1"/>
          </p:cNvSpPr>
          <p:nvPr>
            <p:ph type="sldNum" sz="quarter" idx="12"/>
          </p:nvPr>
        </p:nvSpPr>
        <p:spPr/>
        <p:txBody>
          <a:bodyPr/>
          <a:lstStyle>
            <a:lvl1pPr>
              <a:defRPr/>
            </a:lvl1pPr>
          </a:lstStyle>
          <a:p>
            <a:fld id="{0BA133A6-03D3-4EF6-9940-FE49E2BBE970}" type="slidenum">
              <a:rPr lang="en-US" altLang="en-US"/>
              <a:pPr/>
              <a:t>‹#›</a:t>
            </a:fld>
            <a:endParaRPr lang="en-US" altLang="en-US"/>
          </a:p>
        </p:txBody>
      </p:sp>
    </p:spTree>
    <p:extLst>
      <p:ext uri="{BB962C8B-B14F-4D97-AF65-F5344CB8AC3E}">
        <p14:creationId xmlns:p14="http://schemas.microsoft.com/office/powerpoint/2010/main" val="416699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5E0063C4-5F72-2920-630A-6ED606519B30}"/>
              </a:ext>
            </a:extLst>
          </p:cNvPr>
          <p:cNvSpPr>
            <a:spLocks noGrp="1"/>
          </p:cNvSpPr>
          <p:nvPr>
            <p:ph type="dt" sz="half" idx="10"/>
          </p:nvPr>
        </p:nvSpPr>
        <p:spPr/>
        <p:txBody>
          <a:bodyPr/>
          <a:lstStyle>
            <a:lvl1pPr>
              <a:defRPr/>
            </a:lvl1pPr>
          </a:lstStyle>
          <a:p>
            <a:pPr>
              <a:defRPr/>
            </a:pPr>
            <a:fld id="{362334A4-C9A9-44BB-BFB1-26ACDB6BE98F}" type="datetimeFigureOut">
              <a:rPr lang="en-US"/>
              <a:pPr>
                <a:defRPr/>
              </a:pPr>
              <a:t>6/11/2023</a:t>
            </a:fld>
            <a:endParaRPr lang="en-US"/>
          </a:p>
        </p:txBody>
      </p:sp>
      <p:sp>
        <p:nvSpPr>
          <p:cNvPr id="5" name="Nơi giữ chỗ cho Chân trang 4">
            <a:extLst>
              <a:ext uri="{FF2B5EF4-FFF2-40B4-BE49-F238E27FC236}">
                <a16:creationId xmlns:a16="http://schemas.microsoft.com/office/drawing/2014/main" id="{243DDAD1-9D20-F45D-4197-7CA4D8F3BA8E}"/>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BC801E1B-A3FF-5B02-8C25-15AEBEF06995}"/>
              </a:ext>
            </a:extLst>
          </p:cNvPr>
          <p:cNvSpPr>
            <a:spLocks noGrp="1"/>
          </p:cNvSpPr>
          <p:nvPr>
            <p:ph type="sldNum" sz="quarter" idx="12"/>
          </p:nvPr>
        </p:nvSpPr>
        <p:spPr/>
        <p:txBody>
          <a:bodyPr/>
          <a:lstStyle>
            <a:lvl1pPr>
              <a:defRPr/>
            </a:lvl1pPr>
          </a:lstStyle>
          <a:p>
            <a:fld id="{CAA30D3B-7A4B-407D-B401-100D3DA080AB}" type="slidenum">
              <a:rPr lang="en-US" altLang="en-US"/>
              <a:pPr/>
              <a:t>‹#›</a:t>
            </a:fld>
            <a:endParaRPr lang="en-US" altLang="en-US"/>
          </a:p>
        </p:txBody>
      </p:sp>
    </p:spTree>
    <p:extLst>
      <p:ext uri="{BB962C8B-B14F-4D97-AF65-F5344CB8AC3E}">
        <p14:creationId xmlns:p14="http://schemas.microsoft.com/office/powerpoint/2010/main" val="23118591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4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a:extLst>
              <a:ext uri="{FF2B5EF4-FFF2-40B4-BE49-F238E27FC236}">
                <a16:creationId xmlns:a16="http://schemas.microsoft.com/office/drawing/2014/main" id="{05CF370B-07B4-58F6-7DCF-0705101F71A9}"/>
              </a:ext>
            </a:extLst>
          </p:cNvPr>
          <p:cNvSpPr>
            <a:spLocks noGrp="1"/>
          </p:cNvSpPr>
          <p:nvPr>
            <p:ph type="dt" sz="half" idx="10"/>
          </p:nvPr>
        </p:nvSpPr>
        <p:spPr/>
        <p:txBody>
          <a:bodyPr/>
          <a:lstStyle>
            <a:lvl1pPr>
              <a:defRPr/>
            </a:lvl1pPr>
          </a:lstStyle>
          <a:p>
            <a:pPr>
              <a:defRPr/>
            </a:pPr>
            <a:fld id="{130CD05B-028E-454B-9D9A-A11BC555174F}" type="datetimeFigureOut">
              <a:rPr lang="en-US"/>
              <a:pPr>
                <a:defRPr/>
              </a:pPr>
              <a:t>6/11/2023</a:t>
            </a:fld>
            <a:endParaRPr lang="en-US"/>
          </a:p>
        </p:txBody>
      </p:sp>
      <p:sp>
        <p:nvSpPr>
          <p:cNvPr id="5" name="Nơi giữ chỗ cho Chân trang 4">
            <a:extLst>
              <a:ext uri="{FF2B5EF4-FFF2-40B4-BE49-F238E27FC236}">
                <a16:creationId xmlns:a16="http://schemas.microsoft.com/office/drawing/2014/main" id="{AFF77303-54AC-C782-AD3A-E8045EA91EF5}"/>
              </a:ext>
            </a:extLst>
          </p:cNvPr>
          <p:cNvSpPr>
            <a:spLocks noGrp="1"/>
          </p:cNvSpPr>
          <p:nvPr>
            <p:ph type="ftr" sz="quarter" idx="11"/>
          </p:nvPr>
        </p:nvSpPr>
        <p:spPr/>
        <p:txBody>
          <a:bodyPr/>
          <a:lstStyle>
            <a:lvl1pPr>
              <a:defRPr/>
            </a:lvl1pPr>
          </a:lstStyle>
          <a:p>
            <a:pPr>
              <a:defRPr/>
            </a:pPr>
            <a:endParaRPr lang="en-US"/>
          </a:p>
        </p:txBody>
      </p:sp>
      <p:sp>
        <p:nvSpPr>
          <p:cNvPr id="6" name="Nơi giữ chỗ cho Số hiệu Bản chiếu 5">
            <a:extLst>
              <a:ext uri="{FF2B5EF4-FFF2-40B4-BE49-F238E27FC236}">
                <a16:creationId xmlns:a16="http://schemas.microsoft.com/office/drawing/2014/main" id="{68EECC94-FECB-A958-4897-25CC1673FBCB}"/>
              </a:ext>
            </a:extLst>
          </p:cNvPr>
          <p:cNvSpPr>
            <a:spLocks noGrp="1"/>
          </p:cNvSpPr>
          <p:nvPr>
            <p:ph type="sldNum" sz="quarter" idx="12"/>
          </p:nvPr>
        </p:nvSpPr>
        <p:spPr/>
        <p:txBody>
          <a:bodyPr/>
          <a:lstStyle>
            <a:lvl1pPr>
              <a:defRPr/>
            </a:lvl1pPr>
          </a:lstStyle>
          <a:p>
            <a:fld id="{B3AF84B7-E775-4422-BF40-E4A8D8E3527C}" type="slidenum">
              <a:rPr lang="en-US" altLang="en-US"/>
              <a:pPr/>
              <a:t>‹#›</a:t>
            </a:fld>
            <a:endParaRPr lang="en-US" altLang="en-US"/>
          </a:p>
        </p:txBody>
      </p:sp>
    </p:spTree>
    <p:extLst>
      <p:ext uri="{BB962C8B-B14F-4D97-AF65-F5344CB8AC3E}">
        <p14:creationId xmlns:p14="http://schemas.microsoft.com/office/powerpoint/2010/main" val="1779227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AA22D8B-8F67-6CB1-84AB-2DEE7084C34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C57B3BB5-CA67-E502-B9E5-C3D9C63F034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0FC3154-767A-AC39-582C-B94C2D63CA9F}"/>
              </a:ext>
            </a:extLst>
          </p:cNvPr>
          <p:cNvSpPr>
            <a:spLocks noGrp="1"/>
          </p:cNvSpPr>
          <p:nvPr>
            <p:ph type="sldNum" sz="quarter" idx="12"/>
          </p:nvPr>
        </p:nvSpPr>
        <p:spPr/>
        <p:txBody>
          <a:bodyPr/>
          <a:lstStyle>
            <a:lvl1pPr>
              <a:defRPr/>
            </a:lvl1pPr>
          </a:lstStyle>
          <a:p>
            <a:fld id="{1FE55B2F-4E02-446C-B14D-E4C135CB1318}" type="slidenum">
              <a:rPr lang="en-US" altLang="en-US"/>
              <a:pPr/>
              <a:t>‹#›</a:t>
            </a:fld>
            <a:endParaRPr lang="en-US" altLang="en-US"/>
          </a:p>
        </p:txBody>
      </p:sp>
    </p:spTree>
    <p:extLst>
      <p:ext uri="{BB962C8B-B14F-4D97-AF65-F5344CB8AC3E}">
        <p14:creationId xmlns:p14="http://schemas.microsoft.com/office/powerpoint/2010/main" val="5194716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5FD307B-A3CC-92AF-3E65-5513B23A500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6929163-7E15-30FD-6CFA-E1F1753A28D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92D3B676-D209-C3D2-BD50-92D3AF3A3BEE}"/>
              </a:ext>
            </a:extLst>
          </p:cNvPr>
          <p:cNvSpPr>
            <a:spLocks noGrp="1"/>
          </p:cNvSpPr>
          <p:nvPr>
            <p:ph type="sldNum" sz="quarter" idx="12"/>
          </p:nvPr>
        </p:nvSpPr>
        <p:spPr/>
        <p:txBody>
          <a:bodyPr/>
          <a:lstStyle>
            <a:lvl1pPr>
              <a:defRPr/>
            </a:lvl1pPr>
          </a:lstStyle>
          <a:p>
            <a:fld id="{44E2441F-1E04-46AB-9596-0F2D3790B4A8}" type="slidenum">
              <a:rPr lang="en-US" altLang="en-US"/>
              <a:pPr/>
              <a:t>‹#›</a:t>
            </a:fld>
            <a:endParaRPr lang="en-US" altLang="en-US"/>
          </a:p>
        </p:txBody>
      </p:sp>
    </p:spTree>
    <p:extLst>
      <p:ext uri="{BB962C8B-B14F-4D97-AF65-F5344CB8AC3E}">
        <p14:creationId xmlns:p14="http://schemas.microsoft.com/office/powerpoint/2010/main" val="2512132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561C30-7D89-CCF5-7ABE-86581ABDB48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19CD092-79A6-E01B-7114-FFE8C61DA07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9EC58DC-FBF4-1BEF-A040-AAAA6AA16FF1}"/>
              </a:ext>
            </a:extLst>
          </p:cNvPr>
          <p:cNvSpPr>
            <a:spLocks noGrp="1"/>
          </p:cNvSpPr>
          <p:nvPr>
            <p:ph type="sldNum" sz="quarter" idx="12"/>
          </p:nvPr>
        </p:nvSpPr>
        <p:spPr/>
        <p:txBody>
          <a:bodyPr/>
          <a:lstStyle>
            <a:lvl1pPr>
              <a:defRPr/>
            </a:lvl1pPr>
          </a:lstStyle>
          <a:p>
            <a:fld id="{CEF0B834-3934-4060-A96A-08FD330009EC}" type="slidenum">
              <a:rPr lang="en-US" altLang="en-US"/>
              <a:pPr/>
              <a:t>‹#›</a:t>
            </a:fld>
            <a:endParaRPr lang="en-US" altLang="en-US"/>
          </a:p>
        </p:txBody>
      </p:sp>
    </p:spTree>
    <p:extLst>
      <p:ext uri="{BB962C8B-B14F-4D97-AF65-F5344CB8AC3E}">
        <p14:creationId xmlns:p14="http://schemas.microsoft.com/office/powerpoint/2010/main" val="1335376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3B8D487C-0BCA-39E6-8A41-8D24EBFDCA19}"/>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CB0EBB12-FF1F-2400-CCA5-06D1D0F20A8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4E15E153-34A5-CF0C-BFC6-7AF12B3B8926}"/>
              </a:ext>
            </a:extLst>
          </p:cNvPr>
          <p:cNvSpPr>
            <a:spLocks noGrp="1"/>
          </p:cNvSpPr>
          <p:nvPr>
            <p:ph type="sldNum" sz="quarter" idx="12"/>
          </p:nvPr>
        </p:nvSpPr>
        <p:spPr/>
        <p:txBody>
          <a:bodyPr/>
          <a:lstStyle>
            <a:lvl1pPr>
              <a:defRPr/>
            </a:lvl1pPr>
          </a:lstStyle>
          <a:p>
            <a:fld id="{EAC99C44-4089-4C0B-9BD4-173C71FF1083}" type="slidenum">
              <a:rPr lang="en-US" altLang="en-US"/>
              <a:pPr/>
              <a:t>‹#›</a:t>
            </a:fld>
            <a:endParaRPr lang="en-US" altLang="en-US"/>
          </a:p>
        </p:txBody>
      </p:sp>
    </p:spTree>
    <p:extLst>
      <p:ext uri="{BB962C8B-B14F-4D97-AF65-F5344CB8AC3E}">
        <p14:creationId xmlns:p14="http://schemas.microsoft.com/office/powerpoint/2010/main" val="2648882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DA11223-BD1C-45B3-0592-39EB416507AB}"/>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8CDF8D08-B593-55FE-57D9-E659DD4F971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9919C8EC-586D-C3E0-7A73-461A7ED96E4D}"/>
              </a:ext>
            </a:extLst>
          </p:cNvPr>
          <p:cNvSpPr>
            <a:spLocks noGrp="1"/>
          </p:cNvSpPr>
          <p:nvPr>
            <p:ph type="sldNum" sz="quarter" idx="12"/>
          </p:nvPr>
        </p:nvSpPr>
        <p:spPr/>
        <p:txBody>
          <a:bodyPr/>
          <a:lstStyle>
            <a:lvl1pPr>
              <a:defRPr/>
            </a:lvl1pPr>
          </a:lstStyle>
          <a:p>
            <a:fld id="{54B870D1-4E77-418D-AD65-1152487F810E}" type="slidenum">
              <a:rPr lang="en-US" altLang="en-US"/>
              <a:pPr/>
              <a:t>‹#›</a:t>
            </a:fld>
            <a:endParaRPr lang="en-US" altLang="en-US"/>
          </a:p>
        </p:txBody>
      </p:sp>
    </p:spTree>
    <p:extLst>
      <p:ext uri="{BB962C8B-B14F-4D97-AF65-F5344CB8AC3E}">
        <p14:creationId xmlns:p14="http://schemas.microsoft.com/office/powerpoint/2010/main" val="3842843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9DA7B36-F3FD-A1F3-9D22-57ACCD9675EA}"/>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1BB4E1B-236C-256A-FD05-29EA31C1725F}"/>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219DB611-7CCC-8ECA-9C8D-B92FA5F1838D}"/>
              </a:ext>
            </a:extLst>
          </p:cNvPr>
          <p:cNvSpPr>
            <a:spLocks noGrp="1"/>
          </p:cNvSpPr>
          <p:nvPr>
            <p:ph type="sldNum" sz="quarter" idx="12"/>
          </p:nvPr>
        </p:nvSpPr>
        <p:spPr/>
        <p:txBody>
          <a:bodyPr/>
          <a:lstStyle>
            <a:lvl1pPr>
              <a:defRPr/>
            </a:lvl1pPr>
          </a:lstStyle>
          <a:p>
            <a:fld id="{623B89CF-1C7C-4D81-B3E2-0A308A21D92C}" type="slidenum">
              <a:rPr lang="en-US" altLang="en-US"/>
              <a:pPr/>
              <a:t>‹#›</a:t>
            </a:fld>
            <a:endParaRPr lang="en-US" altLang="en-US"/>
          </a:p>
        </p:txBody>
      </p:sp>
    </p:spTree>
    <p:extLst>
      <p:ext uri="{BB962C8B-B14F-4D97-AF65-F5344CB8AC3E}">
        <p14:creationId xmlns:p14="http://schemas.microsoft.com/office/powerpoint/2010/main" val="5669661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00D0EF8-A37D-8144-F446-C3FD27AB53A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58FC90A1-C0B8-A31D-C464-DDB9EB063F96}"/>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666FE1DC-19A3-533E-1AEA-9D1EB3A2821A}"/>
              </a:ext>
            </a:extLst>
          </p:cNvPr>
          <p:cNvSpPr>
            <a:spLocks noGrp="1"/>
          </p:cNvSpPr>
          <p:nvPr>
            <p:ph type="sldNum" sz="quarter" idx="12"/>
          </p:nvPr>
        </p:nvSpPr>
        <p:spPr/>
        <p:txBody>
          <a:bodyPr/>
          <a:lstStyle>
            <a:lvl1pPr>
              <a:defRPr/>
            </a:lvl1pPr>
          </a:lstStyle>
          <a:p>
            <a:fld id="{79618002-65EF-4F8E-8F57-3395AE9B6DC1}" type="slidenum">
              <a:rPr lang="en-US" altLang="en-US"/>
              <a:pPr/>
              <a:t>‹#›</a:t>
            </a:fld>
            <a:endParaRPr lang="en-US" altLang="en-US"/>
          </a:p>
        </p:txBody>
      </p:sp>
    </p:spTree>
    <p:extLst>
      <p:ext uri="{BB962C8B-B14F-4D97-AF65-F5344CB8AC3E}">
        <p14:creationId xmlns:p14="http://schemas.microsoft.com/office/powerpoint/2010/main" val="67096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2D7934EA-0D54-BD42-8016-7398315F1F0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60B20C8-7AF2-634E-ACAC-1B41095AD5B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CBCFC9-6906-D405-73D3-95B70CF70A9F}"/>
              </a:ext>
            </a:extLst>
          </p:cNvPr>
          <p:cNvSpPr>
            <a:spLocks noGrp="1"/>
          </p:cNvSpPr>
          <p:nvPr>
            <p:ph type="sldNum" sz="quarter" idx="12"/>
          </p:nvPr>
        </p:nvSpPr>
        <p:spPr/>
        <p:txBody>
          <a:bodyPr/>
          <a:lstStyle>
            <a:lvl1pPr>
              <a:defRPr/>
            </a:lvl1pPr>
          </a:lstStyle>
          <a:p>
            <a:fld id="{3A087D41-9039-41A7-AF02-8F0BDD19BE6D}" type="slidenum">
              <a:rPr lang="en-US" altLang="en-US"/>
              <a:pPr/>
              <a:t>‹#›</a:t>
            </a:fld>
            <a:endParaRPr lang="en-US" altLang="en-US"/>
          </a:p>
        </p:txBody>
      </p:sp>
    </p:spTree>
    <p:extLst>
      <p:ext uri="{BB962C8B-B14F-4D97-AF65-F5344CB8AC3E}">
        <p14:creationId xmlns:p14="http://schemas.microsoft.com/office/powerpoint/2010/main" val="3656759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7FAFA36-A8F0-72D2-1A00-D27A86D4B94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18AD8D8-C850-CDFE-9ECC-CAE574DB077E}"/>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94F4EC9-9B92-23F0-E049-12B50F397CEC}"/>
              </a:ext>
            </a:extLst>
          </p:cNvPr>
          <p:cNvSpPr>
            <a:spLocks noGrp="1"/>
          </p:cNvSpPr>
          <p:nvPr>
            <p:ph type="sldNum" sz="quarter" idx="12"/>
          </p:nvPr>
        </p:nvSpPr>
        <p:spPr/>
        <p:txBody>
          <a:bodyPr/>
          <a:lstStyle>
            <a:lvl1pPr>
              <a:defRPr/>
            </a:lvl1pPr>
          </a:lstStyle>
          <a:p>
            <a:fld id="{EDA45CAF-91B4-4DAF-BCE8-D7157E29F8AA}" type="slidenum">
              <a:rPr lang="en-US" altLang="en-US"/>
              <a:pPr/>
              <a:t>‹#›</a:t>
            </a:fld>
            <a:endParaRPr lang="en-US" altLang="en-US"/>
          </a:p>
        </p:txBody>
      </p:sp>
    </p:spTree>
    <p:extLst>
      <p:ext uri="{BB962C8B-B14F-4D97-AF65-F5344CB8AC3E}">
        <p14:creationId xmlns:p14="http://schemas.microsoft.com/office/powerpoint/2010/main" val="3386581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CF82B59-4E84-FDD6-C8EC-F6C4F1094A2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C8C8358-7A1E-E8E4-2962-5FDFFD58781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C9BAEE0-B382-33A9-302E-44071E65EB97}"/>
              </a:ext>
            </a:extLst>
          </p:cNvPr>
          <p:cNvSpPr>
            <a:spLocks noGrp="1"/>
          </p:cNvSpPr>
          <p:nvPr>
            <p:ph type="sldNum" sz="quarter" idx="12"/>
          </p:nvPr>
        </p:nvSpPr>
        <p:spPr/>
        <p:txBody>
          <a:bodyPr/>
          <a:lstStyle>
            <a:lvl1pPr>
              <a:defRPr/>
            </a:lvl1pPr>
          </a:lstStyle>
          <a:p>
            <a:fld id="{B873DFDB-EC42-47F7-B402-C2240823A8B0}" type="slidenum">
              <a:rPr lang="en-US" altLang="en-US"/>
              <a:pPr/>
              <a:t>‹#›</a:t>
            </a:fld>
            <a:endParaRPr lang="en-US" altLang="en-US"/>
          </a:p>
        </p:txBody>
      </p:sp>
    </p:spTree>
    <p:extLst>
      <p:ext uri="{BB962C8B-B14F-4D97-AF65-F5344CB8AC3E}">
        <p14:creationId xmlns:p14="http://schemas.microsoft.com/office/powerpoint/2010/main" val="18375499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9A25408-7D57-A425-2A74-653B24DBDE7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789F967-F4A3-0F01-9157-5250CD53965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9BBBE3F-0414-4577-4B88-A1806E29398D}"/>
              </a:ext>
            </a:extLst>
          </p:cNvPr>
          <p:cNvSpPr>
            <a:spLocks noGrp="1"/>
          </p:cNvSpPr>
          <p:nvPr>
            <p:ph type="sldNum" sz="quarter" idx="12"/>
          </p:nvPr>
        </p:nvSpPr>
        <p:spPr/>
        <p:txBody>
          <a:bodyPr/>
          <a:lstStyle>
            <a:lvl1pPr>
              <a:defRPr/>
            </a:lvl1pPr>
          </a:lstStyle>
          <a:p>
            <a:fld id="{5322C701-44BB-4CD3-93BF-3465113CA20E}" type="slidenum">
              <a:rPr lang="en-US" altLang="en-US"/>
              <a:pPr/>
              <a:t>‹#›</a:t>
            </a:fld>
            <a:endParaRPr lang="en-US" altLang="en-US"/>
          </a:p>
        </p:txBody>
      </p:sp>
    </p:spTree>
    <p:extLst>
      <p:ext uri="{BB962C8B-B14F-4D97-AF65-F5344CB8AC3E}">
        <p14:creationId xmlns:p14="http://schemas.microsoft.com/office/powerpoint/2010/main" val="33537004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B0120C-82EF-CC50-6E97-4D86F2A3E5D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0EE96EB-45C8-80D3-33EF-C8B6D447080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6FEC73A-CAAB-FCFB-6B46-5A0B9B7A2208}"/>
              </a:ext>
            </a:extLst>
          </p:cNvPr>
          <p:cNvSpPr>
            <a:spLocks noGrp="1"/>
          </p:cNvSpPr>
          <p:nvPr>
            <p:ph type="sldNum" sz="quarter" idx="12"/>
          </p:nvPr>
        </p:nvSpPr>
        <p:spPr/>
        <p:txBody>
          <a:bodyPr/>
          <a:lstStyle>
            <a:lvl1pPr>
              <a:defRPr/>
            </a:lvl1pPr>
          </a:lstStyle>
          <a:p>
            <a:fld id="{7B385A12-4C7E-49AD-AADC-4D29543AAC40}" type="slidenum">
              <a:rPr lang="en-US" altLang="en-US"/>
              <a:pPr/>
              <a:t>‹#›</a:t>
            </a:fld>
            <a:endParaRPr lang="en-US" altLang="en-US"/>
          </a:p>
        </p:txBody>
      </p:sp>
    </p:spTree>
    <p:extLst>
      <p:ext uri="{BB962C8B-B14F-4D97-AF65-F5344CB8AC3E}">
        <p14:creationId xmlns:p14="http://schemas.microsoft.com/office/powerpoint/2010/main" val="234714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D046A66-6DDA-09D3-D9AA-7FB3DAA7B3C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D478682-5335-517C-CB27-67FD0075E6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D7F3637-EF28-AA6A-F84F-65CE0E1E9F94}"/>
              </a:ext>
            </a:extLst>
          </p:cNvPr>
          <p:cNvSpPr>
            <a:spLocks noGrp="1"/>
          </p:cNvSpPr>
          <p:nvPr>
            <p:ph type="sldNum" sz="quarter" idx="12"/>
          </p:nvPr>
        </p:nvSpPr>
        <p:spPr/>
        <p:txBody>
          <a:bodyPr/>
          <a:lstStyle>
            <a:lvl1pPr>
              <a:defRPr/>
            </a:lvl1pPr>
          </a:lstStyle>
          <a:p>
            <a:fld id="{22288F8A-CED8-4374-BB2B-51069B6AEF1C}" type="slidenum">
              <a:rPr lang="en-US" altLang="en-US"/>
              <a:pPr/>
              <a:t>‹#›</a:t>
            </a:fld>
            <a:endParaRPr lang="en-US" altLang="en-US"/>
          </a:p>
        </p:txBody>
      </p:sp>
    </p:spTree>
    <p:extLst>
      <p:ext uri="{BB962C8B-B14F-4D97-AF65-F5344CB8AC3E}">
        <p14:creationId xmlns:p14="http://schemas.microsoft.com/office/powerpoint/2010/main" val="3760277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083A84-EDCB-4EAB-F0C5-F45B7CABAFBC}"/>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95104F9-156C-E8C2-A577-32E095C1A83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825B8BE0-F5E2-D5C5-C978-BEE2FBC53356}"/>
              </a:ext>
            </a:extLst>
          </p:cNvPr>
          <p:cNvSpPr>
            <a:spLocks noGrp="1"/>
          </p:cNvSpPr>
          <p:nvPr>
            <p:ph type="sldNum" sz="quarter" idx="12"/>
          </p:nvPr>
        </p:nvSpPr>
        <p:spPr/>
        <p:txBody>
          <a:bodyPr/>
          <a:lstStyle>
            <a:lvl1pPr>
              <a:defRPr/>
            </a:lvl1pPr>
          </a:lstStyle>
          <a:p>
            <a:fld id="{DEBCE862-AA67-417C-B866-A0CEE1523E8F}" type="slidenum">
              <a:rPr lang="en-US" altLang="en-US"/>
              <a:pPr/>
              <a:t>‹#›</a:t>
            </a:fld>
            <a:endParaRPr lang="en-US" altLang="en-US"/>
          </a:p>
        </p:txBody>
      </p:sp>
    </p:spTree>
    <p:extLst>
      <p:ext uri="{BB962C8B-B14F-4D97-AF65-F5344CB8AC3E}">
        <p14:creationId xmlns:p14="http://schemas.microsoft.com/office/powerpoint/2010/main" val="398045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0B3052B-A7AD-A195-9330-210438C05DF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562E6D3-26ED-C2C8-5960-F93F7E9528E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7B095B-5485-CE7C-5E4F-20EFC361C0D1}"/>
              </a:ext>
            </a:extLst>
          </p:cNvPr>
          <p:cNvSpPr>
            <a:spLocks noGrp="1"/>
          </p:cNvSpPr>
          <p:nvPr>
            <p:ph type="sldNum" sz="quarter" idx="12"/>
          </p:nvPr>
        </p:nvSpPr>
        <p:spPr/>
        <p:txBody>
          <a:bodyPr/>
          <a:lstStyle>
            <a:lvl1pPr>
              <a:defRPr/>
            </a:lvl1pPr>
          </a:lstStyle>
          <a:p>
            <a:fld id="{F71B3707-2619-4376-93A8-262A6430F954}" type="slidenum">
              <a:rPr lang="en-US" altLang="en-US"/>
              <a:pPr/>
              <a:t>‹#›</a:t>
            </a:fld>
            <a:endParaRPr lang="en-US" altLang="en-US"/>
          </a:p>
        </p:txBody>
      </p:sp>
    </p:spTree>
    <p:extLst>
      <p:ext uri="{BB962C8B-B14F-4D97-AF65-F5344CB8AC3E}">
        <p14:creationId xmlns:p14="http://schemas.microsoft.com/office/powerpoint/2010/main" val="40054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6E6003D-4129-EE4D-535B-FD9A8FC2DCA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E59EF006-062F-CAAB-4800-2E9BF3FCC36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63519DA-B5DC-2471-C6F0-FF397376B518}"/>
              </a:ext>
            </a:extLst>
          </p:cNvPr>
          <p:cNvSpPr>
            <a:spLocks noGrp="1"/>
          </p:cNvSpPr>
          <p:nvPr>
            <p:ph type="sldNum" sz="quarter" idx="12"/>
          </p:nvPr>
        </p:nvSpPr>
        <p:spPr/>
        <p:txBody>
          <a:bodyPr/>
          <a:lstStyle>
            <a:lvl1pPr>
              <a:defRPr/>
            </a:lvl1pPr>
          </a:lstStyle>
          <a:p>
            <a:fld id="{3674E178-041D-48EE-BA55-C07A67401EE9}" type="slidenum">
              <a:rPr lang="en-US" altLang="en-US"/>
              <a:pPr/>
              <a:t>‹#›</a:t>
            </a:fld>
            <a:endParaRPr lang="en-US" altLang="en-US"/>
          </a:p>
        </p:txBody>
      </p:sp>
    </p:spTree>
    <p:extLst>
      <p:ext uri="{BB962C8B-B14F-4D97-AF65-F5344CB8AC3E}">
        <p14:creationId xmlns:p14="http://schemas.microsoft.com/office/powerpoint/2010/main" val="100152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7E378B-0EA3-DBAD-E203-49001764C56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86924F5-6CA3-A873-3B91-1194C239B9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286F75-EA4C-BD1B-9E8D-5A3D618F8B98}"/>
              </a:ext>
            </a:extLst>
          </p:cNvPr>
          <p:cNvSpPr>
            <a:spLocks noGrp="1"/>
          </p:cNvSpPr>
          <p:nvPr>
            <p:ph type="sldNum" sz="quarter" idx="12"/>
          </p:nvPr>
        </p:nvSpPr>
        <p:spPr/>
        <p:txBody>
          <a:bodyPr/>
          <a:lstStyle>
            <a:lvl1pPr>
              <a:defRPr/>
            </a:lvl1pPr>
          </a:lstStyle>
          <a:p>
            <a:fld id="{09665938-2A98-43C4-877C-C086AADAC057}" type="slidenum">
              <a:rPr lang="en-US" altLang="en-US"/>
              <a:pPr/>
              <a:t>‹#›</a:t>
            </a:fld>
            <a:endParaRPr lang="en-US" altLang="en-US"/>
          </a:p>
        </p:txBody>
      </p:sp>
    </p:spTree>
    <p:extLst>
      <p:ext uri="{BB962C8B-B14F-4D97-AF65-F5344CB8AC3E}">
        <p14:creationId xmlns:p14="http://schemas.microsoft.com/office/powerpoint/2010/main" val="3750802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C29AB2-D572-8CB8-0899-69E6482C507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9986C21-E7C8-08A2-E996-A99C3FFE9E7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F2B4C37-0908-6E12-6037-E24B1583DE76}"/>
              </a:ext>
            </a:extLst>
          </p:cNvPr>
          <p:cNvSpPr>
            <a:spLocks noGrp="1"/>
          </p:cNvSpPr>
          <p:nvPr>
            <p:ph type="sldNum" sz="quarter" idx="12"/>
          </p:nvPr>
        </p:nvSpPr>
        <p:spPr/>
        <p:txBody>
          <a:bodyPr/>
          <a:lstStyle>
            <a:lvl1pPr>
              <a:defRPr/>
            </a:lvl1pPr>
          </a:lstStyle>
          <a:p>
            <a:fld id="{20DF790C-E972-4E79-8626-1A2403CEB448}" type="slidenum">
              <a:rPr lang="en-US" altLang="en-US"/>
              <a:pPr/>
              <a:t>‹#›</a:t>
            </a:fld>
            <a:endParaRPr lang="en-US" altLang="en-US"/>
          </a:p>
        </p:txBody>
      </p:sp>
    </p:spTree>
    <p:extLst>
      <p:ext uri="{BB962C8B-B14F-4D97-AF65-F5344CB8AC3E}">
        <p14:creationId xmlns:p14="http://schemas.microsoft.com/office/powerpoint/2010/main" val="3432133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8E0F68F-E689-D3B5-7B5C-C7645BD344DC}"/>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16AF94D-32B9-4F63-5883-1ED7E5C6B66A}"/>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252B5F7-E921-1A75-BAC6-5337A48ABBDF}"/>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a:extLst>
              <a:ext uri="{FF2B5EF4-FFF2-40B4-BE49-F238E27FC236}">
                <a16:creationId xmlns:a16="http://schemas.microsoft.com/office/drawing/2014/main" id="{3A29709E-1024-F930-2016-E5EA3B243DC5}"/>
              </a:ext>
            </a:extLst>
          </p:cNvPr>
          <p:cNvSpPr>
            <a:spLocks noGrp="1"/>
          </p:cNvSpPr>
          <p:nvPr>
            <p:ph type="ftr" sz="quarter" idx="3"/>
          </p:nvPr>
        </p:nvSpPr>
        <p:spPr>
          <a:xfrm>
            <a:off x="4165600" y="6356350"/>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mn-lt"/>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DF75D773-D2BF-EDE8-8FA7-23B87F22D074}"/>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fld id="{BD8708A2-6400-401E-A264-BB118C216BC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050" name="Nơi giữ chỗ cho Tiêu đề 1">
            <a:extLst>
              <a:ext uri="{FF2B5EF4-FFF2-40B4-BE49-F238E27FC236}">
                <a16:creationId xmlns:a16="http://schemas.microsoft.com/office/drawing/2014/main" id="{7A956F09-7765-3C69-DE2C-49BB4E0B1BA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a:t>Bấm &amp; sửa kiểu tiêu đề</a:t>
            </a:r>
            <a:endParaRPr lang="en-US" altLang="en-US"/>
          </a:p>
        </p:txBody>
      </p:sp>
      <p:sp>
        <p:nvSpPr>
          <p:cNvPr id="2051" name="Nơi giữ chỗ cho Văn bản 2">
            <a:extLst>
              <a:ext uri="{FF2B5EF4-FFF2-40B4-BE49-F238E27FC236}">
                <a16:creationId xmlns:a16="http://schemas.microsoft.com/office/drawing/2014/main" id="{3D808C24-5F1F-5637-15A9-3E1D7C282D9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a:t>Bấm &amp; sửa kiểu tiêu đề</a:t>
            </a:r>
          </a:p>
          <a:p>
            <a:pPr lvl="1"/>
            <a:r>
              <a:rPr lang="vi-VN" altLang="en-US"/>
              <a:t>Mức hai</a:t>
            </a:r>
          </a:p>
          <a:p>
            <a:pPr lvl="2"/>
            <a:r>
              <a:rPr lang="vi-VN" altLang="en-US"/>
              <a:t>Mức ba</a:t>
            </a:r>
          </a:p>
          <a:p>
            <a:pPr lvl="3"/>
            <a:r>
              <a:rPr lang="vi-VN" altLang="en-US"/>
              <a:t>Mức bốn</a:t>
            </a:r>
          </a:p>
          <a:p>
            <a:pPr lvl="4"/>
            <a:r>
              <a:rPr lang="vi-VN" altLang="en-US"/>
              <a:t>Mức năm</a:t>
            </a:r>
            <a:endParaRPr lang="en-US" altLang="en-US"/>
          </a:p>
        </p:txBody>
      </p:sp>
      <p:sp>
        <p:nvSpPr>
          <p:cNvPr id="4" name="Nơi giữ chỗ cho Ngày tháng 3">
            <a:extLst>
              <a:ext uri="{FF2B5EF4-FFF2-40B4-BE49-F238E27FC236}">
                <a16:creationId xmlns:a16="http://schemas.microsoft.com/office/drawing/2014/main" id="{F3797FCC-86D8-D87A-172B-26E4D9DB5748}"/>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panose="020B0604020202020204" pitchFamily="34" charset="0"/>
              </a:defRPr>
            </a:lvl1pPr>
          </a:lstStyle>
          <a:p>
            <a:pPr>
              <a:defRPr/>
            </a:pPr>
            <a:fld id="{BDAE0811-4081-475B-B3D5-B33395656C6A}" type="datetimeFigureOut">
              <a:rPr lang="en-US"/>
              <a:pPr>
                <a:defRPr/>
              </a:pPr>
              <a:t>6/11/2023</a:t>
            </a:fld>
            <a:endParaRPr lang="en-US"/>
          </a:p>
        </p:txBody>
      </p:sp>
      <p:sp>
        <p:nvSpPr>
          <p:cNvPr id="5" name="Nơi giữ chỗ cho Chân trang 4">
            <a:extLst>
              <a:ext uri="{FF2B5EF4-FFF2-40B4-BE49-F238E27FC236}">
                <a16:creationId xmlns:a16="http://schemas.microsoft.com/office/drawing/2014/main" id="{A0B0A55F-D8F1-4A11-AF9B-76928F3E3860}"/>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panose="020B0604020202020204" pitchFamily="34" charset="0"/>
              </a:defRPr>
            </a:lvl1pPr>
          </a:lstStyle>
          <a:p>
            <a:pPr>
              <a:defRPr/>
            </a:pPr>
            <a:endParaRPr lang="en-US"/>
          </a:p>
        </p:txBody>
      </p:sp>
      <p:sp>
        <p:nvSpPr>
          <p:cNvPr id="6" name="Nơi giữ chỗ cho Số hiệu Bản chiếu 5">
            <a:extLst>
              <a:ext uri="{FF2B5EF4-FFF2-40B4-BE49-F238E27FC236}">
                <a16:creationId xmlns:a16="http://schemas.microsoft.com/office/drawing/2014/main" id="{174724B1-81A7-C45D-49FE-B037A739C441}"/>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fld id="{F3BC654B-7916-4B01-BCFC-497901F9664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itchFamily="34" charset="0"/>
        </a:defRPr>
      </a:lvl2pPr>
      <a:lvl3pPr algn="ctr" defTabSz="685800" rtl="0" eaLnBrk="0" fontAlgn="base" hangingPunct="0">
        <a:spcBef>
          <a:spcPct val="0"/>
        </a:spcBef>
        <a:spcAft>
          <a:spcPct val="0"/>
        </a:spcAft>
        <a:defRPr sz="3300">
          <a:solidFill>
            <a:schemeClr val="tx1"/>
          </a:solidFill>
          <a:latin typeface="Calibri" pitchFamily="34" charset="0"/>
        </a:defRPr>
      </a:lvl3pPr>
      <a:lvl4pPr algn="ctr" defTabSz="685800" rtl="0" eaLnBrk="0" fontAlgn="base" hangingPunct="0">
        <a:spcBef>
          <a:spcPct val="0"/>
        </a:spcBef>
        <a:spcAft>
          <a:spcPct val="0"/>
        </a:spcAft>
        <a:defRPr sz="3300">
          <a:solidFill>
            <a:schemeClr val="tx1"/>
          </a:solidFill>
          <a:latin typeface="Calibri" pitchFamily="34" charset="0"/>
        </a:defRPr>
      </a:lvl4pPr>
      <a:lvl5pPr algn="ctr" defTabSz="685800" rtl="0" eaLnBrk="0" fontAlgn="base" hangingPunct="0">
        <a:spcBef>
          <a:spcPct val="0"/>
        </a:spcBef>
        <a:spcAft>
          <a:spcPct val="0"/>
        </a:spcAft>
        <a:defRPr sz="3300">
          <a:solidFill>
            <a:schemeClr val="tx1"/>
          </a:solidFill>
          <a:latin typeface="Calibri" pitchFamily="34" charset="0"/>
        </a:defRPr>
      </a:lvl5pPr>
      <a:lvl6pPr marL="457200" algn="ctr" defTabSz="685800" rtl="0" fontAlgn="base">
        <a:spcBef>
          <a:spcPct val="0"/>
        </a:spcBef>
        <a:spcAft>
          <a:spcPct val="0"/>
        </a:spcAft>
        <a:defRPr sz="3300">
          <a:solidFill>
            <a:schemeClr val="tx1"/>
          </a:solidFill>
          <a:latin typeface="Calibri" pitchFamily="34" charset="0"/>
        </a:defRPr>
      </a:lvl6pPr>
      <a:lvl7pPr marL="914400" algn="ctr" defTabSz="685800" rtl="0" fontAlgn="base">
        <a:spcBef>
          <a:spcPct val="0"/>
        </a:spcBef>
        <a:spcAft>
          <a:spcPct val="0"/>
        </a:spcAft>
        <a:defRPr sz="3300">
          <a:solidFill>
            <a:schemeClr val="tx1"/>
          </a:solidFill>
          <a:latin typeface="Calibri" pitchFamily="34" charset="0"/>
        </a:defRPr>
      </a:lvl7pPr>
      <a:lvl8pPr marL="1371600" algn="ctr" defTabSz="685800" rtl="0" fontAlgn="base">
        <a:spcBef>
          <a:spcPct val="0"/>
        </a:spcBef>
        <a:spcAft>
          <a:spcPct val="0"/>
        </a:spcAft>
        <a:defRPr sz="3300">
          <a:solidFill>
            <a:schemeClr val="tx1"/>
          </a:solidFill>
          <a:latin typeface="Calibri" pitchFamily="34" charset="0"/>
        </a:defRPr>
      </a:lvl8pPr>
      <a:lvl9pPr marL="1828800" algn="ctr" defTabSz="685800" rtl="0" fontAlgn="base">
        <a:spcBef>
          <a:spcPct val="0"/>
        </a:spcBef>
        <a:spcAft>
          <a:spcPct val="0"/>
        </a:spcAft>
        <a:defRPr sz="3300">
          <a:solidFill>
            <a:schemeClr val="tx1"/>
          </a:solidFill>
          <a:latin typeface="Calibri" pitchFamily="34" charset="0"/>
        </a:defRPr>
      </a:lvl9pPr>
    </p:titleStyle>
    <p:bodyStyle>
      <a:lvl1pPr marL="257175" indent="-257175" algn="l" defTabSz="6858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t="-10000" b="-10000"/>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9EB259A6-D55B-8B55-3D23-98DBF48AE27A}"/>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ED02E506-3269-AAD3-4B71-4FC94ABB932F}"/>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561EC5-1549-BEA6-547A-47489FBF6E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90932E2-6D47-B673-9400-3C47CEA537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14973AE3-FE85-ECAE-F11F-B9000ED11B2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B2C4939-8878-4788-8ECA-937E3B971E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015;p32">
            <a:extLst>
              <a:ext uri="{FF2B5EF4-FFF2-40B4-BE49-F238E27FC236}">
                <a16:creationId xmlns:a16="http://schemas.microsoft.com/office/drawing/2014/main" id="{9183D98D-56A6-8D9B-E61D-1DEFEA235A16}"/>
              </a:ext>
            </a:extLst>
          </p:cNvPr>
          <p:cNvSpPr txBox="1">
            <a:spLocks/>
          </p:cNvSpPr>
          <p:nvPr/>
        </p:nvSpPr>
        <p:spPr>
          <a:xfrm>
            <a:off x="-406724" y="4540121"/>
            <a:ext cx="13224387" cy="1746087"/>
          </a:xfrm>
          <a:prstGeom prst="rect">
            <a:avLst/>
          </a:prstGeom>
        </p:spPr>
        <p:txBody>
          <a:bodyPr spcFirstLastPara="1" vert="horz" wrap="square" lIns="121900" tIns="121900" rIns="121900" bIns="1219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en-US" sz="4400" dirty="0">
                <a:solidFill>
                  <a:schemeClr val="tx2">
                    <a:lumMod val="50000"/>
                  </a:schemeClr>
                </a:solidFill>
                <a:latin typeface="Times New Roman" panose="02020603050405020304" pitchFamily="18" charset="0"/>
                <a:cs typeface="Times New Roman" panose="02020603050405020304" pitchFamily="18" charset="0"/>
              </a:rPr>
              <a:t>TẬP ĐỌC</a:t>
            </a:r>
          </a:p>
          <a:p>
            <a:pPr>
              <a:lnSpc>
                <a:spcPct val="150000"/>
              </a:lnSpc>
            </a:pPr>
            <a:r>
              <a:rPr lang="en-US" sz="5400" dirty="0">
                <a:solidFill>
                  <a:schemeClr val="tx2">
                    <a:lumMod val="50000"/>
                  </a:schemeClr>
                </a:solidFill>
                <a:latin typeface="Times New Roman" panose="02020603050405020304" pitchFamily="18" charset="0"/>
                <a:cs typeface="Times New Roman" panose="02020603050405020304" pitchFamily="18" charset="0"/>
              </a:rPr>
              <a:t>HỘI THỔI CƠM THI Ở ĐỒNG VÂN</a:t>
            </a:r>
          </a:p>
        </p:txBody>
      </p:sp>
      <p:sp>
        <p:nvSpPr>
          <p:cNvPr id="4" name="TextBox 3">
            <a:extLst>
              <a:ext uri="{FF2B5EF4-FFF2-40B4-BE49-F238E27FC236}">
                <a16:creationId xmlns:a16="http://schemas.microsoft.com/office/drawing/2014/main" id="{CBDEC43D-1982-A457-1616-9DC233BEC7E5}"/>
              </a:ext>
            </a:extLst>
          </p:cNvPr>
          <p:cNvSpPr txBox="1"/>
          <p:nvPr/>
        </p:nvSpPr>
        <p:spPr>
          <a:xfrm>
            <a:off x="2793781" y="2317879"/>
            <a:ext cx="6604437" cy="1311449"/>
          </a:xfrm>
          <a:prstGeom prst="rect">
            <a:avLst/>
          </a:prstGeom>
          <a:noFill/>
        </p:spPr>
        <p:txBody>
          <a:bodyPr wrap="none" rtlCol="0">
            <a:spAutoFit/>
          </a:bodyPr>
          <a:lstStyle/>
          <a:p>
            <a:pPr algn="ctr">
              <a:lnSpc>
                <a:spcPct val="150000"/>
              </a:lnSpc>
            </a:pPr>
            <a:r>
              <a:rPr lang="en-US" sz="6000" dirty="0">
                <a:solidFill>
                  <a:srgbClr val="C00000"/>
                </a:solidFill>
                <a:latin typeface="Times New Roman" panose="02020603050405020304" pitchFamily="18" charset="0"/>
                <a:cs typeface="Times New Roman" panose="02020603050405020304" pitchFamily="18" charset="0"/>
              </a:rPr>
              <a:t>TIẾNG VIỆT LỚP 5</a:t>
            </a:r>
          </a:p>
        </p:txBody>
      </p:sp>
      <p:sp>
        <p:nvSpPr>
          <p:cNvPr id="5" name="TextBox 1">
            <a:extLst>
              <a:ext uri="{FF2B5EF4-FFF2-40B4-BE49-F238E27FC236}">
                <a16:creationId xmlns:a16="http://schemas.microsoft.com/office/drawing/2014/main" id="{A9809664-9EB2-060D-2C65-BE6B8F83BF5A}"/>
              </a:ext>
            </a:extLst>
          </p:cNvPr>
          <p:cNvSpPr txBox="1"/>
          <p:nvPr/>
        </p:nvSpPr>
        <p:spPr>
          <a:xfrm>
            <a:off x="1667883" y="306014"/>
            <a:ext cx="9075174" cy="13849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dirty="0">
                <a:solidFill>
                  <a:schemeClr val="tx2">
                    <a:lumMod val="50000"/>
                  </a:schemeClr>
                </a:solidFill>
                <a:latin typeface="Times New Roman" panose="02020603050405020304" pitchFamily="18" charset="0"/>
                <a:cs typeface="Times New Roman" panose="02020603050405020304" pitchFamily="18" charset="0"/>
              </a:rPr>
              <a:t>UBND QUẬN HẢI AN</a:t>
            </a:r>
          </a:p>
          <a:p>
            <a:pPr algn="ctr"/>
            <a:r>
              <a:rPr lang="en-US" sz="4400" dirty="0">
                <a:solidFill>
                  <a:schemeClr val="tx2">
                    <a:lumMod val="50000"/>
                  </a:schemeClr>
                </a:solidFill>
                <a:latin typeface="Times New Roman" panose="02020603050405020304" pitchFamily="18" charset="0"/>
                <a:cs typeface="Times New Roman" panose="02020603050405020304" pitchFamily="18" charset="0"/>
              </a:rPr>
              <a:t>TRƯỜNG TIỂU HỌC ĐẰNG HẢI</a:t>
            </a:r>
          </a:p>
        </p:txBody>
      </p:sp>
    </p:spTree>
    <p:extLst>
      <p:ext uri="{BB962C8B-B14F-4D97-AF65-F5344CB8AC3E}">
        <p14:creationId xmlns:p14="http://schemas.microsoft.com/office/powerpoint/2010/main" val="320547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9D6DD4-9354-91C1-970A-E0811506308D}"/>
              </a:ext>
            </a:extLst>
          </p:cNvPr>
          <p:cNvSpPr/>
          <p:nvPr/>
        </p:nvSpPr>
        <p:spPr>
          <a:xfrm>
            <a:off x="3467696" y="1213009"/>
            <a:ext cx="6398995" cy="1862048"/>
          </a:xfrm>
          <a:prstGeom prst="rect">
            <a:avLst/>
          </a:prstGeom>
          <a:noFill/>
        </p:spPr>
        <p:txBody>
          <a:bodyPr wrap="none">
            <a:spAutoFit/>
          </a:bodyPr>
          <a:lstStyle/>
          <a:p>
            <a:pPr algn="ctr">
              <a:defRPr/>
            </a:pPr>
            <a:r>
              <a:rPr lang="en-US" sz="11500" b="1" dirty="0" err="1">
                <a:ln w="12700" cmpd="sng">
                  <a:solidFill>
                    <a:schemeClr val="accent4"/>
                  </a:solidFill>
                  <a:prstDash val="solid"/>
                </a:ln>
                <a:solidFill>
                  <a:srgbClr val="FF0000"/>
                </a:solidFill>
                <a:latin typeface="HP001 5 hàng" panose="020B0603050302020204" pitchFamily="34" charset="0"/>
              </a:rPr>
              <a:t>Luyện</a:t>
            </a:r>
            <a:r>
              <a:rPr lang="en-US" sz="11500" b="1" dirty="0">
                <a:ln w="12700" cmpd="sng">
                  <a:solidFill>
                    <a:schemeClr val="accent4"/>
                  </a:solidFill>
                  <a:prstDash val="solid"/>
                </a:ln>
                <a:solidFill>
                  <a:srgbClr val="FF0000"/>
                </a:solidFill>
                <a:latin typeface="HP001 5 hàng" panose="020B0603050302020204" pitchFamily="34" charset="0"/>
              </a:rPr>
              <a:t> </a:t>
            </a:r>
            <a:r>
              <a:rPr lang="en-US" sz="11500" b="1" dirty="0" err="1">
                <a:ln w="12700" cmpd="sng">
                  <a:solidFill>
                    <a:schemeClr val="accent4"/>
                  </a:solidFill>
                  <a:prstDash val="solid"/>
                </a:ln>
                <a:solidFill>
                  <a:srgbClr val="FF0000"/>
                </a:solidFill>
                <a:latin typeface="HP001 5 hàng" panose="020B0603050302020204" pitchFamily="34" charset="0"/>
              </a:rPr>
              <a:t>đọc</a:t>
            </a:r>
            <a:endParaRPr lang="en-US" sz="11500" b="1" dirty="0">
              <a:ln w="12700" cmpd="sng">
                <a:solidFill>
                  <a:schemeClr val="accent4"/>
                </a:solidFill>
                <a:prstDash val="solid"/>
              </a:ln>
              <a:solidFill>
                <a:srgbClr val="FF0000"/>
              </a:solidFill>
              <a:latin typeface="HP001 5 hàng" panose="020B06030503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11</a:t>
            </a:fld>
            <a:endParaRPr lang="en-US" altLang="en-US" sz="1200">
              <a:solidFill>
                <a:srgbClr val="898989"/>
              </a:solidFill>
            </a:endParaRPr>
          </a:p>
        </p:txBody>
      </p:sp>
      <p:sp>
        <p:nvSpPr>
          <p:cNvPr id="11267"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15889"/>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a:extLst>
              <a:ext uri="{FF2B5EF4-FFF2-40B4-BE49-F238E27FC236}">
                <a16:creationId xmlns:a16="http://schemas.microsoft.com/office/drawing/2014/main" id="{1D77659F-75D4-7ADA-1DAE-42F090C78A42}"/>
              </a:ext>
            </a:extLst>
          </p:cNvPr>
          <p:cNvSpPr>
            <a:spLocks noChangeArrowheads="1"/>
          </p:cNvSpPr>
          <p:nvPr/>
        </p:nvSpPr>
        <p:spPr bwMode="auto">
          <a:xfrm>
            <a:off x="1415480" y="1383477"/>
            <a:ext cx="2362200" cy="838200"/>
          </a:xfrm>
          <a:prstGeom prst="roundRect">
            <a:avLst>
              <a:gd name="adj" fmla="val 16667"/>
            </a:avLst>
          </a:prstGeom>
          <a:solidFill>
            <a:schemeClr val="accent6">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a:solidFill>
                  <a:srgbClr val="FF0000"/>
                </a:solidFill>
              </a:rPr>
              <a:t>Chia đoạn</a:t>
            </a:r>
            <a:r>
              <a:rPr lang="en-US" altLang="en-US" sz="2800"/>
              <a:t>:</a:t>
            </a:r>
          </a:p>
        </p:txBody>
      </p:sp>
      <p:sp>
        <p:nvSpPr>
          <p:cNvPr id="23556" name="AutoShape 4">
            <a:extLst>
              <a:ext uri="{FF2B5EF4-FFF2-40B4-BE49-F238E27FC236}">
                <a16:creationId xmlns:a16="http://schemas.microsoft.com/office/drawing/2014/main" id="{DB6C1E03-93D0-C16F-5866-51ACA83FF277}"/>
              </a:ext>
            </a:extLst>
          </p:cNvPr>
          <p:cNvSpPr>
            <a:spLocks noChangeArrowheads="1"/>
          </p:cNvSpPr>
          <p:nvPr/>
        </p:nvSpPr>
        <p:spPr bwMode="auto">
          <a:xfrm>
            <a:off x="1775520" y="2590800"/>
            <a:ext cx="7821612" cy="838200"/>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1</a:t>
            </a:r>
            <a:r>
              <a:rPr lang="vi-VN" altLang="en-US" sz="2800"/>
              <a:t>: </a:t>
            </a:r>
            <a:r>
              <a:rPr lang="vi-VN" altLang="en-US" sz="2800" b="1"/>
              <a:t>Hội thổi cơm thi…sông Đáy xưa.</a:t>
            </a:r>
          </a:p>
          <a:p>
            <a:pPr>
              <a:spcBef>
                <a:spcPct val="0"/>
              </a:spcBef>
              <a:buFontTx/>
              <a:buNone/>
            </a:pPr>
            <a:endParaRPr lang="en-US" altLang="en-US" sz="2800" b="1">
              <a:latin typeface=".VnTime" panose="020B7200000000000000" pitchFamily="34" charset="0"/>
            </a:endParaRPr>
          </a:p>
        </p:txBody>
      </p:sp>
      <p:sp>
        <p:nvSpPr>
          <p:cNvPr id="23557" name="AutoShape 5">
            <a:extLst>
              <a:ext uri="{FF2B5EF4-FFF2-40B4-BE49-F238E27FC236}">
                <a16:creationId xmlns:a16="http://schemas.microsoft.com/office/drawing/2014/main" id="{905EF329-4136-AAAC-81D9-992257F1017F}"/>
              </a:ext>
            </a:extLst>
          </p:cNvPr>
          <p:cNvSpPr>
            <a:spLocks noChangeArrowheads="1"/>
          </p:cNvSpPr>
          <p:nvPr/>
        </p:nvSpPr>
        <p:spPr bwMode="auto">
          <a:xfrm>
            <a:off x="1775520" y="3592512"/>
            <a:ext cx="7821612" cy="814388"/>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a:t>
            </a:r>
            <a:r>
              <a:rPr lang="en-US" altLang="en-US" sz="2800" b="1"/>
              <a:t>2</a:t>
            </a:r>
            <a:r>
              <a:rPr lang="vi-VN" altLang="en-US" sz="2800" b="1"/>
              <a:t>: Hội thi bắt đầu…bắt đầu thổi cơm.</a:t>
            </a:r>
          </a:p>
          <a:p>
            <a:pPr>
              <a:spcBef>
                <a:spcPct val="0"/>
              </a:spcBef>
              <a:buFontTx/>
              <a:buNone/>
            </a:pPr>
            <a:endParaRPr lang="en-US" altLang="en-US" sz="2800" b="1">
              <a:latin typeface=".VnTime" panose="020B7200000000000000" pitchFamily="34" charset="0"/>
            </a:endParaRPr>
          </a:p>
        </p:txBody>
      </p:sp>
      <p:sp>
        <p:nvSpPr>
          <p:cNvPr id="23558" name="AutoShape 6">
            <a:extLst>
              <a:ext uri="{FF2B5EF4-FFF2-40B4-BE49-F238E27FC236}">
                <a16:creationId xmlns:a16="http://schemas.microsoft.com/office/drawing/2014/main" id="{3091313C-05C6-8B22-889C-4BDE524EAC44}"/>
              </a:ext>
            </a:extLst>
          </p:cNvPr>
          <p:cNvSpPr>
            <a:spLocks noChangeArrowheads="1"/>
          </p:cNvSpPr>
          <p:nvPr/>
        </p:nvSpPr>
        <p:spPr bwMode="auto">
          <a:xfrm>
            <a:off x="1699321" y="4540250"/>
            <a:ext cx="8137525" cy="838200"/>
          </a:xfrm>
          <a:prstGeom prst="roundRect">
            <a:avLst>
              <a:gd name="adj" fmla="val 16667"/>
            </a:avLst>
          </a:prstGeom>
          <a:solidFill>
            <a:schemeClr val="accent2">
              <a:lumMod val="40000"/>
              <a:lumOff val="60000"/>
            </a:schemeClr>
          </a:solidFill>
          <a:ln w="9525">
            <a:solidFill>
              <a:schemeClr val="tx1"/>
            </a:solidFill>
            <a:round/>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2800" b="1"/>
              <a:t>Đoạn 3: Mỗi người nấu cơm…người xem hội.</a:t>
            </a:r>
          </a:p>
          <a:p>
            <a:pPr>
              <a:spcBef>
                <a:spcPct val="0"/>
              </a:spcBef>
              <a:buFontTx/>
              <a:buNone/>
            </a:pPr>
            <a:endParaRPr lang="en-US" altLang="en-US" sz="2800" b="1">
              <a:latin typeface=".VnTime" panose="020B7200000000000000" pitchFamily="34" charset="0"/>
            </a:endParaRPr>
          </a:p>
        </p:txBody>
      </p:sp>
      <p:sp>
        <p:nvSpPr>
          <p:cNvPr id="12294" name="Text Box 7">
            <a:extLst>
              <a:ext uri="{FF2B5EF4-FFF2-40B4-BE49-F238E27FC236}">
                <a16:creationId xmlns:a16="http://schemas.microsoft.com/office/drawing/2014/main" id="{93A88C25-03DA-FEB0-98BD-CF8B52B48F4F}"/>
              </a:ext>
            </a:extLst>
          </p:cNvPr>
          <p:cNvSpPr txBox="1">
            <a:spLocks noChangeArrowheads="1"/>
          </p:cNvSpPr>
          <p:nvPr/>
        </p:nvSpPr>
        <p:spPr bwMode="auto">
          <a:xfrm>
            <a:off x="2434332" y="5767388"/>
            <a:ext cx="7010400" cy="366713"/>
          </a:xfrm>
          <a:prstGeom prst="rect">
            <a:avLst/>
          </a:prstGeom>
          <a:solidFill>
            <a:schemeClr val="accent2">
              <a:lumMod val="40000"/>
              <a:lumOff val="60000"/>
            </a:schemeClr>
          </a:solidFill>
          <a:ln>
            <a:noFill/>
          </a:ln>
          <a:effec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3560" name="AutoShape 8">
            <a:extLst>
              <a:ext uri="{FF2B5EF4-FFF2-40B4-BE49-F238E27FC236}">
                <a16:creationId xmlns:a16="http://schemas.microsoft.com/office/drawing/2014/main" id="{723296A1-09EA-76E1-A591-DD81D37D9810}"/>
              </a:ext>
            </a:extLst>
          </p:cNvPr>
          <p:cNvSpPr>
            <a:spLocks noChangeArrowheads="1"/>
          </p:cNvSpPr>
          <p:nvPr/>
        </p:nvSpPr>
        <p:spPr bwMode="auto">
          <a:xfrm>
            <a:off x="1705671" y="5538787"/>
            <a:ext cx="8347075" cy="762000"/>
          </a:xfrm>
          <a:prstGeom prst="flowChartProcess">
            <a:avLst/>
          </a:prstGeom>
          <a:solidFill>
            <a:schemeClr val="accent2">
              <a:lumMod val="40000"/>
              <a:lumOff val="60000"/>
            </a:schemeClr>
          </a:solidFill>
          <a:ln w="9525">
            <a:solidFill>
              <a:schemeClr val="tx1"/>
            </a:solidFill>
            <a:miter lim="800000"/>
            <a:headEnd/>
            <a:tailEnd/>
          </a:ln>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a:t>Đoạn 4: Sau độ một giờ rưỡi…đối với dân làng.</a:t>
            </a:r>
          </a:p>
          <a:p>
            <a:pPr algn="ctr" eaLnBrk="1" hangingPunct="1">
              <a:spcBef>
                <a:spcPct val="0"/>
              </a:spcBef>
              <a:buFontTx/>
              <a:buNone/>
            </a:pPr>
            <a:endParaRPr lang="en-US" altLang="en-US" sz="2800" b="1">
              <a:latin typeface=".VnTime" panose="020B7200000000000000" pitchFamily="34" charset="0"/>
            </a:endParaRPr>
          </a:p>
        </p:txBody>
      </p:sp>
      <p:sp>
        <p:nvSpPr>
          <p:cNvPr id="10" name="Text Box 9">
            <a:extLst>
              <a:ext uri="{FF2B5EF4-FFF2-40B4-BE49-F238E27FC236}">
                <a16:creationId xmlns:a16="http://schemas.microsoft.com/office/drawing/2014/main" id="{308B7257-A2D6-E6BF-AB56-9F1CA5E107F1}"/>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 calcmode="lin" valueType="num">
                                      <p:cBhvr>
                                        <p:cTn id="7" dur="1000" fill="hold"/>
                                        <p:tgtEl>
                                          <p:spTgt spid="23556"/>
                                        </p:tgtEl>
                                        <p:attrNameLst>
                                          <p:attrName>ppt_x</p:attrName>
                                        </p:attrNameLst>
                                      </p:cBhvr>
                                      <p:tavLst>
                                        <p:tav tm="0">
                                          <p:val>
                                            <p:strVal val="#ppt_x-.2"/>
                                          </p:val>
                                        </p:tav>
                                        <p:tav tm="100000">
                                          <p:val>
                                            <p:strVal val="#ppt_x"/>
                                          </p:val>
                                        </p:tav>
                                      </p:tavLst>
                                    </p:anim>
                                    <p:anim calcmode="lin" valueType="num">
                                      <p:cBhvr>
                                        <p:cTn id="8" dur="1000" fill="hold"/>
                                        <p:tgtEl>
                                          <p:spTgt spid="235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23557"/>
                                        </p:tgtEl>
                                        <p:attrNameLst>
                                          <p:attrName>style.visibility</p:attrName>
                                        </p:attrNameLst>
                                      </p:cBhvr>
                                      <p:to>
                                        <p:strVal val="visible"/>
                                      </p:to>
                                    </p:set>
                                    <p:anim calcmode="lin" valueType="num">
                                      <p:cBhvr>
                                        <p:cTn id="14" dur="1000" fill="hold"/>
                                        <p:tgtEl>
                                          <p:spTgt spid="23557"/>
                                        </p:tgtEl>
                                        <p:attrNameLst>
                                          <p:attrName>ppt_x</p:attrName>
                                        </p:attrNameLst>
                                      </p:cBhvr>
                                      <p:tavLst>
                                        <p:tav tm="0">
                                          <p:val>
                                            <p:strVal val="#ppt_x-.2"/>
                                          </p:val>
                                        </p:tav>
                                        <p:tav tm="100000">
                                          <p:val>
                                            <p:strVal val="#ppt_x"/>
                                          </p:val>
                                        </p:tav>
                                      </p:tavLst>
                                    </p:anim>
                                    <p:anim calcmode="lin" valueType="num">
                                      <p:cBhvr>
                                        <p:cTn id="15" dur="1000" fill="hold"/>
                                        <p:tgtEl>
                                          <p:spTgt spid="2355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355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23558"/>
                                        </p:tgtEl>
                                        <p:attrNameLst>
                                          <p:attrName>style.visibility</p:attrName>
                                        </p:attrNameLst>
                                      </p:cBhvr>
                                      <p:to>
                                        <p:strVal val="visible"/>
                                      </p:to>
                                    </p:set>
                                    <p:anim calcmode="lin" valueType="num">
                                      <p:cBhvr>
                                        <p:cTn id="21" dur="500" fill="hold"/>
                                        <p:tgtEl>
                                          <p:spTgt spid="23558"/>
                                        </p:tgtEl>
                                        <p:attrNameLst>
                                          <p:attrName>ppt_w</p:attrName>
                                        </p:attrNameLst>
                                      </p:cBhvr>
                                      <p:tavLst>
                                        <p:tav tm="0">
                                          <p:val>
                                            <p:fltVal val="0"/>
                                          </p:val>
                                        </p:tav>
                                        <p:tav tm="100000">
                                          <p:val>
                                            <p:strVal val="#ppt_w"/>
                                          </p:val>
                                        </p:tav>
                                      </p:tavLst>
                                    </p:anim>
                                    <p:anim calcmode="lin" valueType="num">
                                      <p:cBhvr>
                                        <p:cTn id="22" dur="500" fill="hold"/>
                                        <p:tgtEl>
                                          <p:spTgt spid="2355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23560"/>
                                        </p:tgtEl>
                                        <p:attrNameLst>
                                          <p:attrName>style.visibility</p:attrName>
                                        </p:attrNameLst>
                                      </p:cBhvr>
                                      <p:to>
                                        <p:strVal val="visible"/>
                                      </p:to>
                                    </p:set>
                                    <p:animEffect transition="in" filter="blinds(horizontal)">
                                      <p:cBhvr>
                                        <p:cTn id="27" dur="500"/>
                                        <p:tgtEl>
                                          <p:spTgt spid="235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1000"/>
                                        <p:tgtEl>
                                          <p:spTgt spid="10">
                                            <p:txEl>
                                              <p:pRg st="1" end="1"/>
                                            </p:txEl>
                                          </p:spTgt>
                                        </p:tgtEl>
                                      </p:cBhvr>
                                    </p:animEffect>
                                    <p:anim calcmode="lin" valueType="num">
                                      <p:cBhvr>
                                        <p:cTn id="3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13</a:t>
            </a:fld>
            <a:endParaRPr lang="en-US" altLang="en-US" sz="1200">
              <a:solidFill>
                <a:srgbClr val="898989"/>
              </a:solidFill>
            </a:endParaRPr>
          </a:p>
        </p:txBody>
      </p:sp>
      <p:sp>
        <p:nvSpPr>
          <p:cNvPr id="11267"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3</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US" dirty="0"/>
          </a:p>
        </p:txBody>
      </p:sp>
      <p:sp>
        <p:nvSpPr>
          <p:cNvPr id="5"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US" dirty="0"/>
          </a:p>
        </p:txBody>
      </p:sp>
    </p:spTree>
    <p:extLst>
      <p:ext uri="{BB962C8B-B14F-4D97-AF65-F5344CB8AC3E}">
        <p14:creationId xmlns:p14="http://schemas.microsoft.com/office/powerpoint/2010/main" val="185421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a:extLst>
              <a:ext uri="{FF2B5EF4-FFF2-40B4-BE49-F238E27FC236}">
                <a16:creationId xmlns:a16="http://schemas.microsoft.com/office/drawing/2014/main" id="{D399FD12-01CF-C373-0DB1-E1ECB227C966}"/>
              </a:ext>
            </a:extLst>
          </p:cNvPr>
          <p:cNvGrpSpPr>
            <a:grpSpLocks/>
          </p:cNvGrpSpPr>
          <p:nvPr/>
        </p:nvGrpSpPr>
        <p:grpSpPr bwMode="auto">
          <a:xfrm>
            <a:off x="2255838" y="2060575"/>
            <a:ext cx="9993312" cy="4854575"/>
            <a:chOff x="2255667" y="2060848"/>
            <a:chExt cx="9994220" cy="4854649"/>
          </a:xfrm>
        </p:grpSpPr>
        <p:sp>
          <p:nvSpPr>
            <p:cNvPr id="2" name="Rectangle 6">
              <a:extLst>
                <a:ext uri="{FF2B5EF4-FFF2-40B4-BE49-F238E27FC236}">
                  <a16:creationId xmlns:a16="http://schemas.microsoft.com/office/drawing/2014/main" id="{7F08FFB7-F256-0553-FFB3-6F3339F14FBB}"/>
                </a:ext>
              </a:extLst>
            </p:cNvPr>
            <p:cNvSpPr>
              <a:spLocks noChangeArrowheads="1"/>
            </p:cNvSpPr>
            <p:nvPr/>
          </p:nvSpPr>
          <p:spPr bwMode="auto">
            <a:xfrm>
              <a:off x="2279481" y="2060848"/>
              <a:ext cx="8641548" cy="230835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nối</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tiếp</a:t>
              </a:r>
              <a:r>
                <a:rPr lang="vi-VN" altLang="en-US" sz="7200" b="1" dirty="0">
                  <a:solidFill>
                    <a:srgbClr val="FF0000"/>
                  </a:solidFill>
                  <a:latin typeface="Times New Roman" panose="02020603050405020304" pitchFamily="18" charset="0"/>
                  <a:cs typeface="Times New Roman" panose="02020603050405020304" pitchFamily="18" charset="0"/>
                </a:rPr>
                <a:t> lần 1</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1508" name="Picture 2" descr="Tổng hợp những mở bài và kết bài môn Văn dễ đạt điểm cao nhất">
              <a:extLst>
                <a:ext uri="{FF2B5EF4-FFF2-40B4-BE49-F238E27FC236}">
                  <a16:creationId xmlns:a16="http://schemas.microsoft.com/office/drawing/2014/main" id="{A14C3C0C-D699-1271-BD51-565084FBD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67" y="5120206"/>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Tổng hợp những mở bài và kết bài môn Văn dễ đạt điểm cao nhất">
              <a:extLst>
                <a:ext uri="{FF2B5EF4-FFF2-40B4-BE49-F238E27FC236}">
                  <a16:creationId xmlns:a16="http://schemas.microsoft.com/office/drawing/2014/main" id="{30BC284D-5345-FAFE-3168-16645E350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74" y="514526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Tổng hợp những mở bài và kết bài môn Văn dễ đạt điểm cao nhất">
              <a:extLst>
                <a:ext uri="{FF2B5EF4-FFF2-40B4-BE49-F238E27FC236}">
                  <a16:creationId xmlns:a16="http://schemas.microsoft.com/office/drawing/2014/main" id="{9E42623D-2D14-0B6E-3F0C-BDCD37DC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480" y="517770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Oval 2"/>
          <p:cNvSpPr/>
          <p:nvPr/>
        </p:nvSpPr>
        <p:spPr>
          <a:xfrm>
            <a:off x="695400" y="548680"/>
            <a:ext cx="3456384" cy="15118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bg1">
                    <a:lumMod val="95000"/>
                  </a:schemeClr>
                </a:solidFill>
              </a:rPr>
              <a:t>Sgk/ 83-84</a:t>
            </a:r>
            <a:endParaRPr lang="en-US" sz="3200" dirty="0">
              <a:solidFill>
                <a:schemeClr val="bg1">
                  <a:lumMod val="9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15</a:t>
            </a:fld>
            <a:endParaRPr lang="en-US" altLang="en-US" sz="1200">
              <a:solidFill>
                <a:srgbClr val="898989"/>
              </a:solidFill>
            </a:endParaRPr>
          </a:p>
        </p:txBody>
      </p:sp>
      <p:sp>
        <p:nvSpPr>
          <p:cNvPr id="11267"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3</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US" dirty="0"/>
          </a:p>
        </p:txBody>
      </p:sp>
      <p:sp>
        <p:nvSpPr>
          <p:cNvPr id="5"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US" dirty="0"/>
          </a:p>
        </p:txBody>
      </p:sp>
    </p:spTree>
    <p:extLst>
      <p:ext uri="{BB962C8B-B14F-4D97-AF65-F5344CB8AC3E}">
        <p14:creationId xmlns:p14="http://schemas.microsoft.com/office/powerpoint/2010/main" val="143140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417B2177-4509-F763-36CF-E614B754FF86}"/>
              </a:ext>
            </a:extLst>
          </p:cNvPr>
          <p:cNvSpPr txBox="1">
            <a:spLocks noChangeArrowheads="1"/>
          </p:cNvSpPr>
          <p:nvPr/>
        </p:nvSpPr>
        <p:spPr bwMode="auto">
          <a:xfrm>
            <a:off x="8164513" y="2224088"/>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59" name="Text Box 3">
            <a:extLst>
              <a:ext uri="{FF2B5EF4-FFF2-40B4-BE49-F238E27FC236}">
                <a16:creationId xmlns:a16="http://schemas.microsoft.com/office/drawing/2014/main" id="{D3412F7F-8767-1F53-178E-8EB53D627D2A}"/>
              </a:ext>
            </a:extLst>
          </p:cNvPr>
          <p:cNvSpPr txBox="1">
            <a:spLocks noChangeArrowheads="1"/>
          </p:cNvSpPr>
          <p:nvPr/>
        </p:nvSpPr>
        <p:spPr bwMode="auto">
          <a:xfrm>
            <a:off x="3195638" y="32321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60" name="Text Box 5">
            <a:extLst>
              <a:ext uri="{FF2B5EF4-FFF2-40B4-BE49-F238E27FC236}">
                <a16:creationId xmlns:a16="http://schemas.microsoft.com/office/drawing/2014/main" id="{6C57FDC4-8CBA-FAFD-28F2-8573CE9EC200}"/>
              </a:ext>
            </a:extLst>
          </p:cNvPr>
          <p:cNvSpPr txBox="1">
            <a:spLocks noChangeArrowheads="1"/>
          </p:cNvSpPr>
          <p:nvPr/>
        </p:nvSpPr>
        <p:spPr bwMode="auto">
          <a:xfrm>
            <a:off x="4295775" y="4437063"/>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4400" b="1">
              <a:latin typeface="Arial" panose="020B0604020202020204" pitchFamily="34" charset="0"/>
            </a:endParaRPr>
          </a:p>
        </p:txBody>
      </p:sp>
      <p:sp>
        <p:nvSpPr>
          <p:cNvPr id="19461" name="Text Box 6">
            <a:extLst>
              <a:ext uri="{FF2B5EF4-FFF2-40B4-BE49-F238E27FC236}">
                <a16:creationId xmlns:a16="http://schemas.microsoft.com/office/drawing/2014/main" id="{136C5CB6-E56E-FC5C-9221-20712AEE4E05}"/>
              </a:ext>
            </a:extLst>
          </p:cNvPr>
          <p:cNvSpPr txBox="1">
            <a:spLocks noChangeArrowheads="1"/>
          </p:cNvSpPr>
          <p:nvPr/>
        </p:nvSpPr>
        <p:spPr bwMode="auto">
          <a:xfrm>
            <a:off x="3843338" y="3448050"/>
            <a:ext cx="184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19462" name="Text Box 7">
            <a:extLst>
              <a:ext uri="{FF2B5EF4-FFF2-40B4-BE49-F238E27FC236}">
                <a16:creationId xmlns:a16="http://schemas.microsoft.com/office/drawing/2014/main" id="{F098F2B5-5645-260D-3348-57D11143946A}"/>
              </a:ext>
            </a:extLst>
          </p:cNvPr>
          <p:cNvSpPr txBox="1">
            <a:spLocks noChangeArrowheads="1"/>
          </p:cNvSpPr>
          <p:nvPr/>
        </p:nvSpPr>
        <p:spPr bwMode="auto">
          <a:xfrm>
            <a:off x="2763838" y="3665538"/>
            <a:ext cx="1841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4400" b="1">
              <a:latin typeface="Arial" panose="020B0604020202020204" pitchFamily="34" charset="0"/>
            </a:endParaRPr>
          </a:p>
        </p:txBody>
      </p:sp>
      <p:sp>
        <p:nvSpPr>
          <p:cNvPr id="5131" name="Text Box 11">
            <a:extLst>
              <a:ext uri="{FF2B5EF4-FFF2-40B4-BE49-F238E27FC236}">
                <a16:creationId xmlns:a16="http://schemas.microsoft.com/office/drawing/2014/main" id="{3DED5320-D274-0C1F-D834-708815441FDD}"/>
              </a:ext>
            </a:extLst>
          </p:cNvPr>
          <p:cNvSpPr txBox="1">
            <a:spLocks noChangeArrowheads="1"/>
          </p:cNvSpPr>
          <p:nvPr/>
        </p:nvSpPr>
        <p:spPr bwMode="auto">
          <a:xfrm>
            <a:off x="4514850" y="1709738"/>
            <a:ext cx="56070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6000" b="1">
                <a:solidFill>
                  <a:srgbClr val="0000FF"/>
                </a:solidFill>
                <a:latin typeface="Times New Roman" panose="02020603050405020304" pitchFamily="18" charset="0"/>
                <a:cs typeface="Times New Roman" panose="02020603050405020304" pitchFamily="18" charset="0"/>
              </a:rPr>
              <a:t>- tr</a:t>
            </a:r>
            <a:r>
              <a:rPr lang="en-US" altLang="en-US" sz="6000" b="1" u="sng">
                <a:solidFill>
                  <a:srgbClr val="FF0000"/>
                </a:solidFill>
                <a:latin typeface="Times New Roman" panose="02020603050405020304" pitchFamily="18" charset="0"/>
                <a:cs typeface="Times New Roman" panose="02020603050405020304" pitchFamily="18" charset="0"/>
              </a:rPr>
              <a:t>ẩy</a:t>
            </a:r>
            <a:r>
              <a:rPr lang="en-US" altLang="en-US" sz="6000" b="1">
                <a:solidFill>
                  <a:srgbClr val="0000FF"/>
                </a:solidFill>
                <a:latin typeface="Times New Roman" panose="02020603050405020304" pitchFamily="18" charset="0"/>
                <a:cs typeface="Times New Roman" panose="02020603050405020304" pitchFamily="18" charset="0"/>
              </a:rPr>
              <a:t> quân</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th</a:t>
            </a:r>
            <a:r>
              <a:rPr lang="en-US" altLang="en-US" sz="6000" b="1" u="sng">
                <a:solidFill>
                  <a:srgbClr val="FF0000"/>
                </a:solidFill>
                <a:latin typeface="Times New Roman" panose="02020603050405020304" pitchFamily="18" charset="0"/>
                <a:cs typeface="Times New Roman" panose="02020603050405020304" pitchFamily="18" charset="0"/>
              </a:rPr>
              <a:t>oăn</a:t>
            </a:r>
            <a:r>
              <a:rPr lang="en-US" altLang="en-US" sz="6000" b="1">
                <a:solidFill>
                  <a:srgbClr val="0000FF"/>
                </a:solidFill>
                <a:latin typeface="Times New Roman" panose="02020603050405020304" pitchFamily="18" charset="0"/>
                <a:cs typeface="Times New Roman" panose="02020603050405020304" pitchFamily="18" charset="0"/>
              </a:rPr>
              <a:t> th</a:t>
            </a:r>
            <a:r>
              <a:rPr lang="en-US" altLang="en-US" sz="6000" b="1" u="sng">
                <a:solidFill>
                  <a:srgbClr val="FF0000"/>
                </a:solidFill>
                <a:latin typeface="Times New Roman" panose="02020603050405020304" pitchFamily="18" charset="0"/>
                <a:cs typeface="Times New Roman" panose="02020603050405020304" pitchFamily="18" charset="0"/>
              </a:rPr>
              <a:t>oắt</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bóng nh</a:t>
            </a:r>
            <a:r>
              <a:rPr lang="en-US" altLang="en-US" sz="6000" b="1" u="sng">
                <a:solidFill>
                  <a:srgbClr val="FF0000"/>
                </a:solidFill>
                <a:latin typeface="Times New Roman" panose="02020603050405020304" pitchFamily="18" charset="0"/>
                <a:cs typeface="Times New Roman" panose="02020603050405020304" pitchFamily="18" charset="0"/>
              </a:rPr>
              <a:t>ẫy</a:t>
            </a:r>
            <a:r>
              <a:rPr lang="en-US" altLang="en-US" sz="6000" b="1">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uốn l</a:t>
            </a:r>
            <a:r>
              <a:rPr lang="en-US" altLang="en-US" sz="6000" b="1" u="sng">
                <a:solidFill>
                  <a:srgbClr val="FF0000"/>
                </a:solidFill>
                <a:latin typeface="Times New Roman" panose="02020603050405020304" pitchFamily="18" charset="0"/>
                <a:cs typeface="Times New Roman" panose="02020603050405020304" pitchFamily="18" charset="0"/>
              </a:rPr>
              <a:t>ượn</a:t>
            </a:r>
          </a:p>
          <a:p>
            <a:pPr>
              <a:lnSpc>
                <a:spcPct val="100000"/>
              </a:lnSpc>
              <a:spcBef>
                <a:spcPct val="0"/>
              </a:spcBef>
              <a:buFontTx/>
              <a:buChar char="-"/>
            </a:pPr>
            <a:r>
              <a:rPr lang="en-US" altLang="en-US" sz="6000" b="1">
                <a:solidFill>
                  <a:srgbClr val="0000FF"/>
                </a:solidFill>
                <a:latin typeface="Times New Roman" panose="02020603050405020304" pitchFamily="18" charset="0"/>
                <a:cs typeface="Times New Roman" panose="02020603050405020304" pitchFamily="18" charset="0"/>
              </a:rPr>
              <a:t> gi</a:t>
            </a:r>
            <a:r>
              <a:rPr lang="en-US" altLang="en-US" sz="6000" b="1" u="sng">
                <a:solidFill>
                  <a:srgbClr val="FF0000"/>
                </a:solidFill>
                <a:latin typeface="Times New Roman" panose="02020603050405020304" pitchFamily="18" charset="0"/>
                <a:cs typeface="Times New Roman" panose="02020603050405020304" pitchFamily="18" charset="0"/>
              </a:rPr>
              <a:t>ật</a:t>
            </a:r>
            <a:r>
              <a:rPr lang="en-US" altLang="en-US" sz="6000" b="1">
                <a:solidFill>
                  <a:srgbClr val="0000FF"/>
                </a:solidFill>
                <a:latin typeface="Times New Roman" panose="02020603050405020304" pitchFamily="18" charset="0"/>
                <a:cs typeface="Times New Roman" panose="02020603050405020304" pitchFamily="18" charset="0"/>
              </a:rPr>
              <a:t> gi</a:t>
            </a:r>
            <a:r>
              <a:rPr lang="en-US" altLang="en-US" sz="6000" b="1" u="sng">
                <a:solidFill>
                  <a:srgbClr val="FF0000"/>
                </a:solidFill>
                <a:latin typeface="Times New Roman" panose="02020603050405020304" pitchFamily="18" charset="0"/>
                <a:cs typeface="Times New Roman" panose="02020603050405020304" pitchFamily="18" charset="0"/>
              </a:rPr>
              <a:t>ải</a:t>
            </a:r>
          </a:p>
        </p:txBody>
      </p:sp>
      <p:sp>
        <p:nvSpPr>
          <p:cNvPr id="19464" name="TextBox 6">
            <a:extLst>
              <a:ext uri="{FF2B5EF4-FFF2-40B4-BE49-F238E27FC236}">
                <a16:creationId xmlns:a16="http://schemas.microsoft.com/office/drawing/2014/main" id="{EB31A89F-D36A-3B42-FC28-A13BBA1518A6}"/>
              </a:ext>
            </a:extLst>
          </p:cNvPr>
          <p:cNvSpPr txBox="1">
            <a:spLocks noChangeArrowheads="1"/>
          </p:cNvSpPr>
          <p:nvPr/>
        </p:nvSpPr>
        <p:spPr bwMode="auto">
          <a:xfrm>
            <a:off x="2855640" y="581025"/>
            <a:ext cx="831401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5400" b="1" dirty="0" err="1">
                <a:solidFill>
                  <a:srgbClr val="00B050"/>
                </a:solidFill>
                <a:latin typeface="Times New Roman" panose="02020603050405020304" pitchFamily="18" charset="0"/>
                <a:cs typeface="Times New Roman" panose="02020603050405020304" pitchFamily="18" charset="0"/>
              </a:rPr>
              <a:t>Luyện</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a:solidFill>
                  <a:srgbClr val="00B050"/>
                </a:solidFill>
                <a:latin typeface="Times New Roman" panose="02020603050405020304" pitchFamily="18" charset="0"/>
                <a:cs typeface="Times New Roman" panose="02020603050405020304" pitchFamily="18" charset="0"/>
              </a:rPr>
              <a:t>đọc</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a:solidFill>
                  <a:srgbClr val="00B050"/>
                </a:solidFill>
                <a:latin typeface="Times New Roman" panose="02020603050405020304" pitchFamily="18" charset="0"/>
                <a:cs typeface="Times New Roman" panose="02020603050405020304" pitchFamily="18" charset="0"/>
              </a:rPr>
              <a:t>từ</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a:solidFill>
                  <a:srgbClr val="00B050"/>
                </a:solidFill>
                <a:latin typeface="Times New Roman" panose="02020603050405020304" pitchFamily="18" charset="0"/>
                <a:cs typeface="Times New Roman" panose="02020603050405020304" pitchFamily="18" charset="0"/>
              </a:rPr>
              <a:t>khó</a:t>
            </a:r>
            <a:r>
              <a:rPr lang="en-US" altLang="en-US" sz="5400" b="1" dirty="0">
                <a:solidFill>
                  <a:srgbClr val="00B050"/>
                </a:solidFill>
                <a:latin typeface="Times New Roman" panose="02020603050405020304" pitchFamily="18" charset="0"/>
                <a:cs typeface="Times New Roman" panose="02020603050405020304" pitchFamily="18" charset="0"/>
              </a:rPr>
              <a:t> </a:t>
            </a:r>
            <a:r>
              <a:rPr lang="en-US" altLang="en-US" sz="5400" b="1" dirty="0" err="1">
                <a:solidFill>
                  <a:srgbClr val="00B050"/>
                </a:solidFill>
                <a:latin typeface="Times New Roman" panose="02020603050405020304" pitchFamily="18" charset="0"/>
                <a:cs typeface="Times New Roman" panose="02020603050405020304" pitchFamily="18" charset="0"/>
              </a:rPr>
              <a:t>đọc</a:t>
            </a:r>
            <a:r>
              <a:rPr lang="vi-VN" altLang="en-US" sz="5400" b="1" dirty="0">
                <a:solidFill>
                  <a:srgbClr val="00B050"/>
                </a:solidFill>
                <a:latin typeface="Times New Roman" panose="02020603050405020304" pitchFamily="18" charset="0"/>
                <a:cs typeface="Times New Roman" panose="02020603050405020304" pitchFamily="18" charset="0"/>
              </a:rPr>
              <a:t>:</a:t>
            </a:r>
            <a:endParaRPr lang="en-US" altLang="en-US" sz="5400" b="1" dirty="0">
              <a:solidFill>
                <a:srgbClr val="00B050"/>
              </a:solidFill>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31">
                                            <p:txEl>
                                              <p:pRg st="0" end="0"/>
                                            </p:txEl>
                                          </p:spTgt>
                                        </p:tgtEl>
                                        <p:attrNameLst>
                                          <p:attrName>style.visibility</p:attrName>
                                        </p:attrNameLst>
                                      </p:cBhvr>
                                      <p:to>
                                        <p:strVal val="visible"/>
                                      </p:to>
                                    </p:set>
                                    <p:anim calcmode="lin" valueType="num">
                                      <p:cBhvr>
                                        <p:cTn id="7" dur="500" fill="hold"/>
                                        <p:tgtEl>
                                          <p:spTgt spid="51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1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5131">
                                            <p:txEl>
                                              <p:pRg st="1" end="1"/>
                                            </p:txEl>
                                          </p:spTgt>
                                        </p:tgtEl>
                                        <p:attrNameLst>
                                          <p:attrName>style.visibility</p:attrName>
                                        </p:attrNameLst>
                                      </p:cBhvr>
                                      <p:to>
                                        <p:strVal val="visible"/>
                                      </p:to>
                                    </p:set>
                                    <p:anim calcmode="lin" valueType="num">
                                      <p:cBhvr>
                                        <p:cTn id="13" dur="500" fill="hold"/>
                                        <p:tgtEl>
                                          <p:spTgt spid="513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3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5131">
                                            <p:txEl>
                                              <p:pRg st="2" end="2"/>
                                            </p:txEl>
                                          </p:spTgt>
                                        </p:tgtEl>
                                        <p:attrNameLst>
                                          <p:attrName>style.visibility</p:attrName>
                                        </p:attrNameLst>
                                      </p:cBhvr>
                                      <p:to>
                                        <p:strVal val="visible"/>
                                      </p:to>
                                    </p:set>
                                    <p:anim calcmode="lin" valueType="num">
                                      <p:cBhvr>
                                        <p:cTn id="19" dur="500" fill="hold"/>
                                        <p:tgtEl>
                                          <p:spTgt spid="513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3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5131">
                                            <p:txEl>
                                              <p:pRg st="3" end="3"/>
                                            </p:txEl>
                                          </p:spTgt>
                                        </p:tgtEl>
                                        <p:attrNameLst>
                                          <p:attrName>style.visibility</p:attrName>
                                        </p:attrNameLst>
                                      </p:cBhvr>
                                      <p:to>
                                        <p:strVal val="visible"/>
                                      </p:to>
                                    </p:set>
                                    <p:anim calcmode="lin" valueType="num">
                                      <p:cBhvr>
                                        <p:cTn id="25" dur="500" fill="hold"/>
                                        <p:tgtEl>
                                          <p:spTgt spid="513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131">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5131">
                                            <p:txEl>
                                              <p:pRg st="4" end="4"/>
                                            </p:txEl>
                                          </p:spTgt>
                                        </p:tgtEl>
                                        <p:attrNameLst>
                                          <p:attrName>style.visibility</p:attrName>
                                        </p:attrNameLst>
                                      </p:cBhvr>
                                      <p:to>
                                        <p:strVal val="visible"/>
                                      </p:to>
                                    </p:set>
                                    <p:anim calcmode="lin" valueType="num">
                                      <p:cBhvr>
                                        <p:cTn id="31" dur="500" fill="hold"/>
                                        <p:tgtEl>
                                          <p:spTgt spid="5131">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131">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5">
            <a:extLst>
              <a:ext uri="{FF2B5EF4-FFF2-40B4-BE49-F238E27FC236}">
                <a16:creationId xmlns:a16="http://schemas.microsoft.com/office/drawing/2014/main" id="{D399FD12-01CF-C373-0DB1-E1ECB227C966}"/>
              </a:ext>
            </a:extLst>
          </p:cNvPr>
          <p:cNvGrpSpPr>
            <a:grpSpLocks/>
          </p:cNvGrpSpPr>
          <p:nvPr/>
        </p:nvGrpSpPr>
        <p:grpSpPr bwMode="auto">
          <a:xfrm>
            <a:off x="2255838" y="2060575"/>
            <a:ext cx="9993312" cy="4854575"/>
            <a:chOff x="2255667" y="2060848"/>
            <a:chExt cx="9994220" cy="4854649"/>
          </a:xfrm>
        </p:grpSpPr>
        <p:sp>
          <p:nvSpPr>
            <p:cNvPr id="2" name="Rectangle 6">
              <a:extLst>
                <a:ext uri="{FF2B5EF4-FFF2-40B4-BE49-F238E27FC236}">
                  <a16:creationId xmlns:a16="http://schemas.microsoft.com/office/drawing/2014/main" id="{7F08FFB7-F256-0553-FFB3-6F3339F14FBB}"/>
                </a:ext>
              </a:extLst>
            </p:cNvPr>
            <p:cNvSpPr>
              <a:spLocks noChangeArrowheads="1"/>
            </p:cNvSpPr>
            <p:nvPr/>
          </p:nvSpPr>
          <p:spPr bwMode="auto">
            <a:xfrm>
              <a:off x="2279481" y="2060848"/>
              <a:ext cx="8641548" cy="2308359"/>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nối</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tiếp</a:t>
              </a:r>
              <a:r>
                <a:rPr lang="vi-VN" altLang="en-US" sz="7200" b="1" dirty="0">
                  <a:solidFill>
                    <a:srgbClr val="FF0000"/>
                  </a:solidFill>
                  <a:latin typeface="Times New Roman" panose="02020603050405020304" pitchFamily="18" charset="0"/>
                  <a:cs typeface="Times New Roman" panose="02020603050405020304" pitchFamily="18" charset="0"/>
                </a:rPr>
                <a:t> lần 2</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1508" name="Picture 2" descr="Tổng hợp những mở bài và kết bài môn Văn dễ đạt điểm cao nhất">
              <a:extLst>
                <a:ext uri="{FF2B5EF4-FFF2-40B4-BE49-F238E27FC236}">
                  <a16:creationId xmlns:a16="http://schemas.microsoft.com/office/drawing/2014/main" id="{A14C3C0C-D699-1271-BD51-565084FBD5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5667" y="5120206"/>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descr="Tổng hợp những mở bài và kết bài môn Văn dễ đạt điểm cao nhất">
              <a:extLst>
                <a:ext uri="{FF2B5EF4-FFF2-40B4-BE49-F238E27FC236}">
                  <a16:creationId xmlns:a16="http://schemas.microsoft.com/office/drawing/2014/main" id="{30BC284D-5345-FAFE-3168-16645E350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074" y="514526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4" descr="Tổng hợp những mở bài và kết bài môn Văn dễ đạt điểm cao nhất">
              <a:extLst>
                <a:ext uri="{FF2B5EF4-FFF2-40B4-BE49-F238E27FC236}">
                  <a16:creationId xmlns:a16="http://schemas.microsoft.com/office/drawing/2014/main" id="{9E42623D-2D14-0B6E-3F0C-BDCD37DC7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480" y="5177703"/>
              <a:ext cx="3325407" cy="173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3109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18</a:t>
            </a:fld>
            <a:endParaRPr lang="en-US" altLang="en-US" sz="1200">
              <a:solidFill>
                <a:srgbClr val="898989"/>
              </a:solidFill>
            </a:endParaRPr>
          </a:p>
        </p:txBody>
      </p:sp>
      <p:sp>
        <p:nvSpPr>
          <p:cNvPr id="11267"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3</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US" dirty="0"/>
          </a:p>
        </p:txBody>
      </p:sp>
      <p:sp>
        <p:nvSpPr>
          <p:cNvPr id="5"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US" dirty="0"/>
          </a:p>
        </p:txBody>
      </p:sp>
    </p:spTree>
    <p:extLst>
      <p:ext uri="{BB962C8B-B14F-4D97-AF65-F5344CB8AC3E}">
        <p14:creationId xmlns:p14="http://schemas.microsoft.com/office/powerpoint/2010/main" val="2940056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5">
            <a:extLst>
              <a:ext uri="{FF2B5EF4-FFF2-40B4-BE49-F238E27FC236}">
                <a16:creationId xmlns:a16="http://schemas.microsoft.com/office/drawing/2014/main" id="{05F0F836-2E16-6900-B054-353E9A6C1426}"/>
              </a:ext>
            </a:extLst>
          </p:cNvPr>
          <p:cNvSpPr>
            <a:spLocks noGrp="1" noChangeArrowheads="1"/>
          </p:cNvSpPr>
          <p:nvPr>
            <p:ph type="body" idx="1"/>
          </p:nvPr>
        </p:nvSpPr>
        <p:spPr>
          <a:xfrm>
            <a:off x="550863" y="2348880"/>
            <a:ext cx="11233150" cy="1504804"/>
          </a:xfrm>
          <a:noFill/>
          <a:ln w="38100">
            <a:miter lim="800000"/>
            <a:headEnd/>
            <a:tailEnd/>
          </a:ln>
          <a:extLst>
            <a:ext uri="{909E8E84-426E-40DD-AFC4-6F175D3DCCD1}">
              <a14:hiddenFill xmlns:a14="http://schemas.microsoft.com/office/drawing/2010/main">
                <a:solidFill>
                  <a:srgbClr val="FFFFFF"/>
                </a:solidFill>
              </a14:hiddenFill>
            </a:ext>
          </a:extLst>
        </p:spPr>
        <p:style>
          <a:lnRef idx="0">
            <a:scrgbClr r="0" g="0" b="0"/>
          </a:lnRef>
          <a:fillRef idx="1001">
            <a:schemeClr val="lt2"/>
          </a:fillRef>
          <a:effectRef idx="0">
            <a:scrgbClr r="0" g="0" b="0"/>
          </a:effectRef>
          <a:fontRef idx="major"/>
        </p:style>
        <p:txBody>
          <a:bodyPr rtlCol="0">
            <a:normAutofit fontScale="85000" lnSpcReduction="10000"/>
          </a:bodyPr>
          <a:lstStyle/>
          <a:p>
            <a:pPr algn="just" eaLnBrk="1" fontAlgn="auto" hangingPunct="1">
              <a:lnSpc>
                <a:spcPct val="150000"/>
              </a:lnSpc>
              <a:spcAft>
                <a:spcPts val="0"/>
              </a:spcAft>
              <a:buFontTx/>
              <a:buNone/>
              <a:defRPr/>
            </a:pPr>
            <a:r>
              <a:rPr lang="en-US" altLang="en-US" sz="3600" b="1" dirty="0">
                <a:latin typeface="Times New Roman" panose="02020603050405020304" pitchFamily="18" charset="0"/>
                <a:cs typeface="Times New Roman" panose="02020603050405020304" pitchFamily="18" charset="0"/>
              </a:rPr>
              <a:t>- </a:t>
            </a:r>
            <a:r>
              <a:rPr lang="vi-VN" altLang="en-US" sz="3600" b="1" dirty="0">
                <a:latin typeface="Times New Roman" panose="02020603050405020304" pitchFamily="18" charset="0"/>
                <a:cs typeface="Times New Roman" panose="02020603050405020304" pitchFamily="18" charset="0"/>
              </a:rPr>
              <a:t>  </a:t>
            </a:r>
            <a:r>
              <a:rPr lang="en-US" altLang="en-US" sz="3800" b="1" dirty="0" err="1">
                <a:latin typeface="Times New Roman" panose="02020603050405020304" pitchFamily="18" charset="0"/>
                <a:cs typeface="Times New Roman" panose="02020603050405020304" pitchFamily="18" charset="0"/>
              </a:rPr>
              <a:t>Hội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thổi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cơm</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thi</a:t>
            </a:r>
            <a:r>
              <a:rPr lang="en-US" altLang="en-US" sz="3600" b="1" dirty="0">
                <a:latin typeface="Times New Roman" panose="02020603050405020304" pitchFamily="18" charset="0"/>
                <a:cs typeface="Times New Roman" panose="02020603050405020304" pitchFamily="18" charset="0"/>
              </a:rPr>
              <a:t> ở </a:t>
            </a:r>
            <a:r>
              <a:rPr lang="en-US" altLang="en-US" sz="3600" b="1" dirty="0" err="1">
                <a:latin typeface="Times New Roman" panose="02020603050405020304" pitchFamily="18" charset="0"/>
                <a:cs typeface="Times New Roman" panose="02020603050405020304" pitchFamily="18" charset="0"/>
              </a:rPr>
              <a:t>làng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Đồng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bắt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nguồn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từ</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các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cuộc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trẩy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quân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giặc</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của</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người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Việt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bờ</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Đáy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xưa</a:t>
            </a:r>
            <a:r>
              <a:rPr lang="en-US" altLang="en-US" sz="3600" b="1"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algn="just" eaLnBrk="1" fontAlgn="auto" hangingPunct="1">
              <a:lnSpc>
                <a:spcPct val="150000"/>
              </a:lnSpc>
              <a:spcAft>
                <a:spcPts val="0"/>
              </a:spcAft>
              <a:buFontTx/>
              <a:buNone/>
              <a:defRPr/>
            </a:pPr>
            <a:endParaRPr lang="vi-VN" altLang="en-US" dirty="0">
              <a:cs typeface="Times New Roman" panose="02020603050405020304" pitchFamily="18" charset="0"/>
            </a:endParaRPr>
          </a:p>
        </p:txBody>
      </p:sp>
      <p:sp>
        <p:nvSpPr>
          <p:cNvPr id="3" name="Rectangle 5">
            <a:extLst>
              <a:ext uri="{FF2B5EF4-FFF2-40B4-BE49-F238E27FC236}">
                <a16:creationId xmlns:a16="http://schemas.microsoft.com/office/drawing/2014/main" id="{E7F5F7F0-7AFB-B6B9-6059-EFC43BA8F985}"/>
              </a:ext>
            </a:extLst>
          </p:cNvPr>
          <p:cNvSpPr txBox="1">
            <a:spLocks noChangeArrowheads="1"/>
          </p:cNvSpPr>
          <p:nvPr/>
        </p:nvSpPr>
        <p:spPr bwMode="auto">
          <a:xfrm>
            <a:off x="335360" y="3605212"/>
            <a:ext cx="11233150" cy="2111376"/>
          </a:xfrm>
          <a:prstGeom prst="rect">
            <a:avLst/>
          </a:prstGeom>
          <a:noFill/>
          <a:ln>
            <a:noFill/>
            <a:headEnd/>
            <a:tailEnd/>
          </a:ln>
        </p:spPr>
        <p:style>
          <a:lnRef idx="1">
            <a:schemeClr val="accent6"/>
          </a:lnRef>
          <a:fillRef idx="2">
            <a:schemeClr val="accent6"/>
          </a:fillRef>
          <a:effectRef idx="1">
            <a:schemeClr val="accent6"/>
          </a:effectRef>
          <a:fontRef idx="minor">
            <a:schemeClr val="dk1"/>
          </a:fontRef>
        </p:style>
        <p:txBody>
          <a:bodyPr/>
          <a:lst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a:lstStyle>
          <a:p>
            <a:pPr algn="just" eaLnBrk="1" hangingPunct="1">
              <a:lnSpc>
                <a:spcPct val="150000"/>
              </a:lnSpc>
              <a:buFontTx/>
              <a:buNone/>
              <a:defRPr/>
            </a:pPr>
            <a:r>
              <a:rPr lang="vi-VN" altLang="en-US" sz="3600" b="1" kern="0" dirty="0">
                <a:latin typeface="Times New Roman" panose="02020603050405020304" pitchFamily="18" charset="0"/>
                <a:cs typeface="Times New Roman" panose="02020603050405020304" pitchFamily="18" charset="0"/>
              </a:rPr>
              <a:t>  </a:t>
            </a:r>
            <a:r>
              <a:rPr lang="en-US" altLang="en-US" sz="3600" b="1" kern="0" dirty="0">
                <a:latin typeface="Times New Roman" panose="02020603050405020304" pitchFamily="18" charset="0"/>
                <a:cs typeface="Times New Roman" panose="02020603050405020304" pitchFamily="18" charset="0"/>
              </a:rPr>
              <a:t>- </a:t>
            </a:r>
            <a:r>
              <a:rPr lang="vi-VN" altLang="en-US" sz="3600"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Mỗi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người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nấu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cơm</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đều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mang</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một</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cái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cần</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tre</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được</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cắm</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rất</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khéo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vào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dây</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lưng</a:t>
            </a:r>
            <a:r>
              <a:rPr lang="en-US" altLang="en-US" b="1" kern="0" dirty="0">
                <a:solidFill>
                  <a:srgbClr val="0000FF"/>
                </a:solidFill>
                <a:latin typeface="Times New Roman" panose="02020603050405020304" pitchFamily="18" charset="0"/>
                <a:cs typeface="Times New Roman" panose="02020603050405020304" pitchFamily="18" charset="0"/>
              </a:rPr>
              <a:t>,</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uốn</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cong</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hình</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cánh</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cung</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từ</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phía</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sau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ra</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trước</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mặt</a:t>
            </a:r>
            <a:r>
              <a:rPr lang="en-US" altLang="en-US" b="1" kern="0" dirty="0">
                <a:solidFill>
                  <a:srgbClr val="0000FF"/>
                </a:solidFill>
                <a:latin typeface="Times New Roman" panose="02020603050405020304" pitchFamily="18" charset="0"/>
                <a:cs typeface="Times New Roman" panose="02020603050405020304" pitchFamily="18" charset="0"/>
              </a:rPr>
              <a:t>,</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đầu</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cần</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treo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cái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nồi</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nho</a:t>
            </a:r>
            <a:r>
              <a:rPr lang="en-US" altLang="en-US" b="1" kern="0" dirty="0">
                <a:latin typeface="Times New Roman" panose="02020603050405020304" pitchFamily="18" charset="0"/>
                <a:cs typeface="Times New Roman" panose="02020603050405020304" pitchFamily="18" charset="0"/>
              </a:rPr>
              <a:t> </a:t>
            </a:r>
            <a:r>
              <a:rPr lang="en-US" altLang="en-US" b="1" kern="0" dirty="0" err="1">
                <a:latin typeface="Times New Roman" panose="02020603050405020304" pitchFamily="18" charset="0"/>
                <a:cs typeface="Times New Roman" panose="02020603050405020304" pitchFamily="18" charset="0"/>
              </a:rPr>
              <a:t>nhỏ</a:t>
            </a:r>
            <a:r>
              <a:rPr lang="en-US" altLang="en-US" b="1" kern="0" dirty="0">
                <a:latin typeface="Times New Roman" panose="02020603050405020304" pitchFamily="18" charset="0"/>
                <a:cs typeface="Times New Roman" panose="02020603050405020304" pitchFamily="18" charset="0"/>
              </a:rPr>
              <a:t>. </a:t>
            </a:r>
          </a:p>
          <a:p>
            <a:pPr algn="just" eaLnBrk="1" hangingPunct="1">
              <a:lnSpc>
                <a:spcPct val="150000"/>
              </a:lnSpc>
              <a:buFontTx/>
              <a:buNone/>
              <a:defRPr/>
            </a:pPr>
            <a:endParaRPr lang="en-US" altLang="en-US" sz="2400" kern="0" dirty="0">
              <a:latin typeface="Times New Roman" panose="02020603050405020304" pitchFamily="18" charset="0"/>
              <a:cs typeface="Times New Roman" panose="02020603050405020304" pitchFamily="18" charset="0"/>
            </a:endParaRPr>
          </a:p>
          <a:p>
            <a:pPr algn="just" eaLnBrk="1" hangingPunct="1">
              <a:lnSpc>
                <a:spcPct val="150000"/>
              </a:lnSpc>
              <a:buFontTx/>
              <a:buNone/>
              <a:defRPr/>
            </a:pPr>
            <a:endParaRPr lang="en-US" altLang="en-US" kern="0" dirty="0">
              <a:latin typeface="Times New Roman" panose="02020603050405020304" pitchFamily="18" charset="0"/>
              <a:cs typeface="Times New Roman" panose="02020603050405020304" pitchFamily="18" charset="0"/>
            </a:endParaRPr>
          </a:p>
          <a:p>
            <a:pPr algn="just" eaLnBrk="1" hangingPunct="1">
              <a:lnSpc>
                <a:spcPct val="150000"/>
              </a:lnSpc>
              <a:buFontTx/>
              <a:buNone/>
              <a:defRPr/>
            </a:pPr>
            <a:endParaRPr lang="vi-VN" altLang="en-US" kern="0" dirty="0">
              <a:latin typeface="Times New Roman" panose="02020603050405020304" pitchFamily="18" charset="0"/>
              <a:cs typeface="Times New Roman" panose="02020603050405020304" pitchFamily="18" charset="0"/>
            </a:endParaRPr>
          </a:p>
        </p:txBody>
      </p:sp>
      <p:sp>
        <p:nvSpPr>
          <p:cNvPr id="4" name="Rectangle 6">
            <a:extLst>
              <a:ext uri="{FF2B5EF4-FFF2-40B4-BE49-F238E27FC236}">
                <a16:creationId xmlns:a16="http://schemas.microsoft.com/office/drawing/2014/main" id="{F1CE5621-5430-EDAD-C0D3-B3AB5CF1D51A}"/>
              </a:ext>
            </a:extLst>
          </p:cNvPr>
          <p:cNvSpPr>
            <a:spLocks noChangeArrowheads="1"/>
          </p:cNvSpPr>
          <p:nvPr/>
        </p:nvSpPr>
        <p:spPr bwMode="auto">
          <a:xfrm>
            <a:off x="911424" y="192525"/>
            <a:ext cx="10297144" cy="236988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vi-VN" altLang="en-US" sz="3600" b="1" dirty="0">
                <a:solidFill>
                  <a:schemeClr val="accent5"/>
                </a:solidFill>
                <a:latin typeface="Times New Roman" panose="02020603050405020304" pitchFamily="18" charset="0"/>
                <a:cs typeface="Times New Roman" panose="02020603050405020304" pitchFamily="18" charset="0"/>
              </a:rPr>
              <a:t>Tập đọc: </a:t>
            </a:r>
          </a:p>
          <a:p>
            <a:pPr algn="ctr" eaLnBrk="1" hangingPunct="1">
              <a:spcBef>
                <a:spcPct val="0"/>
              </a:spcBef>
              <a:buFontTx/>
              <a:buNone/>
              <a:defRPr/>
            </a:pPr>
            <a:r>
              <a:rPr lang="vi-VN" altLang="en-US" sz="2800" b="1" dirty="0">
                <a:solidFill>
                  <a:srgbClr val="FF0000"/>
                </a:solidFill>
                <a:latin typeface="Times New Roman" panose="02020603050405020304" pitchFamily="18" charset="0"/>
                <a:cs typeface="Times New Roman" panose="02020603050405020304" pitchFamily="18" charset="0"/>
              </a:rPr>
              <a:t>HỘI THỔI CƠM THI Ở ĐỒNG VÂN</a:t>
            </a:r>
          </a:p>
          <a:p>
            <a:pPr algn="ctr" eaLnBrk="1" hangingPunct="1">
              <a:spcBef>
                <a:spcPct val="0"/>
              </a:spcBef>
              <a:buFontTx/>
              <a:buNone/>
              <a:defRPr/>
            </a:pPr>
            <a:r>
              <a:rPr lang="vi-VN"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i="1" dirty="0">
                <a:solidFill>
                  <a:srgbClr val="0000FF"/>
                </a:solidFill>
                <a:latin typeface="Times New Roman" panose="02020603050405020304" pitchFamily="18" charset="0"/>
                <a:cs typeface="Times New Roman" panose="02020603050405020304" pitchFamily="18" charset="0"/>
              </a:rPr>
              <a:t>( Theo Minh Nhương</a:t>
            </a:r>
            <a:r>
              <a:rPr lang="vi-VN" altLang="en-US" sz="2400" b="1" dirty="0">
                <a:solidFill>
                  <a:srgbClr val="0000FF"/>
                </a:solidFill>
                <a:latin typeface="Times New Roman" panose="02020603050405020304" pitchFamily="18" charset="0"/>
                <a:cs typeface="Times New Roman" panose="02020603050405020304" pitchFamily="18" charset="0"/>
              </a:rPr>
              <a:t>)</a:t>
            </a:r>
          </a:p>
          <a:p>
            <a:pPr algn="ctr" eaLnBrk="1" hangingPunct="1">
              <a:spcBef>
                <a:spcPct val="0"/>
              </a:spcBef>
              <a:buFontTx/>
              <a:buNone/>
              <a:defRPr/>
            </a:pPr>
            <a:r>
              <a:rPr lang="vi-VN" altLang="en-US" sz="3600" b="1" dirty="0">
                <a:solidFill>
                  <a:srgbClr val="C00000"/>
                </a:solidFill>
                <a:latin typeface="Times New Roman" panose="02020603050405020304" pitchFamily="18" charset="0"/>
                <a:cs typeface="Times New Roman" panose="02020603050405020304" pitchFamily="18" charset="0"/>
              </a:rPr>
              <a:t>Luyện đọc câu dài</a:t>
            </a:r>
          </a:p>
          <a:p>
            <a:pPr algn="ctr" eaLnBrk="1" hangingPunct="1">
              <a:spcBef>
                <a:spcPct val="0"/>
              </a:spcBef>
              <a:buFontTx/>
              <a:buNone/>
              <a:defRPr/>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DCADB656-B73A-A2F2-7775-682E5D0DD3A3}"/>
              </a:ext>
            </a:extLst>
          </p:cNvPr>
          <p:cNvCxnSpPr/>
          <p:nvPr/>
        </p:nvCxnSpPr>
        <p:spPr>
          <a:xfrm flipH="1">
            <a:off x="6888088" y="2377360"/>
            <a:ext cx="287337" cy="6889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63025BBF-71D3-B5BC-192B-209F44AB4CE7}"/>
              </a:ext>
            </a:extLst>
          </p:cNvPr>
          <p:cNvCxnSpPr/>
          <p:nvPr/>
        </p:nvCxnSpPr>
        <p:spPr>
          <a:xfrm flipH="1">
            <a:off x="6449517" y="3101282"/>
            <a:ext cx="288925" cy="688975"/>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A8804962-B4E9-0FA6-72D2-5DF374830199}"/>
              </a:ext>
            </a:extLst>
          </p:cNvPr>
          <p:cNvCxnSpPr/>
          <p:nvPr/>
        </p:nvCxnSpPr>
        <p:spPr>
          <a:xfrm flipH="1">
            <a:off x="4799856" y="3818737"/>
            <a:ext cx="287338" cy="687388"/>
          </a:xfrm>
          <a:prstGeom prst="line">
            <a:avLst/>
          </a:prstGeom>
          <a:ln w="57150"/>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26981">
                                            <p:txEl>
                                              <p:pRg st="0" end="0"/>
                                            </p:txEl>
                                          </p:spTgt>
                                        </p:tgtEl>
                                        <p:attrNameLst>
                                          <p:attrName>style.visibility</p:attrName>
                                        </p:attrNameLst>
                                      </p:cBhvr>
                                      <p:to>
                                        <p:strVal val="visible"/>
                                      </p:to>
                                    </p:set>
                                    <p:animEffect transition="in" filter="diamond(in)">
                                      <p:cBhvr>
                                        <p:cTn id="7" dur="1000"/>
                                        <p:tgtEl>
                                          <p:spTgt spid="1269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down)">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p:tgtEl>
                                          <p:spTgt spid="10"/>
                                        </p:tgtEl>
                                        <p:attrNameLst>
                                          <p:attrName>ppt_y</p:attrName>
                                        </p:attrNameLst>
                                      </p:cBhvr>
                                      <p:tavLst>
                                        <p:tav tm="0">
                                          <p:val>
                                            <p:strVal val="#ppt_y-#ppt_h*1.125000"/>
                                          </p:val>
                                        </p:tav>
                                        <p:tav tm="100000">
                                          <p:val>
                                            <p:strVal val="#ppt_y"/>
                                          </p:val>
                                        </p:tav>
                                      </p:tavLst>
                                    </p:anim>
                                    <p:animEffect transition="in" filter="wipe(down)">
                                      <p:cBhvr>
                                        <p:cTn id="19" dur="500"/>
                                        <p:tgtEl>
                                          <p:spTgt spid="1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diamond(in)">
                                      <p:cBhvr>
                                        <p:cTn id="24" dur="1000"/>
                                        <p:tgtEl>
                                          <p:spTgt spid="3">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down)">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ội quy lớp học trực tuyến PowerPoint - Nội quy lớp học online dạng trình  chiếu PowerPoint - VnDoc.com">
            <a:extLst>
              <a:ext uri="{FF2B5EF4-FFF2-40B4-BE49-F238E27FC236}">
                <a16:creationId xmlns:a16="http://schemas.microsoft.com/office/drawing/2014/main" id="{967677AD-B483-A1E4-6CF1-85D310C0A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A92C0B56-6852-FE18-58FE-5118250B7141}"/>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CC6F121C-03DB-6EB6-F537-234A48BFC4CE}"/>
              </a:ext>
            </a:extLst>
          </p:cNvPr>
          <p:cNvSpPr>
            <a:spLocks noGrp="1"/>
          </p:cNvSpPr>
          <p:nvPr>
            <p:ph type="title" idx="4294967295"/>
          </p:nvPr>
        </p:nvSpPr>
        <p:spPr>
          <a:xfrm>
            <a:off x="3000375" y="2565400"/>
            <a:ext cx="4325938" cy="685800"/>
          </a:xfrm>
          <a:solidFill>
            <a:schemeClr val="bg1"/>
          </a:solidFill>
        </p:spPr>
        <p:txBody>
          <a:bodyPr/>
          <a:lstStyle/>
          <a:p>
            <a:pPr algn="r" eaLnBrk="1" hangingPunct="1"/>
            <a:r>
              <a:rPr lang="vi-VN" altLang="en-US" sz="9600" b="1" dirty="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Khởi động</a:t>
            </a:r>
            <a:endParaRPr lang="en-US" altLang="en-US" sz="9600" b="1" dirty="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val="32321988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0517F6C0-FE35-127C-8A01-F92C6466EA00}"/>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5" name="Text Box 3">
            <a:extLst>
              <a:ext uri="{FF2B5EF4-FFF2-40B4-BE49-F238E27FC236}">
                <a16:creationId xmlns:a16="http://schemas.microsoft.com/office/drawing/2014/main" id="{D3FA0B64-368C-44CD-999C-189C61B7444F}"/>
              </a:ext>
            </a:extLst>
          </p:cNvPr>
          <p:cNvSpPr txBox="1">
            <a:spLocks noChangeArrowheads="1"/>
          </p:cNvSpPr>
          <p:nvPr/>
        </p:nvSpPr>
        <p:spPr bwMode="auto">
          <a:xfrm>
            <a:off x="3195638" y="32321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6" name="Text Box 5">
            <a:extLst>
              <a:ext uri="{FF2B5EF4-FFF2-40B4-BE49-F238E27FC236}">
                <a16:creationId xmlns:a16="http://schemas.microsoft.com/office/drawing/2014/main" id="{4EBC064A-F4DE-9B8B-E46D-9B1E5D3E8A50}"/>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latin typeface="Times New Roman" panose="02020603050405020304" pitchFamily="18" charset="0"/>
            </a:endParaRPr>
          </a:p>
        </p:txBody>
      </p:sp>
      <p:sp>
        <p:nvSpPr>
          <p:cNvPr id="18437" name="Text Box 6">
            <a:extLst>
              <a:ext uri="{FF2B5EF4-FFF2-40B4-BE49-F238E27FC236}">
                <a16:creationId xmlns:a16="http://schemas.microsoft.com/office/drawing/2014/main" id="{42387C1A-9B52-1D1D-AD6E-CD4ADAB3A89B}"/>
              </a:ext>
            </a:extLst>
          </p:cNvPr>
          <p:cNvSpPr txBox="1">
            <a:spLocks noChangeArrowheads="1"/>
          </p:cNvSpPr>
          <p:nvPr/>
        </p:nvSpPr>
        <p:spPr bwMode="auto">
          <a:xfrm>
            <a:off x="3843338" y="3448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8" name="Text Box 7">
            <a:extLst>
              <a:ext uri="{FF2B5EF4-FFF2-40B4-BE49-F238E27FC236}">
                <a16:creationId xmlns:a16="http://schemas.microsoft.com/office/drawing/2014/main" id="{6FAFBB49-4770-29CE-80DE-DAEFFF1CF66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18439" name="Text Box 9">
            <a:extLst>
              <a:ext uri="{FF2B5EF4-FFF2-40B4-BE49-F238E27FC236}">
                <a16:creationId xmlns:a16="http://schemas.microsoft.com/office/drawing/2014/main" id="{05734BFF-AD61-AC46-2D99-3458DEC03A20}"/>
              </a:ext>
            </a:extLst>
          </p:cNvPr>
          <p:cNvSpPr txBox="1">
            <a:spLocks noChangeArrowheads="1"/>
          </p:cNvSpPr>
          <p:nvPr/>
        </p:nvSpPr>
        <p:spPr bwMode="auto">
          <a:xfrm>
            <a:off x="4083051" y="1719644"/>
            <a:ext cx="2686050" cy="5857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err="1">
                <a:solidFill>
                  <a:srgbClr val="FF3300"/>
                </a:solidFill>
                <a:latin typeface="Cambria" panose="02040503050406030204" pitchFamily="18" charset="0"/>
                <a:ea typeface="Cambria" panose="02040503050406030204" pitchFamily="18" charset="0"/>
                <a:cs typeface="Cambria" panose="02040503050406030204" pitchFamily="18" charset="0"/>
              </a:rPr>
              <a:t>Giải</a:t>
            </a:r>
            <a:r>
              <a:rPr lang="en-US" altLang="en-US" b="1" dirty="0">
                <a:solidFill>
                  <a:srgbClr val="FF33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3300"/>
                </a:solidFill>
                <a:latin typeface="Cambria" panose="02040503050406030204" pitchFamily="18" charset="0"/>
                <a:ea typeface="Cambria" panose="02040503050406030204" pitchFamily="18" charset="0"/>
                <a:cs typeface="Cambria" panose="02040503050406030204" pitchFamily="18" charset="0"/>
              </a:rPr>
              <a:t>nghĩa</a:t>
            </a:r>
            <a:r>
              <a:rPr lang="en-US" altLang="en-US" b="1" dirty="0">
                <a:solidFill>
                  <a:srgbClr val="FF33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3300"/>
                </a:solidFill>
                <a:latin typeface="Cambria" panose="02040503050406030204" pitchFamily="18" charset="0"/>
                <a:ea typeface="Cambria" panose="02040503050406030204" pitchFamily="18" charset="0"/>
                <a:cs typeface="Cambria" panose="02040503050406030204" pitchFamily="18" charset="0"/>
              </a:rPr>
              <a:t>từ</a:t>
            </a:r>
            <a:endParaRPr lang="en-US" altLang="en-US" b="1" dirty="0">
              <a:solidFill>
                <a:srgbClr val="FF3300"/>
              </a:solidFill>
              <a:latin typeface="Cambria" panose="02040503050406030204" pitchFamily="18" charset="0"/>
              <a:ea typeface="Cambria" panose="02040503050406030204" pitchFamily="18" charset="0"/>
              <a:cs typeface="Cambria" panose="02040503050406030204" pitchFamily="18" charset="0"/>
            </a:endParaRPr>
          </a:p>
        </p:txBody>
      </p:sp>
      <p:sp>
        <p:nvSpPr>
          <p:cNvPr id="30732" name="Text Box 12">
            <a:extLst>
              <a:ext uri="{FF2B5EF4-FFF2-40B4-BE49-F238E27FC236}">
                <a16:creationId xmlns:a16="http://schemas.microsoft.com/office/drawing/2014/main" id="{F1B94471-D165-E877-D9EC-06E355D09774}"/>
              </a:ext>
            </a:extLst>
          </p:cNvPr>
          <p:cNvSpPr txBox="1">
            <a:spLocks noChangeArrowheads="1"/>
          </p:cNvSpPr>
          <p:nvPr/>
        </p:nvSpPr>
        <p:spPr bwMode="auto">
          <a:xfrm>
            <a:off x="5015880" y="2527176"/>
            <a:ext cx="42232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 </a:t>
            </a:r>
            <a:r>
              <a:rPr lang="en-US" altLang="en-US" sz="3600" b="1" dirty="0" err="1">
                <a:solidFill>
                  <a:srgbClr val="0000FF"/>
                </a:solidFill>
              </a:rPr>
              <a:t>làng</a:t>
            </a:r>
            <a:r>
              <a:rPr lang="en-US" altLang="en-US" sz="3600" b="1" dirty="0">
                <a:solidFill>
                  <a:srgbClr val="0000FF"/>
                </a:solidFill>
              </a:rPr>
              <a:t> </a:t>
            </a:r>
            <a:r>
              <a:rPr lang="en-US" altLang="en-US" sz="3600" b="1" dirty="0" err="1">
                <a:solidFill>
                  <a:srgbClr val="0000FF"/>
                </a:solidFill>
              </a:rPr>
              <a:t>Đồng</a:t>
            </a:r>
            <a:r>
              <a:rPr lang="en-US" altLang="en-US" sz="3600" b="1" dirty="0">
                <a:solidFill>
                  <a:srgbClr val="0000FF"/>
                </a:solidFill>
              </a:rPr>
              <a:t> </a:t>
            </a:r>
            <a:r>
              <a:rPr lang="en-US" altLang="en-US" sz="3600" b="1" dirty="0" err="1">
                <a:solidFill>
                  <a:srgbClr val="0000FF"/>
                </a:solidFill>
              </a:rPr>
              <a:t>Vân</a:t>
            </a:r>
            <a:endParaRPr lang="en-US" altLang="en-US" sz="3600" b="1" dirty="0">
              <a:solidFill>
                <a:srgbClr val="0000FF"/>
              </a:solidFill>
            </a:endParaRPr>
          </a:p>
        </p:txBody>
      </p:sp>
      <p:sp>
        <p:nvSpPr>
          <p:cNvPr id="12" name="Text Box 9">
            <a:extLst>
              <a:ext uri="{FF2B5EF4-FFF2-40B4-BE49-F238E27FC236}">
                <a16:creationId xmlns:a16="http://schemas.microsoft.com/office/drawing/2014/main" id="{57D05F03-35D8-F358-3DA9-A1C550C563DC}"/>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13" name="Text Box 14">
            <a:extLst>
              <a:ext uri="{FF2B5EF4-FFF2-40B4-BE49-F238E27FC236}">
                <a16:creationId xmlns:a16="http://schemas.microsoft.com/office/drawing/2014/main" id="{D0CA33DB-887F-DB6A-65E7-7F11B172AC6C}"/>
              </a:ext>
            </a:extLst>
          </p:cNvPr>
          <p:cNvSpPr txBox="1">
            <a:spLocks noChangeArrowheads="1"/>
          </p:cNvSpPr>
          <p:nvPr/>
        </p:nvSpPr>
        <p:spPr bwMode="auto">
          <a:xfrm>
            <a:off x="5159896" y="4590257"/>
            <a:ext cx="4489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dirty="0">
                <a:solidFill>
                  <a:srgbClr val="0000FF"/>
                </a:solidFill>
              </a:rPr>
              <a:t>- </a:t>
            </a:r>
            <a:r>
              <a:rPr lang="vi-VN" altLang="en-US" sz="3600" b="1" dirty="0">
                <a:solidFill>
                  <a:srgbClr val="0000FF"/>
                </a:solidFill>
              </a:rPr>
              <a:t>Đình</a:t>
            </a:r>
            <a:endParaRPr lang="en-US" altLang="en-US" sz="3600" b="1" dirty="0">
              <a:solidFill>
                <a:srgbClr val="0000FF"/>
              </a:solidFill>
            </a:endParaRPr>
          </a:p>
        </p:txBody>
      </p:sp>
      <p:sp>
        <p:nvSpPr>
          <p:cNvPr id="15" name="Text Box 14">
            <a:extLst>
              <a:ext uri="{FF2B5EF4-FFF2-40B4-BE49-F238E27FC236}">
                <a16:creationId xmlns:a16="http://schemas.microsoft.com/office/drawing/2014/main" id="{D0CA33DB-887F-DB6A-65E7-7F11B172AC6C}"/>
              </a:ext>
            </a:extLst>
          </p:cNvPr>
          <p:cNvSpPr txBox="1">
            <a:spLocks noChangeArrowheads="1"/>
          </p:cNvSpPr>
          <p:nvPr/>
        </p:nvSpPr>
        <p:spPr bwMode="auto">
          <a:xfrm>
            <a:off x="5015880" y="3558716"/>
            <a:ext cx="451127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sz="3600" b="1" dirty="0">
                <a:solidFill>
                  <a:srgbClr val="0000FF"/>
                </a:solidFill>
              </a:rPr>
              <a:t>- Sông Đáy</a:t>
            </a:r>
            <a:endParaRPr lang="en-US" altLang="en-US" sz="3600" b="1" dirty="0">
              <a:solidFill>
                <a:srgbClr val="0000FF"/>
              </a:solidFill>
            </a:endParaRPr>
          </a:p>
        </p:txBody>
      </p:sp>
    </p:spTree>
    <p:extLst>
      <p:ext uri="{BB962C8B-B14F-4D97-AF65-F5344CB8AC3E}">
        <p14:creationId xmlns:p14="http://schemas.microsoft.com/office/powerpoint/2010/main" val="173824030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barn(inVertical)">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30732"/>
                                        </p:tgtEl>
                                        <p:attrNameLst>
                                          <p:attrName>style.visibility</p:attrName>
                                        </p:attrNameLst>
                                      </p:cBhvr>
                                      <p:to>
                                        <p:strVal val="visible"/>
                                      </p:to>
                                    </p:set>
                                    <p:anim calcmode="lin" valueType="num">
                                      <p:cBhvr additive="base">
                                        <p:cTn id="17" dur="500" fill="hold"/>
                                        <p:tgtEl>
                                          <p:spTgt spid="30732"/>
                                        </p:tgtEl>
                                        <p:attrNameLst>
                                          <p:attrName>ppt_x</p:attrName>
                                        </p:attrNameLst>
                                      </p:cBhvr>
                                      <p:tavLst>
                                        <p:tav tm="0">
                                          <p:val>
                                            <p:strVal val="#ppt_x"/>
                                          </p:val>
                                        </p:tav>
                                        <p:tav tm="100000">
                                          <p:val>
                                            <p:strVal val="#ppt_x"/>
                                          </p:val>
                                        </p:tav>
                                      </p:tavLst>
                                    </p:anim>
                                    <p:anim calcmode="lin" valueType="num">
                                      <p:cBhvr additive="base">
                                        <p:cTn id="18" dur="500" fill="hold"/>
                                        <p:tgtEl>
                                          <p:spTgt spid="3073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1"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1"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30732" grpId="0"/>
      <p:bldP spid="30732" grpId="1"/>
      <p:bldP spid="12" grpId="0"/>
      <p:bldP spid="13" grpId="0"/>
      <p:bldP spid="13" grpId="1"/>
      <p:bldP spid="15" grpId="0"/>
      <p:bldP spid="15"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b2">
            <a:extLst>
              <a:ext uri="{FF2B5EF4-FFF2-40B4-BE49-F238E27FC236}">
                <a16:creationId xmlns:a16="http://schemas.microsoft.com/office/drawing/2014/main" id="{40A466CB-C15A-7674-2066-21600DDEF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8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Freeform 4">
            <a:extLst>
              <a:ext uri="{FF2B5EF4-FFF2-40B4-BE49-F238E27FC236}">
                <a16:creationId xmlns:a16="http://schemas.microsoft.com/office/drawing/2014/main" id="{BF774BC4-8202-5B3B-4964-97C65543FCDC}"/>
              </a:ext>
            </a:extLst>
          </p:cNvPr>
          <p:cNvSpPr>
            <a:spLocks/>
          </p:cNvSpPr>
          <p:nvPr/>
        </p:nvSpPr>
        <p:spPr bwMode="auto">
          <a:xfrm>
            <a:off x="4152900" y="2219326"/>
            <a:ext cx="1843088" cy="2886075"/>
          </a:xfrm>
          <a:custGeom>
            <a:avLst/>
            <a:gdLst>
              <a:gd name="T0" fmla="*/ 0 w 1161"/>
              <a:gd name="T1" fmla="*/ 0 h 1818"/>
              <a:gd name="T2" fmla="*/ 2147483646 w 1161"/>
              <a:gd name="T3" fmla="*/ 2147483646 h 1818"/>
              <a:gd name="T4" fmla="*/ 2147483646 w 1161"/>
              <a:gd name="T5" fmla="*/ 2147483646 h 1818"/>
              <a:gd name="T6" fmla="*/ 2147483646 w 1161"/>
              <a:gd name="T7" fmla="*/ 2147483646 h 1818"/>
              <a:gd name="T8" fmla="*/ 2147483646 w 1161"/>
              <a:gd name="T9" fmla="*/ 2147483646 h 1818"/>
              <a:gd name="T10" fmla="*/ 2147483646 w 1161"/>
              <a:gd name="T11" fmla="*/ 2147483646 h 1818"/>
              <a:gd name="T12" fmla="*/ 2147483646 w 1161"/>
              <a:gd name="T13" fmla="*/ 2147483646 h 1818"/>
              <a:gd name="T14" fmla="*/ 2147483646 w 1161"/>
              <a:gd name="T15" fmla="*/ 2147483646 h 1818"/>
              <a:gd name="T16" fmla="*/ 2147483646 w 1161"/>
              <a:gd name="T17" fmla="*/ 2147483646 h 1818"/>
              <a:gd name="T18" fmla="*/ 2147483646 w 1161"/>
              <a:gd name="T19" fmla="*/ 2147483646 h 1818"/>
              <a:gd name="T20" fmla="*/ 2147483646 w 1161"/>
              <a:gd name="T21" fmla="*/ 2147483646 h 1818"/>
              <a:gd name="T22" fmla="*/ 2147483646 w 1161"/>
              <a:gd name="T23" fmla="*/ 2147483646 h 1818"/>
              <a:gd name="T24" fmla="*/ 2147483646 w 1161"/>
              <a:gd name="T25" fmla="*/ 2147483646 h 1818"/>
              <a:gd name="T26" fmla="*/ 2147483646 w 1161"/>
              <a:gd name="T27" fmla="*/ 2147483646 h 1818"/>
              <a:gd name="T28" fmla="*/ 2147483646 w 1161"/>
              <a:gd name="T29" fmla="*/ 2147483646 h 1818"/>
              <a:gd name="T30" fmla="*/ 2147483646 w 1161"/>
              <a:gd name="T31" fmla="*/ 2147483646 h 1818"/>
              <a:gd name="T32" fmla="*/ 2147483646 w 1161"/>
              <a:gd name="T33" fmla="*/ 2147483646 h 1818"/>
              <a:gd name="T34" fmla="*/ 2147483646 w 1161"/>
              <a:gd name="T35" fmla="*/ 2147483646 h 1818"/>
              <a:gd name="T36" fmla="*/ 2147483646 w 1161"/>
              <a:gd name="T37" fmla="*/ 2147483646 h 1818"/>
              <a:gd name="T38" fmla="*/ 2147483646 w 1161"/>
              <a:gd name="T39" fmla="*/ 2147483646 h 1818"/>
              <a:gd name="T40" fmla="*/ 2147483646 w 1161"/>
              <a:gd name="T41" fmla="*/ 2147483646 h 1818"/>
              <a:gd name="T42" fmla="*/ 2147483646 w 1161"/>
              <a:gd name="T43" fmla="*/ 2147483646 h 1818"/>
              <a:gd name="T44" fmla="*/ 2147483646 w 1161"/>
              <a:gd name="T45" fmla="*/ 2147483646 h 1818"/>
              <a:gd name="T46" fmla="*/ 2147483646 w 1161"/>
              <a:gd name="T47" fmla="*/ 2147483646 h 1818"/>
              <a:gd name="T48" fmla="*/ 2147483646 w 1161"/>
              <a:gd name="T49" fmla="*/ 2147483646 h 1818"/>
              <a:gd name="T50" fmla="*/ 2147483646 w 1161"/>
              <a:gd name="T51" fmla="*/ 2147483646 h 1818"/>
              <a:gd name="T52" fmla="*/ 2147483646 w 1161"/>
              <a:gd name="T53" fmla="*/ 2147483646 h 1818"/>
              <a:gd name="T54" fmla="*/ 2147483646 w 1161"/>
              <a:gd name="T55" fmla="*/ 2147483646 h 1818"/>
              <a:gd name="T56" fmla="*/ 2147483646 w 1161"/>
              <a:gd name="T57" fmla="*/ 2147483646 h 1818"/>
              <a:gd name="T58" fmla="*/ 2147483646 w 1161"/>
              <a:gd name="T59" fmla="*/ 2147483646 h 1818"/>
              <a:gd name="T60" fmla="*/ 2147483646 w 1161"/>
              <a:gd name="T61" fmla="*/ 2147483646 h 1818"/>
              <a:gd name="T62" fmla="*/ 2147483646 w 1161"/>
              <a:gd name="T63" fmla="*/ 2147483646 h 1818"/>
              <a:gd name="T64" fmla="*/ 2147483646 w 1161"/>
              <a:gd name="T65" fmla="*/ 2147483646 h 1818"/>
              <a:gd name="T66" fmla="*/ 2147483646 w 1161"/>
              <a:gd name="T67" fmla="*/ 2147483646 h 1818"/>
              <a:gd name="T68" fmla="*/ 2147483646 w 1161"/>
              <a:gd name="T69" fmla="*/ 2147483646 h 1818"/>
              <a:gd name="T70" fmla="*/ 2147483646 w 1161"/>
              <a:gd name="T71" fmla="*/ 2147483646 h 1818"/>
              <a:gd name="T72" fmla="*/ 2147483646 w 1161"/>
              <a:gd name="T73" fmla="*/ 2147483646 h 1818"/>
              <a:gd name="T74" fmla="*/ 2147483646 w 1161"/>
              <a:gd name="T75" fmla="*/ 2147483646 h 1818"/>
              <a:gd name="T76" fmla="*/ 2147483646 w 1161"/>
              <a:gd name="T77" fmla="*/ 2147483646 h 1818"/>
              <a:gd name="T78" fmla="*/ 2147483646 w 1161"/>
              <a:gd name="T79" fmla="*/ 2147483646 h 1818"/>
              <a:gd name="T80" fmla="*/ 2147483646 w 1161"/>
              <a:gd name="T81" fmla="*/ 2147483646 h 1818"/>
              <a:gd name="T82" fmla="*/ 2147483646 w 1161"/>
              <a:gd name="T83" fmla="*/ 2147483646 h 1818"/>
              <a:gd name="T84" fmla="*/ 2147483646 w 1161"/>
              <a:gd name="T85" fmla="*/ 2147483646 h 1818"/>
              <a:gd name="T86" fmla="*/ 2147483646 w 1161"/>
              <a:gd name="T87" fmla="*/ 2147483646 h 1818"/>
              <a:gd name="T88" fmla="*/ 2147483646 w 1161"/>
              <a:gd name="T89" fmla="*/ 2147483646 h 1818"/>
              <a:gd name="T90" fmla="*/ 2147483646 w 1161"/>
              <a:gd name="T91" fmla="*/ 2147483646 h 1818"/>
              <a:gd name="T92" fmla="*/ 2147483646 w 1161"/>
              <a:gd name="T93" fmla="*/ 2147483646 h 181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61" h="1818">
                <a:moveTo>
                  <a:pt x="0" y="0"/>
                </a:moveTo>
                <a:cubicBezTo>
                  <a:pt x="2" y="10"/>
                  <a:pt x="0" y="22"/>
                  <a:pt x="6" y="30"/>
                </a:cubicBezTo>
                <a:cubicBezTo>
                  <a:pt x="10" y="35"/>
                  <a:pt x="18" y="33"/>
                  <a:pt x="24" y="36"/>
                </a:cubicBezTo>
                <a:cubicBezTo>
                  <a:pt x="48" y="48"/>
                  <a:pt x="70" y="63"/>
                  <a:pt x="96" y="72"/>
                </a:cubicBezTo>
                <a:cubicBezTo>
                  <a:pt x="164" y="26"/>
                  <a:pt x="106" y="116"/>
                  <a:pt x="156" y="150"/>
                </a:cubicBezTo>
                <a:cubicBezTo>
                  <a:pt x="160" y="156"/>
                  <a:pt x="165" y="161"/>
                  <a:pt x="168" y="168"/>
                </a:cubicBezTo>
                <a:cubicBezTo>
                  <a:pt x="172" y="178"/>
                  <a:pt x="169" y="189"/>
                  <a:pt x="174" y="198"/>
                </a:cubicBezTo>
                <a:cubicBezTo>
                  <a:pt x="181" y="211"/>
                  <a:pt x="216" y="220"/>
                  <a:pt x="228" y="228"/>
                </a:cubicBezTo>
                <a:cubicBezTo>
                  <a:pt x="232" y="234"/>
                  <a:pt x="235" y="241"/>
                  <a:pt x="240" y="246"/>
                </a:cubicBezTo>
                <a:cubicBezTo>
                  <a:pt x="245" y="251"/>
                  <a:pt x="255" y="251"/>
                  <a:pt x="258" y="258"/>
                </a:cubicBezTo>
                <a:cubicBezTo>
                  <a:pt x="264" y="273"/>
                  <a:pt x="255" y="293"/>
                  <a:pt x="264" y="306"/>
                </a:cubicBezTo>
                <a:cubicBezTo>
                  <a:pt x="270" y="314"/>
                  <a:pt x="284" y="309"/>
                  <a:pt x="294" y="312"/>
                </a:cubicBezTo>
                <a:cubicBezTo>
                  <a:pt x="306" y="315"/>
                  <a:pt x="330" y="324"/>
                  <a:pt x="330" y="324"/>
                </a:cubicBezTo>
                <a:cubicBezTo>
                  <a:pt x="358" y="352"/>
                  <a:pt x="387" y="376"/>
                  <a:pt x="426" y="384"/>
                </a:cubicBezTo>
                <a:cubicBezTo>
                  <a:pt x="428" y="390"/>
                  <a:pt x="428" y="397"/>
                  <a:pt x="432" y="402"/>
                </a:cubicBezTo>
                <a:cubicBezTo>
                  <a:pt x="437" y="408"/>
                  <a:pt x="446" y="408"/>
                  <a:pt x="450" y="414"/>
                </a:cubicBezTo>
                <a:cubicBezTo>
                  <a:pt x="457" y="425"/>
                  <a:pt x="455" y="439"/>
                  <a:pt x="462" y="450"/>
                </a:cubicBezTo>
                <a:cubicBezTo>
                  <a:pt x="466" y="456"/>
                  <a:pt x="470" y="462"/>
                  <a:pt x="474" y="468"/>
                </a:cubicBezTo>
                <a:cubicBezTo>
                  <a:pt x="485" y="521"/>
                  <a:pt x="471" y="530"/>
                  <a:pt x="522" y="540"/>
                </a:cubicBezTo>
                <a:cubicBezTo>
                  <a:pt x="514" y="623"/>
                  <a:pt x="522" y="586"/>
                  <a:pt x="474" y="618"/>
                </a:cubicBezTo>
                <a:cubicBezTo>
                  <a:pt x="481" y="645"/>
                  <a:pt x="483" y="657"/>
                  <a:pt x="510" y="666"/>
                </a:cubicBezTo>
                <a:cubicBezTo>
                  <a:pt x="518" y="706"/>
                  <a:pt x="550" y="732"/>
                  <a:pt x="504" y="762"/>
                </a:cubicBezTo>
                <a:cubicBezTo>
                  <a:pt x="493" y="795"/>
                  <a:pt x="516" y="786"/>
                  <a:pt x="546" y="792"/>
                </a:cubicBezTo>
                <a:cubicBezTo>
                  <a:pt x="563" y="843"/>
                  <a:pt x="527" y="864"/>
                  <a:pt x="588" y="876"/>
                </a:cubicBezTo>
                <a:cubicBezTo>
                  <a:pt x="603" y="921"/>
                  <a:pt x="578" y="865"/>
                  <a:pt x="642" y="900"/>
                </a:cubicBezTo>
                <a:cubicBezTo>
                  <a:pt x="649" y="904"/>
                  <a:pt x="643" y="917"/>
                  <a:pt x="648" y="924"/>
                </a:cubicBezTo>
                <a:cubicBezTo>
                  <a:pt x="661" y="943"/>
                  <a:pt x="700" y="943"/>
                  <a:pt x="720" y="948"/>
                </a:cubicBezTo>
                <a:cubicBezTo>
                  <a:pt x="727" y="968"/>
                  <a:pt x="737" y="982"/>
                  <a:pt x="744" y="1002"/>
                </a:cubicBezTo>
                <a:cubicBezTo>
                  <a:pt x="740" y="1008"/>
                  <a:pt x="735" y="1014"/>
                  <a:pt x="732" y="1020"/>
                </a:cubicBezTo>
                <a:cubicBezTo>
                  <a:pt x="729" y="1026"/>
                  <a:pt x="729" y="1032"/>
                  <a:pt x="726" y="1038"/>
                </a:cubicBezTo>
                <a:cubicBezTo>
                  <a:pt x="719" y="1051"/>
                  <a:pt x="702" y="1074"/>
                  <a:pt x="702" y="1074"/>
                </a:cubicBezTo>
                <a:cubicBezTo>
                  <a:pt x="704" y="1098"/>
                  <a:pt x="701" y="1123"/>
                  <a:pt x="708" y="1146"/>
                </a:cubicBezTo>
                <a:cubicBezTo>
                  <a:pt x="710" y="1153"/>
                  <a:pt x="721" y="1152"/>
                  <a:pt x="726" y="1158"/>
                </a:cubicBezTo>
                <a:cubicBezTo>
                  <a:pt x="752" y="1190"/>
                  <a:pt x="695" y="1170"/>
                  <a:pt x="768" y="1182"/>
                </a:cubicBezTo>
                <a:cubicBezTo>
                  <a:pt x="770" y="1188"/>
                  <a:pt x="770" y="1195"/>
                  <a:pt x="774" y="1200"/>
                </a:cubicBezTo>
                <a:cubicBezTo>
                  <a:pt x="779" y="1206"/>
                  <a:pt x="790" y="1205"/>
                  <a:pt x="792" y="1212"/>
                </a:cubicBezTo>
                <a:cubicBezTo>
                  <a:pt x="798" y="1231"/>
                  <a:pt x="795" y="1252"/>
                  <a:pt x="798" y="1272"/>
                </a:cubicBezTo>
                <a:cubicBezTo>
                  <a:pt x="814" y="1377"/>
                  <a:pt x="854" y="1379"/>
                  <a:pt x="948" y="1392"/>
                </a:cubicBezTo>
                <a:cubicBezTo>
                  <a:pt x="950" y="1398"/>
                  <a:pt x="954" y="1404"/>
                  <a:pt x="954" y="1410"/>
                </a:cubicBezTo>
                <a:cubicBezTo>
                  <a:pt x="954" y="1416"/>
                  <a:pt x="951" y="1422"/>
                  <a:pt x="948" y="1428"/>
                </a:cubicBezTo>
                <a:cubicBezTo>
                  <a:pt x="930" y="1464"/>
                  <a:pt x="909" y="1448"/>
                  <a:pt x="1002" y="1440"/>
                </a:cubicBezTo>
                <a:cubicBezTo>
                  <a:pt x="1010" y="1416"/>
                  <a:pt x="1020" y="1406"/>
                  <a:pt x="1044" y="1398"/>
                </a:cubicBezTo>
                <a:cubicBezTo>
                  <a:pt x="1046" y="1416"/>
                  <a:pt x="1039" y="1438"/>
                  <a:pt x="1050" y="1452"/>
                </a:cubicBezTo>
                <a:cubicBezTo>
                  <a:pt x="1056" y="1460"/>
                  <a:pt x="1070" y="1446"/>
                  <a:pt x="1080" y="1446"/>
                </a:cubicBezTo>
                <a:cubicBezTo>
                  <a:pt x="1096" y="1446"/>
                  <a:pt x="1112" y="1450"/>
                  <a:pt x="1128" y="1452"/>
                </a:cubicBezTo>
                <a:cubicBezTo>
                  <a:pt x="1136" y="1537"/>
                  <a:pt x="1161" y="1705"/>
                  <a:pt x="1056" y="1740"/>
                </a:cubicBezTo>
                <a:cubicBezTo>
                  <a:pt x="1030" y="1766"/>
                  <a:pt x="1020" y="1782"/>
                  <a:pt x="1020" y="1818"/>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Freeform 5">
            <a:extLst>
              <a:ext uri="{FF2B5EF4-FFF2-40B4-BE49-F238E27FC236}">
                <a16:creationId xmlns:a16="http://schemas.microsoft.com/office/drawing/2014/main" id="{45E79D7C-5019-FD4D-AD91-9668F99B67CD}"/>
              </a:ext>
            </a:extLst>
          </p:cNvPr>
          <p:cNvSpPr>
            <a:spLocks/>
          </p:cNvSpPr>
          <p:nvPr/>
        </p:nvSpPr>
        <p:spPr bwMode="auto">
          <a:xfrm>
            <a:off x="4371975" y="2362201"/>
            <a:ext cx="539750" cy="206375"/>
          </a:xfrm>
          <a:custGeom>
            <a:avLst/>
            <a:gdLst>
              <a:gd name="T0" fmla="*/ 2147483646 w 340"/>
              <a:gd name="T1" fmla="*/ 2147483646 h 130"/>
              <a:gd name="T2" fmla="*/ 2147483646 w 340"/>
              <a:gd name="T3" fmla="*/ 2147483646 h 130"/>
              <a:gd name="T4" fmla="*/ 2147483646 w 340"/>
              <a:gd name="T5" fmla="*/ 2147483646 h 130"/>
              <a:gd name="T6" fmla="*/ 2147483646 w 340"/>
              <a:gd name="T7" fmla="*/ 2147483646 h 130"/>
              <a:gd name="T8" fmla="*/ 0 w 340"/>
              <a:gd name="T9" fmla="*/ 2147483646 h 130"/>
              <a:gd name="T10" fmla="*/ 2147483646 w 340"/>
              <a:gd name="T11" fmla="*/ 2147483646 h 130"/>
              <a:gd name="T12" fmla="*/ 2147483646 w 340"/>
              <a:gd name="T13" fmla="*/ 2147483646 h 130"/>
              <a:gd name="T14" fmla="*/ 2147483646 w 340"/>
              <a:gd name="T15" fmla="*/ 2147483646 h 130"/>
              <a:gd name="T16" fmla="*/ 2147483646 w 340"/>
              <a:gd name="T17" fmla="*/ 2147483646 h 130"/>
              <a:gd name="T18" fmla="*/ 2147483646 w 340"/>
              <a:gd name="T19" fmla="*/ 2147483646 h 130"/>
              <a:gd name="T20" fmla="*/ 2147483646 w 340"/>
              <a:gd name="T21" fmla="*/ 2147483646 h 130"/>
              <a:gd name="T22" fmla="*/ 2147483646 w 340"/>
              <a:gd name="T23" fmla="*/ 2147483646 h 130"/>
              <a:gd name="T24" fmla="*/ 2147483646 w 340"/>
              <a:gd name="T25" fmla="*/ 2147483646 h 130"/>
              <a:gd name="T26" fmla="*/ 2147483646 w 340"/>
              <a:gd name="T27" fmla="*/ 2147483646 h 130"/>
              <a:gd name="T28" fmla="*/ 2147483646 w 340"/>
              <a:gd name="T29" fmla="*/ 2147483646 h 130"/>
              <a:gd name="T30" fmla="*/ 2147483646 w 340"/>
              <a:gd name="T31" fmla="*/ 2147483646 h 130"/>
              <a:gd name="T32" fmla="*/ 2147483646 w 340"/>
              <a:gd name="T33" fmla="*/ 0 h 130"/>
              <a:gd name="T34" fmla="*/ 2147483646 w 340"/>
              <a:gd name="T35" fmla="*/ 2147483646 h 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40" h="130">
                <a:moveTo>
                  <a:pt x="158" y="10"/>
                </a:moveTo>
                <a:cubicBezTo>
                  <a:pt x="131" y="1"/>
                  <a:pt x="81" y="16"/>
                  <a:pt x="52" y="20"/>
                </a:cubicBezTo>
                <a:cubicBezTo>
                  <a:pt x="38" y="27"/>
                  <a:pt x="21" y="39"/>
                  <a:pt x="12" y="52"/>
                </a:cubicBezTo>
                <a:cubicBezTo>
                  <a:pt x="9" y="57"/>
                  <a:pt x="6" y="61"/>
                  <a:pt x="4" y="66"/>
                </a:cubicBezTo>
                <a:cubicBezTo>
                  <a:pt x="2" y="70"/>
                  <a:pt x="0" y="78"/>
                  <a:pt x="0" y="78"/>
                </a:cubicBezTo>
                <a:cubicBezTo>
                  <a:pt x="1" y="89"/>
                  <a:pt x="0" y="112"/>
                  <a:pt x="12" y="120"/>
                </a:cubicBezTo>
                <a:cubicBezTo>
                  <a:pt x="17" y="124"/>
                  <a:pt x="30" y="128"/>
                  <a:pt x="30" y="128"/>
                </a:cubicBezTo>
                <a:cubicBezTo>
                  <a:pt x="61" y="127"/>
                  <a:pt x="93" y="128"/>
                  <a:pt x="124" y="126"/>
                </a:cubicBezTo>
                <a:cubicBezTo>
                  <a:pt x="131" y="126"/>
                  <a:pt x="144" y="126"/>
                  <a:pt x="144" y="126"/>
                </a:cubicBezTo>
                <a:cubicBezTo>
                  <a:pt x="171" y="125"/>
                  <a:pt x="199" y="130"/>
                  <a:pt x="224" y="122"/>
                </a:cubicBezTo>
                <a:cubicBezTo>
                  <a:pt x="231" y="120"/>
                  <a:pt x="238" y="116"/>
                  <a:pt x="246" y="114"/>
                </a:cubicBezTo>
                <a:cubicBezTo>
                  <a:pt x="251" y="113"/>
                  <a:pt x="262" y="110"/>
                  <a:pt x="262" y="110"/>
                </a:cubicBezTo>
                <a:cubicBezTo>
                  <a:pt x="270" y="105"/>
                  <a:pt x="293" y="93"/>
                  <a:pt x="302" y="90"/>
                </a:cubicBezTo>
                <a:cubicBezTo>
                  <a:pt x="313" y="79"/>
                  <a:pt x="325" y="65"/>
                  <a:pt x="340" y="60"/>
                </a:cubicBezTo>
                <a:cubicBezTo>
                  <a:pt x="339" y="52"/>
                  <a:pt x="339" y="44"/>
                  <a:pt x="336" y="36"/>
                </a:cubicBezTo>
                <a:cubicBezTo>
                  <a:pt x="334" y="29"/>
                  <a:pt x="318" y="22"/>
                  <a:pt x="318" y="22"/>
                </a:cubicBezTo>
                <a:cubicBezTo>
                  <a:pt x="307" y="6"/>
                  <a:pt x="281" y="2"/>
                  <a:pt x="264" y="0"/>
                </a:cubicBezTo>
                <a:cubicBezTo>
                  <a:pt x="206" y="1"/>
                  <a:pt x="147" y="10"/>
                  <a:pt x="90" y="10"/>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AutoShape 8">
            <a:extLst>
              <a:ext uri="{FF2B5EF4-FFF2-40B4-BE49-F238E27FC236}">
                <a16:creationId xmlns:a16="http://schemas.microsoft.com/office/drawing/2014/main" id="{1F68FA62-0D56-B9B6-814E-74BBA1B6F7F2}"/>
              </a:ext>
            </a:extLst>
          </p:cNvPr>
          <p:cNvSpPr>
            <a:spLocks noChangeArrowheads="1"/>
          </p:cNvSpPr>
          <p:nvPr/>
        </p:nvSpPr>
        <p:spPr bwMode="auto">
          <a:xfrm>
            <a:off x="4440238" y="476250"/>
            <a:ext cx="1655762" cy="1512888"/>
          </a:xfrm>
          <a:prstGeom prst="wedgeEllipseCallout">
            <a:avLst>
              <a:gd name="adj1" fmla="val -31977"/>
              <a:gd name="adj2" fmla="val 7780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b="1">
                <a:solidFill>
                  <a:srgbClr val="0000FF"/>
                </a:solidFill>
              </a:rPr>
              <a:t>làng Đồng Vân</a:t>
            </a:r>
          </a:p>
        </p:txBody>
      </p:sp>
    </p:spTree>
    <p:extLst>
      <p:ext uri="{BB962C8B-B14F-4D97-AF65-F5344CB8AC3E}">
        <p14:creationId xmlns:p14="http://schemas.microsoft.com/office/powerpoint/2010/main" val="3556557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25605"/>
                                        </p:tgtEl>
                                      </p:cBhvr>
                                    </p:animEffect>
                                    <p:animScale>
                                      <p:cBhvr>
                                        <p:cTn id="7" dur="250" autoRev="1" fill="hold"/>
                                        <p:tgtEl>
                                          <p:spTgt spid="2560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5608"/>
                                        </p:tgtEl>
                                        <p:attrNameLst>
                                          <p:attrName>style.visibility</p:attrName>
                                        </p:attrNameLst>
                                      </p:cBhvr>
                                      <p:to>
                                        <p:strVal val="visible"/>
                                      </p:to>
                                    </p:set>
                                    <p:animEffect transition="in" filter="checkerboard(across)">
                                      <p:cBhvr>
                                        <p:cTn id="12" dur="500"/>
                                        <p:tgtEl>
                                          <p:spTgt spid="256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5604"/>
                                        </p:tgtEl>
                                        <p:attrNameLst>
                                          <p:attrName>style.visibility</p:attrName>
                                        </p:attrNameLst>
                                      </p:cBhvr>
                                      <p:to>
                                        <p:strVal val="visible"/>
                                      </p:to>
                                    </p:set>
                                    <p:animEffect transition="in" filter="box(in)">
                                      <p:cBhvr>
                                        <p:cTn id="17" dur="5000"/>
                                        <p:tgtEl>
                                          <p:spTgt spid="25604"/>
                                        </p:tgtEl>
                                      </p:cBhvr>
                                    </p:animEffect>
                                  </p:childTnLst>
                                </p:cTn>
                              </p:par>
                            </p:childTnLst>
                          </p:cTn>
                        </p:par>
                        <p:par>
                          <p:cTn id="18" fill="hold" nodeType="afterGroup">
                            <p:stCondLst>
                              <p:cond delay="5000"/>
                            </p:stCondLst>
                            <p:childTnLst>
                              <p:par>
                                <p:cTn id="19" presetID="29" presetClass="entr" presetSubtype="0" fill="hold" nodeType="afterEffect">
                                  <p:stCondLst>
                                    <p:cond delay="0"/>
                                  </p:stCondLst>
                                  <p:childTnLst>
                                    <p:set>
                                      <p:cBhvr>
                                        <p:cTn id="20" dur="1" fill="hold">
                                          <p:stCondLst>
                                            <p:cond delay="0"/>
                                          </p:stCondLst>
                                        </p:cTn>
                                        <p:tgtEl>
                                          <p:spTgt spid="25605"/>
                                        </p:tgtEl>
                                        <p:attrNameLst>
                                          <p:attrName>style.visibility</p:attrName>
                                        </p:attrNameLst>
                                      </p:cBhvr>
                                      <p:to>
                                        <p:strVal val="visible"/>
                                      </p:to>
                                    </p:set>
                                    <p:anim calcmode="lin" valueType="num">
                                      <p:cBhvr>
                                        <p:cTn id="21" dur="1000" fill="hold"/>
                                        <p:tgtEl>
                                          <p:spTgt spid="25605"/>
                                        </p:tgtEl>
                                        <p:attrNameLst>
                                          <p:attrName>ppt_x</p:attrName>
                                        </p:attrNameLst>
                                      </p:cBhvr>
                                      <p:tavLst>
                                        <p:tav tm="0">
                                          <p:val>
                                            <p:strVal val="#ppt_x-.2"/>
                                          </p:val>
                                        </p:tav>
                                        <p:tav tm="100000">
                                          <p:val>
                                            <p:strVal val="#ppt_x"/>
                                          </p:val>
                                        </p:tav>
                                      </p:tavLst>
                                    </p:anim>
                                    <p:anim calcmode="lin" valueType="num">
                                      <p:cBhvr>
                                        <p:cTn id="22"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5"/>
                                        </p:tgtEl>
                                      </p:cBhvr>
                                    </p:animEffect>
                                  </p:childTnLst>
                                </p:cTn>
                              </p:par>
                            </p:childTnLst>
                          </p:cTn>
                        </p:par>
                        <p:par>
                          <p:cTn id="24" fill="hold" nodeType="afterGroup">
                            <p:stCondLst>
                              <p:cond delay="6000"/>
                            </p:stCondLst>
                            <p:childTnLst>
                              <p:par>
                                <p:cTn id="25" presetID="26" presetClass="emph" presetSubtype="0" fill="hold" nodeType="afterEffect">
                                  <p:stCondLst>
                                    <p:cond delay="0"/>
                                  </p:stCondLst>
                                  <p:childTnLst>
                                    <p:animEffect transition="out" filter="fade">
                                      <p:cBhvr>
                                        <p:cTn id="26" dur="500" tmFilter="0, 0; .2, .5; .8, .5; 1, 0"/>
                                        <p:tgtEl>
                                          <p:spTgt spid="25605"/>
                                        </p:tgtEl>
                                      </p:cBhvr>
                                    </p:animEffect>
                                    <p:animScale>
                                      <p:cBhvr>
                                        <p:cTn id="27" dur="250" autoRev="1" fill="hold"/>
                                        <p:tgtEl>
                                          <p:spTgt spid="25605"/>
                                        </p:tgtEl>
                                      </p:cBhvr>
                                      <p:by x="105000" y="105000"/>
                                    </p:animScale>
                                  </p:childTnLst>
                                </p:cTn>
                              </p:par>
                            </p:childTnLst>
                          </p:cTn>
                        </p:par>
                        <p:par>
                          <p:cTn id="28" fill="hold" nodeType="afterGroup">
                            <p:stCondLst>
                              <p:cond delay="6500"/>
                            </p:stCondLst>
                            <p:childTnLst>
                              <p:par>
                                <p:cTn id="29" presetID="26" presetClass="emph" presetSubtype="0" fill="hold" nodeType="afterEffect">
                                  <p:stCondLst>
                                    <p:cond delay="0"/>
                                  </p:stCondLst>
                                  <p:childTnLst>
                                    <p:animEffect transition="out" filter="fade">
                                      <p:cBhvr>
                                        <p:cTn id="30" dur="500" tmFilter="0, 0; .2, .5; .8, .5; 1, 0"/>
                                        <p:tgtEl>
                                          <p:spTgt spid="25605"/>
                                        </p:tgtEl>
                                      </p:cBhvr>
                                    </p:animEffect>
                                    <p:animScale>
                                      <p:cBhvr>
                                        <p:cTn id="31" dur="250" autoRev="1" fill="hold"/>
                                        <p:tgtEl>
                                          <p:spTgt spid="2560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anh anh lang dong van">
            <a:extLst>
              <a:ext uri="{FF2B5EF4-FFF2-40B4-BE49-F238E27FC236}">
                <a16:creationId xmlns:a16="http://schemas.microsoft.com/office/drawing/2014/main" id="{3723E2E8-A137-45B5-9E19-BF345ACA0F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088" y="260350"/>
            <a:ext cx="1166495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75B7A647-1CDC-8F1D-3258-187F52FFAEC2}"/>
              </a:ext>
            </a:extLst>
          </p:cNvPr>
          <p:cNvSpPr txBox="1">
            <a:spLocks noChangeArrowheads="1"/>
          </p:cNvSpPr>
          <p:nvPr/>
        </p:nvSpPr>
        <p:spPr bwMode="auto">
          <a:xfrm>
            <a:off x="3000375" y="6192838"/>
            <a:ext cx="6858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a:solidFill>
                  <a:srgbClr val="FF0000"/>
                </a:solidFill>
                <a:latin typeface="HP001 5 hàng" pitchFamily="34" charset="0"/>
              </a:rPr>
              <a:t>Một góc làng Đồng Vân ngày nay</a:t>
            </a:r>
          </a:p>
        </p:txBody>
      </p:sp>
    </p:spTree>
    <p:extLst>
      <p:ext uri="{BB962C8B-B14F-4D97-AF65-F5344CB8AC3E}">
        <p14:creationId xmlns:p14="http://schemas.microsoft.com/office/powerpoint/2010/main" val="35800687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7650"/>
                                        </p:tgtEl>
                                      </p:cBhvr>
                                    </p:animEffect>
                                    <p:set>
                                      <p:cBhvr>
                                        <p:cTn id="7" dur="1" fill="hold">
                                          <p:stCondLst>
                                            <p:cond delay="499"/>
                                          </p:stCondLst>
                                        </p:cTn>
                                        <p:tgtEl>
                                          <p:spTgt spid="27650"/>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7651"/>
                                        </p:tgtEl>
                                      </p:cBhvr>
                                    </p:animEffect>
                                    <p:set>
                                      <p:cBhvr>
                                        <p:cTn id="10" dur="1" fill="hold">
                                          <p:stCondLst>
                                            <p:cond delay="499"/>
                                          </p:stCondLst>
                                        </p:cTn>
                                        <p:tgtEl>
                                          <p:spTgt spid="276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ong song day">
            <a:extLst>
              <a:ext uri="{FF2B5EF4-FFF2-40B4-BE49-F238E27FC236}">
                <a16:creationId xmlns:a16="http://schemas.microsoft.com/office/drawing/2014/main" id="{61DA2921-74DE-199F-4D74-49432B00B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63" y="333375"/>
            <a:ext cx="11522075"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a:extLst>
              <a:ext uri="{FF2B5EF4-FFF2-40B4-BE49-F238E27FC236}">
                <a16:creationId xmlns:a16="http://schemas.microsoft.com/office/drawing/2014/main" id="{3C2E192C-AD70-10A2-A818-06CE977B748D}"/>
              </a:ext>
            </a:extLst>
          </p:cNvPr>
          <p:cNvSpPr txBox="1">
            <a:spLocks noChangeArrowheads="1"/>
          </p:cNvSpPr>
          <p:nvPr/>
        </p:nvSpPr>
        <p:spPr bwMode="auto">
          <a:xfrm>
            <a:off x="3048000" y="5943600"/>
            <a:ext cx="5791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a:solidFill>
                  <a:srgbClr val="FF0000"/>
                </a:solidFill>
                <a:latin typeface="HP001 5 hàng" pitchFamily="34" charset="0"/>
              </a:rPr>
              <a:t>Dòng sông Đáy</a:t>
            </a:r>
          </a:p>
        </p:txBody>
      </p:sp>
    </p:spTree>
    <p:extLst>
      <p:ext uri="{BB962C8B-B14F-4D97-AF65-F5344CB8AC3E}">
        <p14:creationId xmlns:p14="http://schemas.microsoft.com/office/powerpoint/2010/main" val="233401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8674"/>
                                        </p:tgtEl>
                                      </p:cBhvr>
                                    </p:animEffect>
                                    <p:set>
                                      <p:cBhvr>
                                        <p:cTn id="7" dur="1" fill="hold">
                                          <p:stCondLst>
                                            <p:cond delay="499"/>
                                          </p:stCondLst>
                                        </p:cTn>
                                        <p:tgtEl>
                                          <p:spTgt spid="28674"/>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8675"/>
                                        </p:tgtEl>
                                      </p:cBhvr>
                                    </p:animEffect>
                                    <p:set>
                                      <p:cBhvr>
                                        <p:cTn id="10" dur="1" fill="hold">
                                          <p:stCondLst>
                                            <p:cond delay="499"/>
                                          </p:stCondLst>
                                        </p:cTn>
                                        <p:tgtEl>
                                          <p:spTgt spid="286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anh ngoi dinh">
            <a:extLst>
              <a:ext uri="{FF2B5EF4-FFF2-40B4-BE49-F238E27FC236}">
                <a16:creationId xmlns:a16="http://schemas.microsoft.com/office/drawing/2014/main" id="{5FB326DC-607B-0AC0-36D7-6AA7C11BB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333375"/>
            <a:ext cx="11514138"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a:extLst>
              <a:ext uri="{FF2B5EF4-FFF2-40B4-BE49-F238E27FC236}">
                <a16:creationId xmlns:a16="http://schemas.microsoft.com/office/drawing/2014/main" id="{DEE1F4E7-A3B3-B148-9D3E-955A3EA4DCC9}"/>
              </a:ext>
            </a:extLst>
          </p:cNvPr>
          <p:cNvSpPr txBox="1">
            <a:spLocks noChangeArrowheads="1"/>
          </p:cNvSpPr>
          <p:nvPr/>
        </p:nvSpPr>
        <p:spPr bwMode="auto">
          <a:xfrm>
            <a:off x="4583113" y="5949950"/>
            <a:ext cx="236220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4000" b="1">
                <a:solidFill>
                  <a:srgbClr val="FF0000"/>
                </a:solidFill>
                <a:latin typeface="HP001 5 hàng" pitchFamily="34" charset="0"/>
              </a:rPr>
              <a:t>Đình </a:t>
            </a:r>
          </a:p>
        </p:txBody>
      </p:sp>
    </p:spTree>
    <p:extLst>
      <p:ext uri="{BB962C8B-B14F-4D97-AF65-F5344CB8AC3E}">
        <p14:creationId xmlns:p14="http://schemas.microsoft.com/office/powerpoint/2010/main" val="380048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29698"/>
                                        </p:tgtEl>
                                      </p:cBhvr>
                                    </p:animEffect>
                                    <p:set>
                                      <p:cBhvr>
                                        <p:cTn id="7" dur="1" fill="hold">
                                          <p:stCondLst>
                                            <p:cond delay="499"/>
                                          </p:stCondLst>
                                        </p:cTn>
                                        <p:tgtEl>
                                          <p:spTgt spid="29698"/>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29699"/>
                                        </p:tgtEl>
                                      </p:cBhvr>
                                    </p:animEffect>
                                    <p:set>
                                      <p:cBhvr>
                                        <p:cTn id="10" dur="1" fill="hold">
                                          <p:stCondLst>
                                            <p:cond delay="499"/>
                                          </p:stCondLst>
                                        </p:cTn>
                                        <p:tgtEl>
                                          <p:spTgt spid="296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WordArt 3">
            <a:extLst>
              <a:ext uri="{FF2B5EF4-FFF2-40B4-BE49-F238E27FC236}">
                <a16:creationId xmlns:a16="http://schemas.microsoft.com/office/drawing/2014/main" id="{050C1A57-34BD-F4C5-3AB5-905C58244518}"/>
              </a:ext>
            </a:extLst>
          </p:cNvPr>
          <p:cNvSpPr>
            <a:spLocks noChangeArrowheads="1" noChangeShapeType="1" noTextEdit="1"/>
          </p:cNvSpPr>
          <p:nvPr/>
        </p:nvSpPr>
        <p:spPr bwMode="auto">
          <a:xfrm>
            <a:off x="3935413" y="6021388"/>
            <a:ext cx="4003675" cy="619125"/>
          </a:xfrm>
          <a:prstGeom prst="rect">
            <a:avLst/>
          </a:prstGeom>
        </p:spPr>
        <p:txBody>
          <a:bodyPr wrap="none" fromWordArt="1">
            <a:prstTxWarp prst="textPlain">
              <a:avLst>
                <a:gd name="adj" fmla="val 50000"/>
              </a:avLst>
            </a:prstTxWarp>
          </a:bodyPr>
          <a:lstStyle/>
          <a:p>
            <a:pPr algn="ctr"/>
            <a:endParaRPr lang="en-US" sz="3600" kern="10">
              <a:ln w="19050">
                <a:solidFill>
                  <a:srgbClr val="07B4BD"/>
                </a:solidFill>
                <a:round/>
                <a:headEnd/>
                <a:tailEnd/>
              </a:ln>
              <a:latin typeface="HP001 5 hàng"/>
            </a:endParaRPr>
          </a:p>
        </p:txBody>
      </p:sp>
      <p:sp>
        <p:nvSpPr>
          <p:cNvPr id="25604" name="TextBox 1">
            <a:extLst>
              <a:ext uri="{FF2B5EF4-FFF2-40B4-BE49-F238E27FC236}">
                <a16:creationId xmlns:a16="http://schemas.microsoft.com/office/drawing/2014/main" id="{DB8017E8-5B58-BD87-66A5-D33E2FC76C42}"/>
              </a:ext>
            </a:extLst>
          </p:cNvPr>
          <p:cNvSpPr txBox="1">
            <a:spLocks noChangeArrowheads="1"/>
          </p:cNvSpPr>
          <p:nvPr/>
        </p:nvSpPr>
        <p:spPr bwMode="auto">
          <a:xfrm>
            <a:off x="191344" y="116632"/>
            <a:ext cx="30972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dirty="0" err="1">
                <a:solidFill>
                  <a:srgbClr val="0000FF"/>
                </a:solidFill>
                <a:latin typeface="Times New Roman" panose="02020603050405020304" pitchFamily="18" charset="0"/>
                <a:cs typeface="Times New Roman" panose="02020603050405020304" pitchFamily="18" charset="0"/>
              </a:rPr>
              <a:t>Trẩy</a:t>
            </a:r>
            <a:r>
              <a:rPr lang="en-US" altLang="en-US" sz="4400" b="1" dirty="0">
                <a:solidFill>
                  <a:srgbClr val="0000FF"/>
                </a:solidFill>
                <a:latin typeface="Times New Roman" panose="02020603050405020304" pitchFamily="18" charset="0"/>
                <a:cs typeface="Times New Roman" panose="02020603050405020304" pitchFamily="18" charset="0"/>
              </a:rPr>
              <a:t> </a:t>
            </a:r>
            <a:r>
              <a:rPr lang="en-US" altLang="en-US" sz="4400" b="1" dirty="0" err="1">
                <a:solidFill>
                  <a:srgbClr val="0000FF"/>
                </a:solidFill>
                <a:latin typeface="Times New Roman" panose="02020603050405020304" pitchFamily="18" charset="0"/>
                <a:cs typeface="Times New Roman" panose="02020603050405020304" pitchFamily="18" charset="0"/>
              </a:rPr>
              <a:t>quân</a:t>
            </a:r>
            <a:endParaRPr lang="en-US" altLang="en-US" sz="4400" b="1" dirty="0">
              <a:solidFill>
                <a:srgbClr val="0000FF"/>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794321F-5A00-0E12-FF8C-12AA126A16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8" y="886570"/>
            <a:ext cx="12144672" cy="597143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a:extLst>
              <a:ext uri="{FF2B5EF4-FFF2-40B4-BE49-F238E27FC236}">
                <a16:creationId xmlns:a16="http://schemas.microsoft.com/office/drawing/2014/main" id="{52CC3CAB-0E44-F1F2-17EA-BDAB71B22254}"/>
              </a:ext>
            </a:extLst>
          </p:cNvPr>
          <p:cNvGrpSpPr>
            <a:grpSpLocks/>
          </p:cNvGrpSpPr>
          <p:nvPr/>
        </p:nvGrpSpPr>
        <p:grpSpPr bwMode="auto">
          <a:xfrm>
            <a:off x="2279650" y="2492375"/>
            <a:ext cx="8640763" cy="4464050"/>
            <a:chOff x="2279650" y="2492375"/>
            <a:chExt cx="8640763" cy="4464050"/>
          </a:xfrm>
        </p:grpSpPr>
        <p:sp>
          <p:nvSpPr>
            <p:cNvPr id="2" name="Rectangle 6">
              <a:extLst>
                <a:ext uri="{FF2B5EF4-FFF2-40B4-BE49-F238E27FC236}">
                  <a16:creationId xmlns:a16="http://schemas.microsoft.com/office/drawing/2014/main" id="{63201A40-1393-7FDC-7DCB-6E0AE75994AE}"/>
                </a:ext>
              </a:extLst>
            </p:cNvPr>
            <p:cNvSpPr>
              <a:spLocks noChangeArrowheads="1"/>
            </p:cNvSpPr>
            <p:nvPr/>
          </p:nvSpPr>
          <p:spPr bwMode="auto">
            <a:xfrm>
              <a:off x="2495550" y="2492375"/>
              <a:ext cx="8424863" cy="12001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US" altLang="en-US" sz="7200" b="1" dirty="0" err="1">
                  <a:solidFill>
                    <a:srgbClr val="FF0000"/>
                  </a:solidFill>
                  <a:latin typeface="Times New Roman" panose="02020603050405020304" pitchFamily="18" charset="0"/>
                  <a:cs typeface="Times New Roman" panose="02020603050405020304" pitchFamily="18" charset="0"/>
                </a:rPr>
                <a:t>Luyện</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đọc</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theo</a:t>
              </a:r>
              <a:r>
                <a:rPr lang="en-US" altLang="en-US" sz="7200" b="1" dirty="0">
                  <a:solidFill>
                    <a:srgbClr val="FF0000"/>
                  </a:solidFill>
                  <a:latin typeface="Times New Roman" panose="02020603050405020304" pitchFamily="18" charset="0"/>
                  <a:cs typeface="Times New Roman" panose="02020603050405020304" pitchFamily="18" charset="0"/>
                </a:rPr>
                <a:t> </a:t>
              </a:r>
              <a:r>
                <a:rPr lang="en-US" altLang="en-US" sz="7200" b="1" dirty="0" err="1">
                  <a:solidFill>
                    <a:srgbClr val="FF0000"/>
                  </a:solidFill>
                  <a:latin typeface="Times New Roman" panose="02020603050405020304" pitchFamily="18" charset="0"/>
                  <a:cs typeface="Times New Roman" panose="02020603050405020304" pitchFamily="18" charset="0"/>
                </a:rPr>
                <a:t>cặp</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pic>
          <p:nvPicPr>
            <p:cNvPr id="22532" name="Picture 17" descr="nhomdoi">
              <a:extLst>
                <a:ext uri="{FF2B5EF4-FFF2-40B4-BE49-F238E27FC236}">
                  <a16:creationId xmlns:a16="http://schemas.microsoft.com/office/drawing/2014/main" id="{061CDB43-29F1-3299-6DEB-45153879F2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4941888"/>
              <a:ext cx="292258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5-Point Star 3"/>
          <p:cNvSpPr/>
          <p:nvPr/>
        </p:nvSpPr>
        <p:spPr>
          <a:xfrm>
            <a:off x="623392" y="476672"/>
            <a:ext cx="4104456" cy="18722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3 phút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3201A40-1393-7FDC-7DCB-6E0AE75994AE}"/>
              </a:ext>
            </a:extLst>
          </p:cNvPr>
          <p:cNvSpPr>
            <a:spLocks noChangeArrowheads="1"/>
          </p:cNvSpPr>
          <p:nvPr/>
        </p:nvSpPr>
        <p:spPr bwMode="auto">
          <a:xfrm>
            <a:off x="1631504" y="2492375"/>
            <a:ext cx="9288909" cy="120015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vi-VN" altLang="en-US" sz="7200" b="1" dirty="0">
                <a:solidFill>
                  <a:srgbClr val="FF0000"/>
                </a:solidFill>
                <a:latin typeface="Times New Roman" panose="02020603050405020304" pitchFamily="18" charset="0"/>
                <a:cs typeface="Times New Roman" panose="02020603050405020304" pitchFamily="18" charset="0"/>
              </a:rPr>
              <a:t>Giáo viên đọc mẫu</a:t>
            </a:r>
            <a:endParaRPr lang="en-US" altLang="en-US" sz="7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876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1">
            <a:extLst>
              <a:ext uri="{FF2B5EF4-FFF2-40B4-BE49-F238E27FC236}">
                <a16:creationId xmlns:a16="http://schemas.microsoft.com/office/drawing/2014/main" id="{804C78DF-09AC-8F54-0F29-EF449AEB06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07DA00F-9F0E-43DD-BC14-6B1EE6FDC6C8}" type="slidenum">
              <a:rPr lang="en-US" altLang="en-US" sz="1200">
                <a:solidFill>
                  <a:srgbClr val="898989"/>
                </a:solidFill>
              </a:rPr>
              <a:pPr>
                <a:spcBef>
                  <a:spcPct val="0"/>
                </a:spcBef>
                <a:buFontTx/>
                <a:buNone/>
              </a:pPr>
              <a:t>28</a:t>
            </a:fld>
            <a:endParaRPr lang="en-US" altLang="en-US" sz="1200">
              <a:solidFill>
                <a:srgbClr val="898989"/>
              </a:solidFill>
            </a:endParaRPr>
          </a:p>
        </p:txBody>
      </p:sp>
      <p:sp>
        <p:nvSpPr>
          <p:cNvPr id="11267"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16632"/>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3</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2" name="Oval 1"/>
          <p:cNvSpPr/>
          <p:nvPr/>
        </p:nvSpPr>
        <p:spPr>
          <a:xfrm>
            <a:off x="479376" y="620688"/>
            <a:ext cx="36004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1</a:t>
            </a:r>
            <a:endParaRPr lang="en-US" dirty="0"/>
          </a:p>
        </p:txBody>
      </p:sp>
      <p:sp>
        <p:nvSpPr>
          <p:cNvPr id="5" name="Rectangle 2">
            <a:extLst>
              <a:ext uri="{FF2B5EF4-FFF2-40B4-BE49-F238E27FC236}">
                <a16:creationId xmlns:a16="http://schemas.microsoft.com/office/drawing/2014/main" id="{5CB232BE-CB17-46B2-6DEC-2FED7558ACAF}"/>
              </a:ext>
            </a:extLst>
          </p:cNvPr>
          <p:cNvSpPr>
            <a:spLocks noChangeArrowheads="1"/>
          </p:cNvSpPr>
          <p:nvPr/>
        </p:nvSpPr>
        <p:spPr bwMode="auto">
          <a:xfrm>
            <a:off x="263352" y="107364"/>
            <a:ext cx="11593288" cy="7109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vi-VN" altLang="en-US" sz="2400" b="1" dirty="0">
                <a:latin typeface="Times New Roman" panose="02020603050405020304" pitchFamily="18" charset="0"/>
                <a:cs typeface="Times New Roman" panose="02020603050405020304" pitchFamily="18" charset="0"/>
              </a:rPr>
              <a:t>HỘI THI THỔI CƠM Ở ĐỒNG VÂN</a:t>
            </a:r>
            <a:endParaRPr lang="vi-VN"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thổi cơm thi ở làng Đồng Vân bắt nguồn từ các cuộc trẩy quân đánh giặc của người Việt cổ bên bờ sông Đáy xưa.</a:t>
            </a:r>
            <a:endParaRPr lang="en-US" altLang="en-US" sz="2400" dirty="0">
              <a:latin typeface="Times New Roman" panose="02020603050405020304" pitchFamily="18" charset="0"/>
              <a:cs typeface="Times New Roman" panose="02020603050405020304" pitchFamily="18" charset="0"/>
            </a:endParaRP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Hội thi bắt đầu bằng việc lấy lửa. Khi tiếng trống hiệu vừa dứt, bốn thanh niên của bốn đội nhanh như sóc, thoăn thoắt leo lên bốn cây chuối bôi mỡ bóng nhẫy để lấy nén hương cắm ở trên ngọn. Có người leo lên, tụt xuống, lại leo lên… Khi mang được nén hương xuống, người dự thi được phát ba que diêm để châm vào hương cho cháy thành ngọn lửa. Trong khi đó, những người trong đội, mỗi người một việc. Người thì ngồi vót những thanh tre già thành những chiếc đũa bông. Người thì nhanh tay giã thóc, giần sàng thành gạo, người thì lấy nước và bắt đầu thổi cơm.</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     Mỗi người nấu cơm đều mang một cái cần tre được cắm rất khéo vào dây lưng, uốn cong hình cánh cung từ phía sau ra trước mặt, đầu cần treo cái nồi nho nhỏ. Người nấu cơm tay giữ cần, tay cầm đuốc đung đưa cho ánh lửa bập bùng. Các đội vừa thổi cơm vừa đan xen nhau uốn lượn trên sân đình trong sự cổ vũ nồng nhiệt của người xem hội.</a:t>
            </a:r>
          </a:p>
          <a:p>
            <a:pPr>
              <a:spcBef>
                <a:spcPct val="0"/>
              </a:spcBef>
              <a:buFontTx/>
              <a:buNone/>
            </a:pPr>
            <a:r>
              <a:rPr lang="en-US" altLang="en-US" sz="2400" dirty="0">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4.</a:t>
            </a: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Sau độ một giờ rưỡi, các nồi cơm được lần lượt trình trước cửa đình. Mỗi nồi cơm được đánh một số để giữ bí mật. Ban giám khảo chấm theo ba tiêu chuẩn: cơm trắng, dẻo và không có cháy. Cuộc thi nào cũng hồi hộp và việc giật giải đã trở thành niềm tự hào khó có gì sánh nổi đối với dân làng.</a:t>
            </a:r>
          </a:p>
          <a:p>
            <a:pPr algn="r">
              <a:spcBef>
                <a:spcPct val="0"/>
              </a:spcBef>
              <a:buFontTx/>
              <a:buNone/>
            </a:pPr>
            <a:r>
              <a:rPr lang="vi-VN" altLang="en-US" sz="2400" dirty="0">
                <a:latin typeface="Times New Roman" panose="02020603050405020304" pitchFamily="18" charset="0"/>
                <a:cs typeface="Times New Roman" panose="02020603050405020304" pitchFamily="18" charset="0"/>
              </a:rPr>
              <a:t>Theo MINH NHƯƠNG</a:t>
            </a:r>
          </a:p>
        </p:txBody>
      </p:sp>
      <p:sp>
        <p:nvSpPr>
          <p:cNvPr id="4" name="Oval 3"/>
          <p:cNvSpPr/>
          <p:nvPr/>
        </p:nvSpPr>
        <p:spPr>
          <a:xfrm>
            <a:off x="633418" y="3861048"/>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3</a:t>
            </a:r>
            <a:endParaRPr lang="en-US" dirty="0"/>
          </a:p>
        </p:txBody>
      </p:sp>
      <p:sp>
        <p:nvSpPr>
          <p:cNvPr id="8" name="Oval 7"/>
          <p:cNvSpPr/>
          <p:nvPr/>
        </p:nvSpPr>
        <p:spPr>
          <a:xfrm>
            <a:off x="623392" y="5373216"/>
            <a:ext cx="432048"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4</a:t>
            </a:r>
            <a:endParaRPr lang="en-US" dirty="0"/>
          </a:p>
        </p:txBody>
      </p:sp>
      <p:sp>
        <p:nvSpPr>
          <p:cNvPr id="9" name="Oval 8"/>
          <p:cNvSpPr/>
          <p:nvPr/>
        </p:nvSpPr>
        <p:spPr>
          <a:xfrm>
            <a:off x="479376" y="1412776"/>
            <a:ext cx="370066"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2</a:t>
            </a:r>
            <a:endParaRPr lang="en-US" dirty="0"/>
          </a:p>
        </p:txBody>
      </p:sp>
    </p:spTree>
    <p:extLst>
      <p:ext uri="{BB962C8B-B14F-4D97-AF65-F5344CB8AC3E}">
        <p14:creationId xmlns:p14="http://schemas.microsoft.com/office/powerpoint/2010/main" val="32624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ội quy lớp học trực tuyến PowerPoint - Nội quy lớp học online dạng trình  chiếu PowerPoint - VnDoc.com">
            <a:extLst>
              <a:ext uri="{FF2B5EF4-FFF2-40B4-BE49-F238E27FC236}">
                <a16:creationId xmlns:a16="http://schemas.microsoft.com/office/drawing/2014/main" id="{1A2D5B13-7087-5A67-2505-DF0E90CD42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529743AF-2C5B-D743-66BD-59918FEA36DA}"/>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F4F65409-9F55-DE7F-D8B1-C3F46AADD510}"/>
              </a:ext>
            </a:extLst>
          </p:cNvPr>
          <p:cNvSpPr>
            <a:spLocks noGrp="1"/>
          </p:cNvSpPr>
          <p:nvPr>
            <p:ph type="title" idx="4294967295"/>
          </p:nvPr>
        </p:nvSpPr>
        <p:spPr>
          <a:xfrm>
            <a:off x="3789363" y="2565400"/>
            <a:ext cx="4325937" cy="685800"/>
          </a:xfrm>
          <a:solidFill>
            <a:schemeClr val="bg1"/>
          </a:solidFill>
        </p:spPr>
        <p:txBody>
          <a:bodyPr/>
          <a:lstStyle/>
          <a:p>
            <a:pPr eaLnBrk="1" hangingPunct="1"/>
            <a:r>
              <a:rPr lang="en-US" altLang="en-US" sz="88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Tìm hiểu bài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67CFE1B7-B2A9-A424-EB68-A0AC78708829}"/>
              </a:ext>
            </a:extLst>
          </p:cNvPr>
          <p:cNvSpPr>
            <a:spLocks noChangeArrowheads="1"/>
          </p:cNvSpPr>
          <p:nvPr/>
        </p:nvSpPr>
        <p:spPr bwMode="auto">
          <a:xfrm>
            <a:off x="623888" y="188913"/>
            <a:ext cx="112331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vi-VN" altLang="en-US" sz="4000" b="1" dirty="0">
                <a:solidFill>
                  <a:srgbClr val="FF0000"/>
                </a:solidFill>
                <a:latin typeface="Times New Roman" panose="02020603050405020304" pitchFamily="18" charset="0"/>
                <a:cs typeface="Times New Roman" panose="02020603050405020304" pitchFamily="18" charset="0"/>
              </a:rPr>
              <a:t>Câu 1: Câu chuyện </a:t>
            </a:r>
            <a:r>
              <a:rPr lang="en-US" altLang="en-US" sz="4000" b="1" dirty="0">
                <a:solidFill>
                  <a:srgbClr val="FF0000"/>
                </a:solidFill>
                <a:latin typeface="Times New Roman" panose="02020603050405020304" pitchFamily="18" charset="0"/>
                <a:cs typeface="Times New Roman" panose="02020603050405020304" pitchFamily="18" charset="0"/>
              </a:rPr>
              <a:t>“</a:t>
            </a:r>
            <a:r>
              <a:rPr lang="en-US" altLang="en-US" sz="4000" b="1" dirty="0" err="1">
                <a:solidFill>
                  <a:srgbClr val="FF0000"/>
                </a:solidFill>
                <a:latin typeface="Times New Roman" panose="02020603050405020304" pitchFamily="18" charset="0"/>
                <a:cs typeface="Times New Roman" panose="02020603050405020304" pitchFamily="18" charset="0"/>
              </a:rPr>
              <a:t>Nghĩa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thầy</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trò</a:t>
            </a:r>
            <a:r>
              <a:rPr lang="en-US" altLang="en-US" sz="4000" b="1" dirty="0">
                <a:solidFill>
                  <a:srgbClr val="FF0000"/>
                </a:solidFill>
                <a:latin typeface="Times New Roman" panose="02020603050405020304" pitchFamily="18" charset="0"/>
                <a:cs typeface="Times New Roman" panose="02020603050405020304" pitchFamily="18" charset="0"/>
              </a:rPr>
              <a:t>”</a:t>
            </a:r>
            <a:r>
              <a:rPr lang="vi-VN" altLang="en-US" sz="4000" b="1" dirty="0">
                <a:solidFill>
                  <a:srgbClr val="FF0000"/>
                </a:solidFill>
                <a:latin typeface="Times New Roman" panose="02020603050405020304" pitchFamily="18" charset="0"/>
                <a:cs typeface="Times New Roman" panose="02020603050405020304" pitchFamily="18" charset="0"/>
              </a:rPr>
              <a:t> nhắc em nhớ đến truyền thống nào của dân tộc?</a:t>
            </a:r>
          </a:p>
          <a:p>
            <a:pPr algn="just">
              <a:lnSpc>
                <a:spcPct val="150000"/>
              </a:lnSpc>
            </a:pPr>
            <a:r>
              <a:rPr lang="en-US" altLang="en-US" sz="4000" b="1" dirty="0">
                <a:latin typeface="Times New Roman" panose="02020603050405020304" pitchFamily="18" charset="0"/>
                <a:cs typeface="Times New Roman" panose="02020603050405020304" pitchFamily="18" charset="0"/>
              </a:rPr>
              <a:t>A</a:t>
            </a:r>
            <a:r>
              <a:rPr lang="vi-VN" altLang="en-US" sz="4000" b="1" dirty="0">
                <a:latin typeface="Times New Roman" panose="02020603050405020304" pitchFamily="18" charset="0"/>
                <a:cs typeface="Times New Roman" panose="02020603050405020304" pitchFamily="18" charset="0"/>
              </a:rPr>
              <a:t>. Lá lành đùm lá rách</a:t>
            </a:r>
          </a:p>
          <a:p>
            <a:pPr algn="just">
              <a:lnSpc>
                <a:spcPct val="150000"/>
              </a:lnSpc>
            </a:pPr>
            <a:r>
              <a:rPr lang="vi-VN" altLang="en-US" sz="4000" b="1" dirty="0">
                <a:latin typeface="Times New Roman" panose="02020603050405020304" pitchFamily="18" charset="0"/>
                <a:cs typeface="Times New Roman" panose="02020603050405020304" pitchFamily="18" charset="0"/>
              </a:rPr>
              <a:t>B. Thương người như thể thương thân</a:t>
            </a:r>
          </a:p>
          <a:p>
            <a:pPr algn="just">
              <a:lnSpc>
                <a:spcPct val="150000"/>
              </a:lnSpc>
            </a:pPr>
            <a:r>
              <a:rPr lang="vi-VN" altLang="en-US" sz="4000" b="1" dirty="0">
                <a:latin typeface="Times New Roman" panose="02020603050405020304" pitchFamily="18" charset="0"/>
                <a:cs typeface="Times New Roman" panose="02020603050405020304" pitchFamily="18" charset="0"/>
              </a:rPr>
              <a:t>C. Yêu thương anh chị em</a:t>
            </a:r>
          </a:p>
          <a:p>
            <a:pPr algn="just">
              <a:lnSpc>
                <a:spcPct val="150000"/>
              </a:lnSpc>
            </a:pPr>
            <a:r>
              <a:rPr lang="vi-VN" altLang="en-US" sz="4000" b="1" dirty="0">
                <a:latin typeface="Times New Roman" panose="02020603050405020304" pitchFamily="18" charset="0"/>
                <a:cs typeface="Times New Roman" panose="02020603050405020304" pitchFamily="18" charset="0"/>
              </a:rPr>
              <a:t>D. Tôn sư trọng đạo</a:t>
            </a:r>
          </a:p>
        </p:txBody>
      </p:sp>
      <p:sp>
        <p:nvSpPr>
          <p:cNvPr id="5" name="Oval 4">
            <a:extLst>
              <a:ext uri="{FF2B5EF4-FFF2-40B4-BE49-F238E27FC236}">
                <a16:creationId xmlns:a16="http://schemas.microsoft.com/office/drawing/2014/main" id="{9E111CFC-FE6D-7F97-A5F4-A89A45B79509}"/>
              </a:ext>
            </a:extLst>
          </p:cNvPr>
          <p:cNvSpPr/>
          <p:nvPr/>
        </p:nvSpPr>
        <p:spPr>
          <a:xfrm>
            <a:off x="479425" y="4868863"/>
            <a:ext cx="863600" cy="8636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CE48731D-E09A-366E-7F04-D0E9DF4F0B0B}"/>
              </a:ext>
            </a:extLst>
          </p:cNvPr>
          <p:cNvSpPr txBox="1">
            <a:spLocks noChangeArrowheads="1"/>
          </p:cNvSpPr>
          <p:nvPr/>
        </p:nvSpPr>
        <p:spPr bwMode="auto">
          <a:xfrm>
            <a:off x="8142164" y="2224088"/>
            <a:ext cx="2383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35852" name="Text Box 12">
            <a:extLst>
              <a:ext uri="{FF2B5EF4-FFF2-40B4-BE49-F238E27FC236}">
                <a16:creationId xmlns:a16="http://schemas.microsoft.com/office/drawing/2014/main" id="{EEDEA03D-51B9-8FE8-05A2-B7565121524E}"/>
              </a:ext>
            </a:extLst>
          </p:cNvPr>
          <p:cNvSpPr txBox="1">
            <a:spLocks noChangeArrowheads="1"/>
          </p:cNvSpPr>
          <p:nvPr/>
        </p:nvSpPr>
        <p:spPr bwMode="auto">
          <a:xfrm>
            <a:off x="479376" y="1463774"/>
            <a:ext cx="1152128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u="sng" dirty="0">
                <a:solidFill>
                  <a:srgbClr val="008000"/>
                </a:solidFill>
                <a:latin typeface="Times New Roman" panose="02020603050405020304" pitchFamily="18" charset="0"/>
              </a:rPr>
              <a:t>Câu 1</a:t>
            </a:r>
            <a:r>
              <a:rPr lang="vi-VN" altLang="en-US" sz="3600" b="1" dirty="0">
                <a:solidFill>
                  <a:srgbClr val="008000"/>
                </a:solidFill>
                <a:latin typeface="Times New Roman" panose="02020603050405020304" pitchFamily="18" charset="0"/>
              </a:rPr>
              <a:t>:</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Hội</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thổi</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cơm</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thi</a:t>
            </a:r>
            <a:r>
              <a:rPr lang="en-US" altLang="en-US" sz="3600" b="1" dirty="0">
                <a:solidFill>
                  <a:srgbClr val="008000"/>
                </a:solidFill>
                <a:latin typeface="Times New Roman" panose="02020603050405020304" pitchFamily="18" charset="0"/>
              </a:rPr>
              <a:t> ở </a:t>
            </a:r>
            <a:r>
              <a:rPr lang="en-US" altLang="en-US" sz="3600" b="1" dirty="0" err="1">
                <a:solidFill>
                  <a:srgbClr val="008000"/>
                </a:solidFill>
                <a:latin typeface="Times New Roman" panose="02020603050405020304" pitchFamily="18" charset="0"/>
              </a:rPr>
              <a:t>làng</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Đồng</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Vân</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bắt</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nguồn</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từ</a:t>
            </a:r>
            <a:r>
              <a:rPr lang="en-US" altLang="en-US" sz="3600" b="1" dirty="0">
                <a:solidFill>
                  <a:srgbClr val="008000"/>
                </a:solidFill>
                <a:latin typeface="Times New Roman" panose="02020603050405020304" pitchFamily="18" charset="0"/>
              </a:rPr>
              <a:t> </a:t>
            </a:r>
            <a:r>
              <a:rPr lang="en-US" altLang="en-US" sz="3600" b="1" dirty="0" err="1">
                <a:solidFill>
                  <a:srgbClr val="008000"/>
                </a:solidFill>
                <a:latin typeface="Times New Roman" panose="02020603050405020304" pitchFamily="18" charset="0"/>
              </a:rPr>
              <a:t>đâu</a:t>
            </a:r>
            <a:r>
              <a:rPr lang="en-US" altLang="en-US" sz="3600" b="1" dirty="0">
                <a:solidFill>
                  <a:srgbClr val="008000"/>
                </a:solidFill>
                <a:latin typeface="Times New Roman" panose="02020603050405020304" pitchFamily="18" charset="0"/>
              </a:rPr>
              <a:t> ?</a:t>
            </a:r>
          </a:p>
          <a:p>
            <a:pPr>
              <a:spcBef>
                <a:spcPct val="0"/>
              </a:spcBef>
              <a:buFontTx/>
              <a:buNone/>
            </a:pPr>
            <a:r>
              <a:rPr lang="en-US" altLang="en-US" sz="3600" b="1" dirty="0">
                <a:solidFill>
                  <a:srgbClr val="FFFF66"/>
                </a:solidFill>
                <a:latin typeface="Times New Roman" panose="02020603050405020304" pitchFamily="18" charset="0"/>
              </a:rPr>
              <a:t>    </a:t>
            </a:r>
          </a:p>
          <a:p>
            <a:pPr>
              <a:spcBef>
                <a:spcPct val="0"/>
              </a:spcBef>
              <a:buFontTx/>
              <a:buNone/>
            </a:pPr>
            <a:r>
              <a:rPr lang="en-US" altLang="en-US" sz="3600" b="1" dirty="0">
                <a:solidFill>
                  <a:srgbClr val="FFFF66"/>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Hội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cơm</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a:t>
            </a:r>
            <a:r>
              <a:rPr lang="en-US" altLang="en-US" sz="3600" b="1" dirty="0">
                <a:solidFill>
                  <a:srgbClr val="0000FF"/>
                </a:solidFill>
                <a:latin typeface="Times New Roman" panose="02020603050405020304" pitchFamily="18" charset="0"/>
              </a:rPr>
              <a:t> ở </a:t>
            </a:r>
            <a:r>
              <a:rPr lang="en-US" altLang="en-US" sz="3600" b="1" dirty="0" err="1">
                <a:solidFill>
                  <a:srgbClr val="0000FF"/>
                </a:solidFill>
                <a:latin typeface="Times New Roman" panose="02020603050405020304" pitchFamily="18" charset="0"/>
              </a:rPr>
              <a:t>làng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Đồng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bắt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nguồn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từ</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các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cuộc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trẩy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quân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đánh</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giặc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của</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người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Việt</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cổ</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bên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bờ</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sông</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Đáy</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xưa</a:t>
            </a:r>
            <a:r>
              <a:rPr lang="en-US" altLang="en-US" sz="3600" b="1" dirty="0">
                <a:solidFill>
                  <a:srgbClr val="0000FF"/>
                </a:solidFill>
                <a:latin typeface="Times New Roman" panose="02020603050405020304" pitchFamily="18" charset="0"/>
              </a:rPr>
              <a:t>.</a:t>
            </a:r>
          </a:p>
          <a:p>
            <a:pPr>
              <a:spcBef>
                <a:spcPct val="0"/>
              </a:spcBef>
              <a:buFontTx/>
              <a:buNone/>
            </a:pPr>
            <a:r>
              <a:rPr lang="en-US" altLang="en-US" sz="3600" b="1" dirty="0">
                <a:solidFill>
                  <a:srgbClr val="0000FF"/>
                </a:solidFill>
                <a:latin typeface="Times New Roman" panose="02020603050405020304" pitchFamily="18" charset="0"/>
              </a:rPr>
              <a:t> </a:t>
            </a:r>
          </a:p>
          <a:p>
            <a:pPr>
              <a:spcBef>
                <a:spcPct val="0"/>
              </a:spcBef>
              <a:buFontTx/>
              <a:buNone/>
            </a:pPr>
            <a:endParaRPr lang="en-US" altLang="en-US" sz="3600" b="1" dirty="0">
              <a:solidFill>
                <a:srgbClr val="0000FF"/>
              </a:solidFill>
              <a:latin typeface="Times New Roman" panose="02020603050405020304" pitchFamily="18" charset="0"/>
            </a:endParaRPr>
          </a:p>
        </p:txBody>
      </p:sp>
      <p:sp>
        <p:nvSpPr>
          <p:cNvPr id="35853" name="Text Box 13">
            <a:extLst>
              <a:ext uri="{FF2B5EF4-FFF2-40B4-BE49-F238E27FC236}">
                <a16:creationId xmlns:a16="http://schemas.microsoft.com/office/drawing/2014/main" id="{E0AC4D0E-A8AF-0B10-BDAE-EC5D3B2E3ED9}"/>
              </a:ext>
            </a:extLst>
          </p:cNvPr>
          <p:cNvSpPr txBox="1">
            <a:spLocks noChangeArrowheads="1"/>
          </p:cNvSpPr>
          <p:nvPr/>
        </p:nvSpPr>
        <p:spPr bwMode="auto">
          <a:xfrm>
            <a:off x="839416" y="491579"/>
            <a:ext cx="100091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800080"/>
                </a:solidFill>
              </a:rPr>
              <a:t>Đọc</a:t>
            </a:r>
            <a:r>
              <a:rPr lang="en-US" altLang="en-US" b="1" dirty="0">
                <a:solidFill>
                  <a:srgbClr val="800080"/>
                </a:solidFill>
              </a:rPr>
              <a:t> </a:t>
            </a:r>
            <a:r>
              <a:rPr lang="en-US" altLang="en-US" b="1" dirty="0" err="1">
                <a:solidFill>
                  <a:srgbClr val="800080"/>
                </a:solidFill>
              </a:rPr>
              <a:t>thầm</a:t>
            </a:r>
            <a:r>
              <a:rPr lang="en-US" altLang="en-US" b="1" dirty="0">
                <a:solidFill>
                  <a:srgbClr val="800080"/>
                </a:solidFill>
              </a:rPr>
              <a:t> </a:t>
            </a:r>
            <a:r>
              <a:rPr lang="en-US" altLang="en-US" b="1" dirty="0" err="1">
                <a:solidFill>
                  <a:srgbClr val="800080"/>
                </a:solidFill>
              </a:rPr>
              <a:t>đoạn</a:t>
            </a:r>
            <a:r>
              <a:rPr lang="en-US" altLang="en-US" b="1" dirty="0">
                <a:solidFill>
                  <a:srgbClr val="800080"/>
                </a:solidFill>
              </a:rPr>
              <a:t> 1, </a:t>
            </a:r>
            <a:r>
              <a:rPr lang="en-US" altLang="en-US" b="1" dirty="0" err="1">
                <a:solidFill>
                  <a:srgbClr val="800080"/>
                </a:solidFill>
              </a:rPr>
              <a:t>trả</a:t>
            </a:r>
            <a:r>
              <a:rPr lang="en-US" altLang="en-US" b="1" dirty="0">
                <a:solidFill>
                  <a:srgbClr val="800080"/>
                </a:solidFill>
              </a:rPr>
              <a:t> </a:t>
            </a:r>
            <a:r>
              <a:rPr lang="en-US" altLang="en-US" b="1" dirty="0" err="1">
                <a:solidFill>
                  <a:srgbClr val="800080"/>
                </a:solidFill>
              </a:rPr>
              <a:t>lời</a:t>
            </a:r>
            <a:r>
              <a:rPr lang="en-US" altLang="en-US" b="1" dirty="0">
                <a:solidFill>
                  <a:srgbClr val="800080"/>
                </a:solidFill>
              </a:rPr>
              <a:t> </a:t>
            </a:r>
            <a:r>
              <a:rPr lang="en-US" altLang="en-US" b="1" dirty="0" err="1">
                <a:solidFill>
                  <a:srgbClr val="800080"/>
                </a:solidFill>
              </a:rPr>
              <a:t>câu</a:t>
            </a:r>
            <a:r>
              <a:rPr lang="en-US" altLang="en-US" b="1" dirty="0">
                <a:solidFill>
                  <a:srgbClr val="800080"/>
                </a:solidFill>
              </a:rPr>
              <a:t> </a:t>
            </a:r>
            <a:r>
              <a:rPr lang="en-US" altLang="en-US" b="1" dirty="0" err="1">
                <a:solidFill>
                  <a:srgbClr val="800080"/>
                </a:solidFill>
              </a:rPr>
              <a:t>hỏi</a:t>
            </a:r>
            <a:r>
              <a:rPr lang="en-US" altLang="en-US" b="1" dirty="0">
                <a:solidFill>
                  <a:srgbClr val="800080"/>
                </a:solidFill>
              </a:rPr>
              <a:t>:</a:t>
            </a:r>
          </a:p>
          <a:p>
            <a:pPr eaLnBrk="1" hangingPunct="1">
              <a:spcBef>
                <a:spcPct val="50000"/>
              </a:spcBef>
              <a:buFontTx/>
              <a:buNone/>
            </a:pPr>
            <a:endParaRPr lang="en-US" altLang="en-US" dirty="0"/>
          </a:p>
        </p:txBody>
      </p:sp>
      <p:sp>
        <p:nvSpPr>
          <p:cNvPr id="17" name="Text Box 12">
            <a:extLst>
              <a:ext uri="{FF2B5EF4-FFF2-40B4-BE49-F238E27FC236}">
                <a16:creationId xmlns:a16="http://schemas.microsoft.com/office/drawing/2014/main" id="{2853DDBA-99BD-75AA-9155-D5F5A4A3D62A}"/>
              </a:ext>
            </a:extLst>
          </p:cNvPr>
          <p:cNvSpPr txBox="1">
            <a:spLocks noChangeArrowheads="1"/>
          </p:cNvSpPr>
          <p:nvPr/>
        </p:nvSpPr>
        <p:spPr bwMode="auto">
          <a:xfrm>
            <a:off x="551384" y="4653136"/>
            <a:ext cx="92862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Wingdings" panose="05000000000000000000" pitchFamily="2" charset="2"/>
              <a:buChar char="q"/>
              <a:defRPr/>
            </a:pPr>
            <a:r>
              <a:rPr lang="en-US" altLang="en-US" sz="3600" b="1" dirty="0" err="1">
                <a:solidFill>
                  <a:srgbClr val="008000"/>
                </a:solidFill>
                <a:latin typeface="Times New Roman" panose="02020603050405020304" pitchFamily="18" charset="0"/>
              </a:rPr>
              <a:t>Nêu</a:t>
            </a:r>
            <a:r>
              <a:rPr lang="en-US" altLang="en-US" sz="3600" b="1" dirty="0">
                <a:solidFill>
                  <a:srgbClr val="008000"/>
                </a:solidFill>
                <a:latin typeface="Times New Roman" panose="02020603050405020304" pitchFamily="18" charset="0"/>
              </a:rPr>
              <a:t> ý1 ?</a:t>
            </a:r>
          </a:p>
          <a:p>
            <a:pPr>
              <a:defRPr/>
            </a:pPr>
            <a:r>
              <a:rPr lang="en-US" altLang="en-US" sz="3600" b="1" dirty="0">
                <a:solidFill>
                  <a:srgbClr val="FFFF66"/>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Nguồn</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gốc</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hội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thổi</a:t>
            </a:r>
            <a:r>
              <a:rPr lang="en-US" altLang="en-US" sz="3600" b="1" dirty="0">
                <a:solidFill>
                  <a:srgbClr val="0000FF"/>
                </a:solidFill>
                <a:latin typeface="Times New Roman" panose="02020603050405020304" pitchFamily="18" charset="0"/>
              </a:rPr>
              <a:t> </a:t>
            </a:r>
            <a:r>
              <a:rPr lang="en-US" altLang="en-US" sz="3600" b="1" dirty="0" err="1">
                <a:solidFill>
                  <a:srgbClr val="0000FF"/>
                </a:solidFill>
                <a:latin typeface="Times New Roman" panose="02020603050405020304" pitchFamily="18" charset="0"/>
              </a:rPr>
              <a:t>cơm</a:t>
            </a:r>
            <a:r>
              <a:rPr lang="en-US" altLang="en-US" sz="3600" b="1" dirty="0">
                <a:solidFill>
                  <a:srgbClr val="0000FF"/>
                </a:solidFill>
                <a:latin typeface="Times New Roman" panose="02020603050405020304" pitchFamily="18" charset="0"/>
              </a:rPr>
              <a: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5853"/>
                                        </p:tgtEl>
                                        <p:attrNameLst>
                                          <p:attrName>style.visibility</p:attrName>
                                        </p:attrNameLst>
                                      </p:cBhvr>
                                      <p:to>
                                        <p:strVal val="visible"/>
                                      </p:to>
                                    </p:set>
                                    <p:animEffect transition="in" filter="box(in)">
                                      <p:cBhvr>
                                        <p:cTn id="7" dur="500"/>
                                        <p:tgtEl>
                                          <p:spTgt spid="35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5852">
                                            <p:txEl>
                                              <p:pRg st="0" end="0"/>
                                            </p:txEl>
                                          </p:spTgt>
                                        </p:tgtEl>
                                        <p:attrNameLst>
                                          <p:attrName>style.visibility</p:attrName>
                                        </p:attrNameLst>
                                      </p:cBhvr>
                                      <p:to>
                                        <p:strVal val="visible"/>
                                      </p:to>
                                    </p:set>
                                    <p:anim calcmode="lin" valueType="num">
                                      <p:cBhvr>
                                        <p:cTn id="12" dur="500" fill="hold"/>
                                        <p:tgtEl>
                                          <p:spTgt spid="3585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585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35853"/>
                                        </p:tgtEl>
                                      </p:cBhvr>
                                    </p:animEffect>
                                    <p:set>
                                      <p:cBhvr>
                                        <p:cTn id="18" dur="1" fill="hold">
                                          <p:stCondLst>
                                            <p:cond delay="499"/>
                                          </p:stCondLst>
                                        </p:cTn>
                                        <p:tgtEl>
                                          <p:spTgt spid="35853"/>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35852">
                                            <p:txEl>
                                              <p:pRg st="1" end="1"/>
                                            </p:txEl>
                                          </p:spTgt>
                                        </p:tgtEl>
                                        <p:attrNameLst>
                                          <p:attrName>style.visibility</p:attrName>
                                        </p:attrNameLst>
                                      </p:cBhvr>
                                      <p:to>
                                        <p:strVal val="visible"/>
                                      </p:to>
                                    </p:set>
                                    <p:anim calcmode="lin" valueType="num">
                                      <p:cBhvr>
                                        <p:cTn id="23" dur="500" fill="hold"/>
                                        <p:tgtEl>
                                          <p:spTgt spid="3585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585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nodeType="clickEffect">
                                  <p:stCondLst>
                                    <p:cond delay="0"/>
                                  </p:stCondLst>
                                  <p:childTnLst>
                                    <p:set>
                                      <p:cBhvr>
                                        <p:cTn id="28" dur="1" fill="hold">
                                          <p:stCondLst>
                                            <p:cond delay="0"/>
                                          </p:stCondLst>
                                        </p:cTn>
                                        <p:tgtEl>
                                          <p:spTgt spid="35852">
                                            <p:txEl>
                                              <p:pRg st="2" end="2"/>
                                            </p:txEl>
                                          </p:spTgt>
                                        </p:tgtEl>
                                        <p:attrNameLst>
                                          <p:attrName>style.visibility</p:attrName>
                                        </p:attrNameLst>
                                      </p:cBhvr>
                                      <p:to>
                                        <p:strVal val="visible"/>
                                      </p:to>
                                    </p:set>
                                    <p:anim calcmode="lin" valueType="num">
                                      <p:cBhvr>
                                        <p:cTn id="29" dur="500" fill="hold"/>
                                        <p:tgtEl>
                                          <p:spTgt spid="35852">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5852">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nodeType="clickEffect">
                                  <p:stCondLst>
                                    <p:cond delay="0"/>
                                  </p:stCondLst>
                                  <p:childTnLst>
                                    <p:set>
                                      <p:cBhvr>
                                        <p:cTn id="34" dur="1" fill="hold">
                                          <p:stCondLst>
                                            <p:cond delay="0"/>
                                          </p:stCondLst>
                                        </p:cTn>
                                        <p:tgtEl>
                                          <p:spTgt spid="17">
                                            <p:txEl>
                                              <p:pRg st="0" end="0"/>
                                            </p:txEl>
                                          </p:spTgt>
                                        </p:tgtEl>
                                        <p:attrNameLst>
                                          <p:attrName>style.visibility</p:attrName>
                                        </p:attrNameLst>
                                      </p:cBhvr>
                                      <p:to>
                                        <p:strVal val="visible"/>
                                      </p:to>
                                    </p:set>
                                    <p:anim calcmode="lin" valueType="num">
                                      <p:cBhvr>
                                        <p:cTn id="35"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nodeType="clickEffect">
                                  <p:stCondLst>
                                    <p:cond delay="0"/>
                                  </p:stCondLst>
                                  <p:childTnLst>
                                    <p:set>
                                      <p:cBhvr>
                                        <p:cTn id="40" dur="1" fill="hold">
                                          <p:stCondLst>
                                            <p:cond delay="0"/>
                                          </p:stCondLst>
                                        </p:cTn>
                                        <p:tgtEl>
                                          <p:spTgt spid="17">
                                            <p:txEl>
                                              <p:pRg st="1" end="1"/>
                                            </p:txEl>
                                          </p:spTgt>
                                        </p:tgtEl>
                                        <p:attrNameLst>
                                          <p:attrName>style.visibility</p:attrName>
                                        </p:attrNameLst>
                                      </p:cBhvr>
                                      <p:to>
                                        <p:strVal val="visible"/>
                                      </p:to>
                                    </p:set>
                                    <p:anim calcmode="lin" valueType="num">
                                      <p:cBhvr>
                                        <p:cTn id="41"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42"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53"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A5BEF1FB-2CB4-CAF9-7722-4A8C9F7DB753}"/>
              </a:ext>
            </a:extLst>
          </p:cNvPr>
          <p:cNvSpPr txBox="1">
            <a:spLocks noChangeArrowheads="1"/>
          </p:cNvSpPr>
          <p:nvPr/>
        </p:nvSpPr>
        <p:spPr bwMode="auto">
          <a:xfrm>
            <a:off x="8164513" y="222408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5" name="Text Box 3">
            <a:extLst>
              <a:ext uri="{FF2B5EF4-FFF2-40B4-BE49-F238E27FC236}">
                <a16:creationId xmlns:a16="http://schemas.microsoft.com/office/drawing/2014/main" id="{B67AA1D4-C5AA-1B4F-8C20-B8347F5914B4}"/>
              </a:ext>
            </a:extLst>
          </p:cNvPr>
          <p:cNvSpPr txBox="1">
            <a:spLocks noChangeArrowheads="1"/>
          </p:cNvSpPr>
          <p:nvPr/>
        </p:nvSpPr>
        <p:spPr bwMode="auto">
          <a:xfrm>
            <a:off x="3195638" y="323215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6" name="Text Box 5">
            <a:extLst>
              <a:ext uri="{FF2B5EF4-FFF2-40B4-BE49-F238E27FC236}">
                <a16:creationId xmlns:a16="http://schemas.microsoft.com/office/drawing/2014/main" id="{E207EB1E-33D3-D2B7-43F6-AAEE9A9777E1}"/>
              </a:ext>
            </a:extLst>
          </p:cNvPr>
          <p:cNvSpPr txBox="1">
            <a:spLocks noChangeArrowheads="1"/>
          </p:cNvSpPr>
          <p:nvPr/>
        </p:nvSpPr>
        <p:spPr bwMode="auto">
          <a:xfrm>
            <a:off x="4295775" y="4437063"/>
            <a:ext cx="1841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b="1">
              <a:latin typeface="Times New Roman" panose="02020603050405020304" pitchFamily="18" charset="0"/>
            </a:endParaRPr>
          </a:p>
        </p:txBody>
      </p:sp>
      <p:sp>
        <p:nvSpPr>
          <p:cNvPr id="28677" name="Text Box 6">
            <a:extLst>
              <a:ext uri="{FF2B5EF4-FFF2-40B4-BE49-F238E27FC236}">
                <a16:creationId xmlns:a16="http://schemas.microsoft.com/office/drawing/2014/main" id="{0EBECC55-E824-863D-A566-D9E87519B647}"/>
              </a:ext>
            </a:extLst>
          </p:cNvPr>
          <p:cNvSpPr txBox="1">
            <a:spLocks noChangeArrowheads="1"/>
          </p:cNvSpPr>
          <p:nvPr/>
        </p:nvSpPr>
        <p:spPr bwMode="auto">
          <a:xfrm>
            <a:off x="3843338" y="3448051"/>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28678" name="Text Box 7">
            <a:extLst>
              <a:ext uri="{FF2B5EF4-FFF2-40B4-BE49-F238E27FC236}">
                <a16:creationId xmlns:a16="http://schemas.microsoft.com/office/drawing/2014/main" id="{13B03A7F-D489-2846-240B-3E11E7E03A63}"/>
              </a:ext>
            </a:extLst>
          </p:cNvPr>
          <p:cNvSpPr txBox="1">
            <a:spLocks noChangeArrowheads="1"/>
          </p:cNvSpPr>
          <p:nvPr/>
        </p:nvSpPr>
        <p:spPr bwMode="auto">
          <a:xfrm>
            <a:off x="2763838" y="366553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b="1">
              <a:latin typeface="Times New Roman" panose="02020603050405020304" pitchFamily="18" charset="0"/>
            </a:endParaRPr>
          </a:p>
        </p:txBody>
      </p:sp>
      <p:sp>
        <p:nvSpPr>
          <p:cNvPr id="38924" name="Text Box 12">
            <a:extLst>
              <a:ext uri="{FF2B5EF4-FFF2-40B4-BE49-F238E27FC236}">
                <a16:creationId xmlns:a16="http://schemas.microsoft.com/office/drawing/2014/main" id="{9CF8E1B6-135B-03CC-7CFE-D1BA0A447F4C}"/>
              </a:ext>
            </a:extLst>
          </p:cNvPr>
          <p:cNvSpPr txBox="1">
            <a:spLocks noChangeArrowheads="1"/>
          </p:cNvSpPr>
          <p:nvPr/>
        </p:nvSpPr>
        <p:spPr bwMode="auto">
          <a:xfrm>
            <a:off x="551384" y="1869181"/>
            <a:ext cx="11089231" cy="3083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sz="3600" b="1" u="sng" dirty="0">
                <a:solidFill>
                  <a:srgbClr val="008000"/>
                </a:solidFill>
                <a:latin typeface="Cambria" panose="02040503050406030204" pitchFamily="18" charset="0"/>
                <a:ea typeface="Cambria" panose="02040503050406030204" pitchFamily="18" charset="0"/>
                <a:cs typeface="Cambria" panose="02040503050406030204" pitchFamily="18" charset="0"/>
              </a:rPr>
              <a:t>Câu 2</a:t>
            </a:r>
            <a:r>
              <a:rPr lang="vi-VN"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Kể</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lại</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việc</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lấy</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lửa</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trước</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khi</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nấu</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r>
              <a:rPr lang="en-US" altLang="en-US" sz="3600" b="1" dirty="0" err="1">
                <a:solidFill>
                  <a:srgbClr val="008000"/>
                </a:solidFill>
                <a:latin typeface="Cambria" panose="02040503050406030204" pitchFamily="18" charset="0"/>
                <a:ea typeface="Cambria" panose="02040503050406030204" pitchFamily="18" charset="0"/>
                <a:cs typeface="Cambria" panose="02040503050406030204" pitchFamily="18" charset="0"/>
              </a:rPr>
              <a:t>cơm</a:t>
            </a:r>
            <a:r>
              <a:rPr lang="en-US" altLang="en-US" sz="3600" b="1" dirty="0">
                <a:solidFill>
                  <a:srgbClr val="008000"/>
                </a:solidFill>
                <a:latin typeface="Cambria" panose="02040503050406030204" pitchFamily="18" charset="0"/>
                <a:ea typeface="Cambria" panose="02040503050406030204" pitchFamily="18" charset="0"/>
                <a:cs typeface="Cambria" panose="02040503050406030204" pitchFamily="18" charset="0"/>
              </a:rPr>
              <a:t> ?</a:t>
            </a:r>
          </a:p>
          <a:p>
            <a:pPr>
              <a:lnSpc>
                <a:spcPct val="120000"/>
              </a:lnSpc>
              <a:spcBef>
                <a:spcPct val="0"/>
              </a:spcBef>
              <a:buFontTx/>
              <a:buNone/>
            </a:pPr>
            <a:r>
              <a:rPr lang="en-US" altLang="en-US" sz="3600" b="1" dirty="0">
                <a:solidFill>
                  <a:srgbClr val="FFFF66"/>
                </a:solidFill>
                <a:latin typeface="Cambria" panose="02040503050406030204" pitchFamily="18" charset="0"/>
                <a:ea typeface="Cambria" panose="02040503050406030204" pitchFamily="18" charset="0"/>
                <a:cs typeface="Cambria" panose="02040503050406030204" pitchFamily="18" charset="0"/>
              </a:rPr>
              <a:t>      </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Khi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tiếng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trống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hiệu</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vừa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dứt</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thanh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niên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của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đội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nhanh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như</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sóc</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leo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bốn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cây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chuối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bôi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mỡ</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bóng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nhẫy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để</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lấy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nén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hương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cắm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trên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ngọn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đem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xuống</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châm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vào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que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diêm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cho</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cháy</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thành</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ngọn</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lửa</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và</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bắt</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đầu</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0000FF"/>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0000FF"/>
                </a:solidFill>
                <a:latin typeface="Cambria" panose="02040503050406030204" pitchFamily="18" charset="0"/>
                <a:ea typeface="Cambria" panose="02040503050406030204" pitchFamily="18" charset="0"/>
                <a:cs typeface="Cambria" panose="02040503050406030204" pitchFamily="18" charset="0"/>
              </a:rPr>
              <a:t>.  </a:t>
            </a:r>
          </a:p>
        </p:txBody>
      </p:sp>
      <p:sp>
        <p:nvSpPr>
          <p:cNvPr id="38925" name="Text Box 13">
            <a:extLst>
              <a:ext uri="{FF2B5EF4-FFF2-40B4-BE49-F238E27FC236}">
                <a16:creationId xmlns:a16="http://schemas.microsoft.com/office/drawing/2014/main" id="{23EBCE10-8CE0-42E8-ECD9-32746DF6AAEE}"/>
              </a:ext>
            </a:extLst>
          </p:cNvPr>
          <p:cNvSpPr txBox="1">
            <a:spLocks noChangeArrowheads="1"/>
          </p:cNvSpPr>
          <p:nvPr/>
        </p:nvSpPr>
        <p:spPr bwMode="auto">
          <a:xfrm>
            <a:off x="2593460" y="1219559"/>
            <a:ext cx="72320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err="1">
                <a:solidFill>
                  <a:srgbClr val="800080"/>
                </a:solidFill>
              </a:rPr>
              <a:t>Đọc</a:t>
            </a:r>
            <a:r>
              <a:rPr lang="en-US" altLang="en-US" b="1" dirty="0">
                <a:solidFill>
                  <a:srgbClr val="800080"/>
                </a:solidFill>
              </a:rPr>
              <a:t> </a:t>
            </a:r>
            <a:r>
              <a:rPr lang="en-US" altLang="en-US" b="1" dirty="0" err="1">
                <a:solidFill>
                  <a:srgbClr val="800080"/>
                </a:solidFill>
              </a:rPr>
              <a:t>thầm</a:t>
            </a:r>
            <a:r>
              <a:rPr lang="en-US" altLang="en-US" b="1" dirty="0">
                <a:solidFill>
                  <a:srgbClr val="800080"/>
                </a:solidFill>
              </a:rPr>
              <a:t> </a:t>
            </a:r>
            <a:r>
              <a:rPr lang="en-US" altLang="en-US" b="1" dirty="0" err="1">
                <a:solidFill>
                  <a:srgbClr val="800080"/>
                </a:solidFill>
              </a:rPr>
              <a:t>đoạn</a:t>
            </a:r>
            <a:r>
              <a:rPr lang="en-US" altLang="en-US" b="1" dirty="0">
                <a:solidFill>
                  <a:srgbClr val="800080"/>
                </a:solidFill>
              </a:rPr>
              <a:t> 2, </a:t>
            </a:r>
            <a:r>
              <a:rPr lang="en-US" altLang="en-US" b="1" dirty="0" err="1">
                <a:solidFill>
                  <a:srgbClr val="800080"/>
                </a:solidFill>
              </a:rPr>
              <a:t>trả</a:t>
            </a:r>
            <a:r>
              <a:rPr lang="en-US" altLang="en-US" b="1" dirty="0">
                <a:solidFill>
                  <a:srgbClr val="800080"/>
                </a:solidFill>
              </a:rPr>
              <a:t> </a:t>
            </a:r>
            <a:r>
              <a:rPr lang="en-US" altLang="en-US" b="1" dirty="0" err="1">
                <a:solidFill>
                  <a:srgbClr val="800080"/>
                </a:solidFill>
              </a:rPr>
              <a:t>lời</a:t>
            </a:r>
            <a:r>
              <a:rPr lang="en-US" altLang="en-US" b="1" dirty="0">
                <a:solidFill>
                  <a:srgbClr val="800080"/>
                </a:solidFill>
              </a:rPr>
              <a:t> </a:t>
            </a:r>
            <a:r>
              <a:rPr lang="en-US" altLang="en-US" b="1" dirty="0" err="1">
                <a:solidFill>
                  <a:srgbClr val="800080"/>
                </a:solidFill>
              </a:rPr>
              <a:t>câu</a:t>
            </a:r>
            <a:r>
              <a:rPr lang="en-US" altLang="en-US" b="1" dirty="0">
                <a:solidFill>
                  <a:srgbClr val="800080"/>
                </a:solidFill>
              </a:rPr>
              <a:t> </a:t>
            </a:r>
            <a:r>
              <a:rPr lang="en-US" altLang="en-US" b="1" dirty="0" err="1">
                <a:solidFill>
                  <a:srgbClr val="800080"/>
                </a:solidFill>
              </a:rPr>
              <a:t>hỏi</a:t>
            </a:r>
            <a:r>
              <a:rPr lang="en-US" altLang="en-US" b="1" dirty="0">
                <a:solidFill>
                  <a:srgbClr val="800080"/>
                </a:solidFill>
              </a:rPr>
              <a:t>:</a:t>
            </a:r>
          </a:p>
        </p:txBody>
      </p:sp>
      <p:sp>
        <p:nvSpPr>
          <p:cNvPr id="12" name="Text Box 9">
            <a:extLst>
              <a:ext uri="{FF2B5EF4-FFF2-40B4-BE49-F238E27FC236}">
                <a16:creationId xmlns:a16="http://schemas.microsoft.com/office/drawing/2014/main" id="{03341A69-7FBB-1A66-C21F-568609CD70FF}"/>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8925"/>
                                        </p:tgtEl>
                                        <p:attrNameLst>
                                          <p:attrName>style.visibility</p:attrName>
                                        </p:attrNameLst>
                                      </p:cBhvr>
                                      <p:to>
                                        <p:strVal val="visible"/>
                                      </p:to>
                                    </p:set>
                                    <p:animEffect transition="in" filter="box(in)">
                                      <p:cBhvr>
                                        <p:cTn id="7" dur="500"/>
                                        <p:tgtEl>
                                          <p:spTgt spid="389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38924">
                                            <p:txEl>
                                              <p:pRg st="0" end="0"/>
                                            </p:txEl>
                                          </p:spTgt>
                                        </p:tgtEl>
                                        <p:attrNameLst>
                                          <p:attrName>style.visibility</p:attrName>
                                        </p:attrNameLst>
                                      </p:cBhvr>
                                      <p:to>
                                        <p:strVal val="visible"/>
                                      </p:to>
                                    </p:set>
                                    <p:anim calcmode="lin" valueType="num">
                                      <p:cBhvr>
                                        <p:cTn id="12" dur="500" fill="hold"/>
                                        <p:tgtEl>
                                          <p:spTgt spid="389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892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nodeType="clickEffect">
                                  <p:stCondLst>
                                    <p:cond delay="0"/>
                                  </p:stCondLst>
                                  <p:childTnLst>
                                    <p:animEffect transition="out" filter="box(in)">
                                      <p:cBhvr>
                                        <p:cTn id="17" dur="500"/>
                                        <p:tgtEl>
                                          <p:spTgt spid="38925"/>
                                        </p:tgtEl>
                                      </p:cBhvr>
                                    </p:animEffect>
                                    <p:set>
                                      <p:cBhvr>
                                        <p:cTn id="18" dur="1" fill="hold">
                                          <p:stCondLst>
                                            <p:cond delay="499"/>
                                          </p:stCondLst>
                                        </p:cTn>
                                        <p:tgtEl>
                                          <p:spTgt spid="38925"/>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nodeType="clickEffect">
                                  <p:stCondLst>
                                    <p:cond delay="0"/>
                                  </p:stCondLst>
                                  <p:childTnLst>
                                    <p:set>
                                      <p:cBhvr>
                                        <p:cTn id="22" dur="1" fill="hold">
                                          <p:stCondLst>
                                            <p:cond delay="0"/>
                                          </p:stCondLst>
                                        </p:cTn>
                                        <p:tgtEl>
                                          <p:spTgt spid="38924">
                                            <p:txEl>
                                              <p:pRg st="1" end="1"/>
                                            </p:txEl>
                                          </p:spTgt>
                                        </p:tgtEl>
                                        <p:attrNameLst>
                                          <p:attrName>style.visibility</p:attrName>
                                        </p:attrNameLst>
                                      </p:cBhvr>
                                      <p:to>
                                        <p:strVal val="visible"/>
                                      </p:to>
                                    </p:set>
                                    <p:anim calcmode="lin" valueType="num">
                                      <p:cBhvr>
                                        <p:cTn id="23" dur="500" fill="hold"/>
                                        <p:tgtEl>
                                          <p:spTgt spid="38924">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892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1000"/>
                                        <p:tgtEl>
                                          <p:spTgt spid="12">
                                            <p:txEl>
                                              <p:pRg st="1" end="1"/>
                                            </p:txEl>
                                          </p:spTgt>
                                        </p:tgtEl>
                                      </p:cBhvr>
                                    </p:animEffect>
                                    <p:anim calcmode="lin" valueType="num">
                                      <p:cBhvr>
                                        <p:cTn id="3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P spid="3892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1641F48F-9D7B-CF26-DE61-DE2EC9FA2B4E}"/>
              </a:ext>
            </a:extLst>
          </p:cNvPr>
          <p:cNvSpPr txBox="1">
            <a:spLocks noChangeArrowheads="1"/>
          </p:cNvSpPr>
          <p:nvPr/>
        </p:nvSpPr>
        <p:spPr bwMode="auto">
          <a:xfrm>
            <a:off x="3065463" y="1087438"/>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b="1">
                <a:solidFill>
                  <a:srgbClr val="000000"/>
                </a:solidFill>
                <a:latin typeface="Times New Roman" panose="02020603050405020304" pitchFamily="18" charset="0"/>
              </a:rPr>
              <a:t>Leo lên cây chuối</a:t>
            </a:r>
          </a:p>
        </p:txBody>
      </p:sp>
      <p:sp>
        <p:nvSpPr>
          <p:cNvPr id="39939" name="Text Box 3">
            <a:extLst>
              <a:ext uri="{FF2B5EF4-FFF2-40B4-BE49-F238E27FC236}">
                <a16:creationId xmlns:a16="http://schemas.microsoft.com/office/drawing/2014/main" id="{0CAF9060-37C9-C78D-56D7-EADC76CCB1D9}"/>
              </a:ext>
            </a:extLst>
          </p:cNvPr>
          <p:cNvSpPr txBox="1">
            <a:spLocks noChangeArrowheads="1"/>
          </p:cNvSpPr>
          <p:nvPr/>
        </p:nvSpPr>
        <p:spPr bwMode="auto">
          <a:xfrm>
            <a:off x="3065463" y="2253533"/>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00"/>
                </a:solidFill>
                <a:latin typeface="Times New Roman" panose="02020603050405020304" pitchFamily="18" charset="0"/>
              </a:rPr>
              <a:t>Lấy nén hương ở ngọn chuối</a:t>
            </a:r>
          </a:p>
        </p:txBody>
      </p:sp>
      <p:sp>
        <p:nvSpPr>
          <p:cNvPr id="39940" name="Text Box 4">
            <a:extLst>
              <a:ext uri="{FF2B5EF4-FFF2-40B4-BE49-F238E27FC236}">
                <a16:creationId xmlns:a16="http://schemas.microsoft.com/office/drawing/2014/main" id="{4A8259F0-14AA-7A5C-120D-E39D3EA08563}"/>
              </a:ext>
            </a:extLst>
          </p:cNvPr>
          <p:cNvSpPr txBox="1">
            <a:spLocks noChangeArrowheads="1"/>
          </p:cNvSpPr>
          <p:nvPr/>
        </p:nvSpPr>
        <p:spPr bwMode="auto">
          <a:xfrm>
            <a:off x="3161928" y="3448110"/>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pt-BR" altLang="en-US" sz="2800" b="1" dirty="0">
                <a:solidFill>
                  <a:srgbClr val="000000"/>
                </a:solidFill>
                <a:latin typeface="Times New Roman" panose="02020603050405020304" pitchFamily="18" charset="0"/>
              </a:rPr>
              <a:t>Châm hương vào 3 que diêm</a:t>
            </a:r>
          </a:p>
        </p:txBody>
      </p:sp>
      <p:sp>
        <p:nvSpPr>
          <p:cNvPr id="39941" name="Text Box 5">
            <a:extLst>
              <a:ext uri="{FF2B5EF4-FFF2-40B4-BE49-F238E27FC236}">
                <a16:creationId xmlns:a16="http://schemas.microsoft.com/office/drawing/2014/main" id="{C5432E14-8DB1-3BAB-32FE-A5236A2BDFD0}"/>
              </a:ext>
            </a:extLst>
          </p:cNvPr>
          <p:cNvSpPr txBox="1">
            <a:spLocks noChangeArrowheads="1"/>
          </p:cNvSpPr>
          <p:nvPr/>
        </p:nvSpPr>
        <p:spPr bwMode="auto">
          <a:xfrm>
            <a:off x="3052461" y="4642687"/>
            <a:ext cx="5334000" cy="522287"/>
          </a:xfrm>
          <a:prstGeom prst="rect">
            <a:avLst/>
          </a:prstGeom>
          <a:solidFill>
            <a:schemeClr val="bg1"/>
          </a:solidFill>
          <a:ln w="38100" algn="ctr">
            <a:solidFill>
              <a:srgbClr val="FF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sz="2800" b="1" dirty="0">
                <a:solidFill>
                  <a:srgbClr val="000000"/>
                </a:solidFill>
                <a:latin typeface="Times New Roman" panose="02020603050405020304" pitchFamily="18" charset="0"/>
              </a:rPr>
              <a:t>Hương cháy thành ngọn lửa</a:t>
            </a:r>
          </a:p>
        </p:txBody>
      </p:sp>
      <p:sp>
        <p:nvSpPr>
          <p:cNvPr id="39945" name="AutoShape 9">
            <a:extLst>
              <a:ext uri="{FF2B5EF4-FFF2-40B4-BE49-F238E27FC236}">
                <a16:creationId xmlns:a16="http://schemas.microsoft.com/office/drawing/2014/main" id="{4458020B-030E-4AAB-76A9-3D8A0BF7BAF9}"/>
              </a:ext>
            </a:extLst>
          </p:cNvPr>
          <p:cNvSpPr>
            <a:spLocks noChangeArrowheads="1"/>
          </p:cNvSpPr>
          <p:nvPr/>
        </p:nvSpPr>
        <p:spPr bwMode="auto">
          <a:xfrm>
            <a:off x="5370658" y="1592985"/>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46" name="AutoShape 10">
            <a:extLst>
              <a:ext uri="{FF2B5EF4-FFF2-40B4-BE49-F238E27FC236}">
                <a16:creationId xmlns:a16="http://schemas.microsoft.com/office/drawing/2014/main" id="{35DEA60C-645D-80B6-1B83-7D74AB3DD6E2}"/>
              </a:ext>
            </a:extLst>
          </p:cNvPr>
          <p:cNvSpPr>
            <a:spLocks noChangeArrowheads="1"/>
          </p:cNvSpPr>
          <p:nvPr/>
        </p:nvSpPr>
        <p:spPr bwMode="auto">
          <a:xfrm>
            <a:off x="5452174" y="2754534"/>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9947" name="AutoShape 11">
            <a:extLst>
              <a:ext uri="{FF2B5EF4-FFF2-40B4-BE49-F238E27FC236}">
                <a16:creationId xmlns:a16="http://schemas.microsoft.com/office/drawing/2014/main" id="{D7C0CAB4-DA04-0140-A22B-E96EC1D0398C}"/>
              </a:ext>
            </a:extLst>
          </p:cNvPr>
          <p:cNvSpPr>
            <a:spLocks noChangeArrowheads="1"/>
          </p:cNvSpPr>
          <p:nvPr/>
        </p:nvSpPr>
        <p:spPr bwMode="auto">
          <a:xfrm>
            <a:off x="5452174" y="3915707"/>
            <a:ext cx="381000" cy="685800"/>
          </a:xfrm>
          <a:prstGeom prst="downArrow">
            <a:avLst>
              <a:gd name="adj1" fmla="val 50000"/>
              <a:gd name="adj2" fmla="val 45000"/>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9705" name="Rectangle 16">
            <a:extLst>
              <a:ext uri="{FF2B5EF4-FFF2-40B4-BE49-F238E27FC236}">
                <a16:creationId xmlns:a16="http://schemas.microsoft.com/office/drawing/2014/main" id="{9F42D02A-BA60-CAE8-936D-5238724CB59A}"/>
              </a:ext>
            </a:extLst>
          </p:cNvPr>
          <p:cNvSpPr>
            <a:spLocks noChangeArrowheads="1"/>
          </p:cNvSpPr>
          <p:nvPr/>
        </p:nvSpPr>
        <p:spPr bwMode="auto">
          <a:xfrm>
            <a:off x="1774825" y="415925"/>
            <a:ext cx="6624638"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a:solidFill>
                  <a:srgbClr val="008000"/>
                </a:solidFill>
              </a:rPr>
              <a:t>Việc lấy lửa trước khi nấu cơm</a:t>
            </a:r>
          </a:p>
        </p:txBody>
      </p:sp>
      <p:sp>
        <p:nvSpPr>
          <p:cNvPr id="2" name="Rectangle 1"/>
          <p:cNvSpPr/>
          <p:nvPr/>
        </p:nvSpPr>
        <p:spPr>
          <a:xfrm>
            <a:off x="2660576" y="5370463"/>
            <a:ext cx="6336704"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Wingdings" panose="05000000000000000000" pitchFamily="2" charset="2"/>
              <a:buChar char="q"/>
              <a:defRPr/>
            </a:pPr>
            <a:r>
              <a:rPr lang="en-US" altLang="en-US" sz="3200" b="1" dirty="0" err="1">
                <a:solidFill>
                  <a:srgbClr val="008000"/>
                </a:solidFill>
                <a:latin typeface="Times New Roman" panose="02020603050405020304" pitchFamily="18" charset="0"/>
              </a:rPr>
              <a:t>Nêu</a:t>
            </a:r>
            <a:r>
              <a:rPr lang="en-US" altLang="en-US" sz="3200" b="1" dirty="0">
                <a:solidFill>
                  <a:srgbClr val="008000"/>
                </a:solidFill>
                <a:latin typeface="Times New Roman" panose="02020603050405020304" pitchFamily="18" charset="0"/>
              </a:rPr>
              <a:t> ý2 ?</a:t>
            </a:r>
          </a:p>
          <a:p>
            <a:pPr>
              <a:defRPr/>
            </a:pPr>
            <a:r>
              <a:rPr lang="en-US" altLang="en-US" sz="3200" b="1" dirty="0">
                <a:solidFill>
                  <a:srgbClr val="FFFF66"/>
                </a:solidFill>
                <a:latin typeface="Times New Roman" panose="02020603050405020304" pitchFamily="18" charset="0"/>
              </a:rPr>
              <a:t>    </a:t>
            </a:r>
            <a:endParaRPr lang="en-US" altLang="en-US" sz="3200" b="1" dirty="0">
              <a:solidFill>
                <a:srgbClr val="0000FF"/>
              </a:solidFill>
              <a:latin typeface="Times New Roman" panose="02020603050405020304" pitchFamily="18" charset="0"/>
            </a:endParaRPr>
          </a:p>
        </p:txBody>
      </p:sp>
      <p:sp>
        <p:nvSpPr>
          <p:cNvPr id="4" name="Rectangle 3"/>
          <p:cNvSpPr/>
          <p:nvPr/>
        </p:nvSpPr>
        <p:spPr>
          <a:xfrm>
            <a:off x="3431704" y="5949280"/>
            <a:ext cx="6048672" cy="3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altLang="en-US" sz="3200" b="1" dirty="0" err="1">
                <a:solidFill>
                  <a:srgbClr val="0000FF"/>
                </a:solidFill>
                <a:latin typeface="Times New Roman" panose="02020603050405020304" pitchFamily="18" charset="0"/>
              </a:rPr>
              <a:t>Việc</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lấy</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lửa</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chuẩn</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bị</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thổi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cơm</a:t>
            </a:r>
            <a:r>
              <a:rPr lang="en-US" altLang="en-US" sz="3200" b="1" dirty="0">
                <a:solidFill>
                  <a:srgbClr val="0000FF"/>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1000"/>
                                        <p:tgtEl>
                                          <p:spTgt spid="39938"/>
                                        </p:tgtEl>
                                      </p:cBhvr>
                                    </p:animEffect>
                                    <p:anim calcmode="lin" valueType="num">
                                      <p:cBhvr>
                                        <p:cTn id="8" dur="1000" fill="hold"/>
                                        <p:tgtEl>
                                          <p:spTgt spid="39938"/>
                                        </p:tgtEl>
                                        <p:attrNameLst>
                                          <p:attrName>style.rotation</p:attrName>
                                        </p:attrNameLst>
                                      </p:cBhvr>
                                      <p:tavLst>
                                        <p:tav tm="0">
                                          <p:val>
                                            <p:fltVal val="720"/>
                                          </p:val>
                                        </p:tav>
                                        <p:tav tm="100000">
                                          <p:val>
                                            <p:fltVal val="0"/>
                                          </p:val>
                                        </p:tav>
                                      </p:tavLst>
                                    </p:anim>
                                    <p:anim calcmode="lin" valueType="num">
                                      <p:cBhvr>
                                        <p:cTn id="9" dur="1000" fill="hold"/>
                                        <p:tgtEl>
                                          <p:spTgt spid="39938"/>
                                        </p:tgtEl>
                                        <p:attrNameLst>
                                          <p:attrName>ppt_h</p:attrName>
                                        </p:attrNameLst>
                                      </p:cBhvr>
                                      <p:tavLst>
                                        <p:tav tm="0">
                                          <p:val>
                                            <p:fltVal val="0"/>
                                          </p:val>
                                        </p:tav>
                                        <p:tav tm="100000">
                                          <p:val>
                                            <p:strVal val="#ppt_h"/>
                                          </p:val>
                                        </p:tav>
                                      </p:tavLst>
                                    </p:anim>
                                    <p:anim calcmode="lin" valueType="num">
                                      <p:cBhvr>
                                        <p:cTn id="10" dur="1000" fill="hold"/>
                                        <p:tgtEl>
                                          <p:spTgt spid="39938"/>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1" fill="hold" nodeType="clickEffect">
                                  <p:stCondLst>
                                    <p:cond delay="0"/>
                                  </p:stCondLst>
                                  <p:childTnLst>
                                    <p:set>
                                      <p:cBhvr>
                                        <p:cTn id="14" dur="1" fill="hold">
                                          <p:stCondLst>
                                            <p:cond delay="0"/>
                                          </p:stCondLst>
                                        </p:cTn>
                                        <p:tgtEl>
                                          <p:spTgt spid="39945"/>
                                        </p:tgtEl>
                                        <p:attrNameLst>
                                          <p:attrName>style.visibility</p:attrName>
                                        </p:attrNameLst>
                                      </p:cBhvr>
                                      <p:to>
                                        <p:strVal val="visible"/>
                                      </p:to>
                                    </p:set>
                                    <p:anim calcmode="lin" valueType="num">
                                      <p:cBhvr additive="base">
                                        <p:cTn id="15" dur="500" fill="hold"/>
                                        <p:tgtEl>
                                          <p:spTgt spid="39945"/>
                                        </p:tgtEl>
                                        <p:attrNameLst>
                                          <p:attrName>ppt_x</p:attrName>
                                        </p:attrNameLst>
                                      </p:cBhvr>
                                      <p:tavLst>
                                        <p:tav tm="0">
                                          <p:val>
                                            <p:strVal val="#ppt_x"/>
                                          </p:val>
                                        </p:tav>
                                        <p:tav tm="100000">
                                          <p:val>
                                            <p:strVal val="#ppt_x"/>
                                          </p:val>
                                        </p:tav>
                                      </p:tavLst>
                                    </p:anim>
                                    <p:anim calcmode="lin" valueType="num">
                                      <p:cBhvr additive="base">
                                        <p:cTn id="16" dur="500" fill="hold"/>
                                        <p:tgtEl>
                                          <p:spTgt spid="39945"/>
                                        </p:tgtEl>
                                        <p:attrNameLst>
                                          <p:attrName>ppt_y</p:attrName>
                                        </p:attrNameLst>
                                      </p:cBhvr>
                                      <p:tavLst>
                                        <p:tav tm="0">
                                          <p:val>
                                            <p:strVal val="0-#ppt_h/2"/>
                                          </p:val>
                                        </p:tav>
                                        <p:tav tm="100000">
                                          <p:val>
                                            <p:strVal val="#ppt_y"/>
                                          </p:val>
                                        </p:tav>
                                      </p:tavLst>
                                    </p:anim>
                                  </p:childTnLst>
                                </p:cTn>
                              </p:par>
                              <p:par>
                                <p:cTn id="17" presetID="35" presetClass="entr" presetSubtype="0" fill="hold" nodeType="withEffect">
                                  <p:stCondLst>
                                    <p:cond delay="0"/>
                                  </p:stCondLst>
                                  <p:childTnLst>
                                    <p:set>
                                      <p:cBhvr>
                                        <p:cTn id="18" dur="1" fill="hold">
                                          <p:stCondLst>
                                            <p:cond delay="0"/>
                                          </p:stCondLst>
                                        </p:cTn>
                                        <p:tgtEl>
                                          <p:spTgt spid="39939"/>
                                        </p:tgtEl>
                                        <p:attrNameLst>
                                          <p:attrName>style.visibility</p:attrName>
                                        </p:attrNameLst>
                                      </p:cBhvr>
                                      <p:to>
                                        <p:strVal val="visible"/>
                                      </p:to>
                                    </p:set>
                                    <p:animEffect transition="in" filter="fade">
                                      <p:cBhvr>
                                        <p:cTn id="19" dur="1000"/>
                                        <p:tgtEl>
                                          <p:spTgt spid="39939"/>
                                        </p:tgtEl>
                                      </p:cBhvr>
                                    </p:animEffect>
                                    <p:anim calcmode="lin" valueType="num">
                                      <p:cBhvr>
                                        <p:cTn id="20" dur="1000" fill="hold"/>
                                        <p:tgtEl>
                                          <p:spTgt spid="39939"/>
                                        </p:tgtEl>
                                        <p:attrNameLst>
                                          <p:attrName>style.rotation</p:attrName>
                                        </p:attrNameLst>
                                      </p:cBhvr>
                                      <p:tavLst>
                                        <p:tav tm="0">
                                          <p:val>
                                            <p:fltVal val="720"/>
                                          </p:val>
                                        </p:tav>
                                        <p:tav tm="100000">
                                          <p:val>
                                            <p:fltVal val="0"/>
                                          </p:val>
                                        </p:tav>
                                      </p:tavLst>
                                    </p:anim>
                                    <p:anim calcmode="lin" valueType="num">
                                      <p:cBhvr>
                                        <p:cTn id="21" dur="1000" fill="hold"/>
                                        <p:tgtEl>
                                          <p:spTgt spid="39939"/>
                                        </p:tgtEl>
                                        <p:attrNameLst>
                                          <p:attrName>ppt_h</p:attrName>
                                        </p:attrNameLst>
                                      </p:cBhvr>
                                      <p:tavLst>
                                        <p:tav tm="0">
                                          <p:val>
                                            <p:fltVal val="0"/>
                                          </p:val>
                                        </p:tav>
                                        <p:tav tm="100000">
                                          <p:val>
                                            <p:strVal val="#ppt_h"/>
                                          </p:val>
                                        </p:tav>
                                      </p:tavLst>
                                    </p:anim>
                                    <p:anim calcmode="lin" valueType="num">
                                      <p:cBhvr>
                                        <p:cTn id="22" dur="1000" fill="hold"/>
                                        <p:tgtEl>
                                          <p:spTgt spid="39939"/>
                                        </p:tgtEl>
                                        <p:attrNameLst>
                                          <p:attrName>ppt_w</p:attrName>
                                        </p:attrNameLst>
                                      </p:cBhvr>
                                      <p:tavLst>
                                        <p:tav tm="0">
                                          <p:val>
                                            <p:fltVal val="0"/>
                                          </p:val>
                                        </p:tav>
                                        <p:tav tm="100000">
                                          <p:val>
                                            <p:strVal val="#ppt_w"/>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39946"/>
                                        </p:tgtEl>
                                        <p:attrNameLst>
                                          <p:attrName>style.visibility</p:attrName>
                                        </p:attrNameLst>
                                      </p:cBhvr>
                                      <p:to>
                                        <p:strVal val="visible"/>
                                      </p:to>
                                    </p:set>
                                    <p:anim calcmode="lin" valueType="num">
                                      <p:cBhvr additive="base">
                                        <p:cTn id="27" dur="500" fill="hold"/>
                                        <p:tgtEl>
                                          <p:spTgt spid="39946"/>
                                        </p:tgtEl>
                                        <p:attrNameLst>
                                          <p:attrName>ppt_x</p:attrName>
                                        </p:attrNameLst>
                                      </p:cBhvr>
                                      <p:tavLst>
                                        <p:tav tm="0">
                                          <p:val>
                                            <p:strVal val="#ppt_x"/>
                                          </p:val>
                                        </p:tav>
                                        <p:tav tm="100000">
                                          <p:val>
                                            <p:strVal val="#ppt_x"/>
                                          </p:val>
                                        </p:tav>
                                      </p:tavLst>
                                    </p:anim>
                                    <p:anim calcmode="lin" valueType="num">
                                      <p:cBhvr additive="base">
                                        <p:cTn id="28" dur="500" fill="hold"/>
                                        <p:tgtEl>
                                          <p:spTgt spid="39946"/>
                                        </p:tgtEl>
                                        <p:attrNameLst>
                                          <p:attrName>ppt_y</p:attrName>
                                        </p:attrNameLst>
                                      </p:cBhvr>
                                      <p:tavLst>
                                        <p:tav tm="0">
                                          <p:val>
                                            <p:strVal val="0-#ppt_h/2"/>
                                          </p:val>
                                        </p:tav>
                                        <p:tav tm="100000">
                                          <p:val>
                                            <p:strVal val="#ppt_y"/>
                                          </p:val>
                                        </p:tav>
                                      </p:tavLst>
                                    </p:anim>
                                  </p:childTnLst>
                                </p:cTn>
                              </p:par>
                              <p:par>
                                <p:cTn id="29" presetID="35" presetClass="entr" presetSubtype="0" fill="hold" nodeType="withEffect">
                                  <p:stCondLst>
                                    <p:cond delay="0"/>
                                  </p:stCondLst>
                                  <p:childTnLst>
                                    <p:set>
                                      <p:cBhvr>
                                        <p:cTn id="30" dur="1" fill="hold">
                                          <p:stCondLst>
                                            <p:cond delay="0"/>
                                          </p:stCondLst>
                                        </p:cTn>
                                        <p:tgtEl>
                                          <p:spTgt spid="39940"/>
                                        </p:tgtEl>
                                        <p:attrNameLst>
                                          <p:attrName>style.visibility</p:attrName>
                                        </p:attrNameLst>
                                      </p:cBhvr>
                                      <p:to>
                                        <p:strVal val="visible"/>
                                      </p:to>
                                    </p:set>
                                    <p:animEffect transition="in" filter="fade">
                                      <p:cBhvr>
                                        <p:cTn id="31" dur="1000"/>
                                        <p:tgtEl>
                                          <p:spTgt spid="39940"/>
                                        </p:tgtEl>
                                      </p:cBhvr>
                                    </p:animEffect>
                                    <p:anim calcmode="lin" valueType="num">
                                      <p:cBhvr>
                                        <p:cTn id="32" dur="1000" fill="hold"/>
                                        <p:tgtEl>
                                          <p:spTgt spid="39940"/>
                                        </p:tgtEl>
                                        <p:attrNameLst>
                                          <p:attrName>style.rotation</p:attrName>
                                        </p:attrNameLst>
                                      </p:cBhvr>
                                      <p:tavLst>
                                        <p:tav tm="0">
                                          <p:val>
                                            <p:fltVal val="720"/>
                                          </p:val>
                                        </p:tav>
                                        <p:tav tm="100000">
                                          <p:val>
                                            <p:fltVal val="0"/>
                                          </p:val>
                                        </p:tav>
                                      </p:tavLst>
                                    </p:anim>
                                    <p:anim calcmode="lin" valueType="num">
                                      <p:cBhvr>
                                        <p:cTn id="33" dur="1000" fill="hold"/>
                                        <p:tgtEl>
                                          <p:spTgt spid="39940"/>
                                        </p:tgtEl>
                                        <p:attrNameLst>
                                          <p:attrName>ppt_h</p:attrName>
                                        </p:attrNameLst>
                                      </p:cBhvr>
                                      <p:tavLst>
                                        <p:tav tm="0">
                                          <p:val>
                                            <p:fltVal val="0"/>
                                          </p:val>
                                        </p:tav>
                                        <p:tav tm="100000">
                                          <p:val>
                                            <p:strVal val="#ppt_h"/>
                                          </p:val>
                                        </p:tav>
                                      </p:tavLst>
                                    </p:anim>
                                    <p:anim calcmode="lin" valueType="num">
                                      <p:cBhvr>
                                        <p:cTn id="34" dur="1000" fill="hold"/>
                                        <p:tgtEl>
                                          <p:spTgt spid="39940"/>
                                        </p:tgtEl>
                                        <p:attrNameLst>
                                          <p:attrName>ppt_w</p:attrName>
                                        </p:attrNameLst>
                                      </p:cBhvr>
                                      <p:tavLst>
                                        <p:tav tm="0">
                                          <p:val>
                                            <p:fltVal val="0"/>
                                          </p:val>
                                        </p:tav>
                                        <p:tav tm="100000">
                                          <p:val>
                                            <p:strVal val="#ppt_w"/>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1" fill="hold" nodeType="clickEffect">
                                  <p:stCondLst>
                                    <p:cond delay="0"/>
                                  </p:stCondLst>
                                  <p:childTnLst>
                                    <p:set>
                                      <p:cBhvr>
                                        <p:cTn id="38" dur="1" fill="hold">
                                          <p:stCondLst>
                                            <p:cond delay="0"/>
                                          </p:stCondLst>
                                        </p:cTn>
                                        <p:tgtEl>
                                          <p:spTgt spid="39947"/>
                                        </p:tgtEl>
                                        <p:attrNameLst>
                                          <p:attrName>style.visibility</p:attrName>
                                        </p:attrNameLst>
                                      </p:cBhvr>
                                      <p:to>
                                        <p:strVal val="visible"/>
                                      </p:to>
                                    </p:set>
                                    <p:anim calcmode="lin" valueType="num">
                                      <p:cBhvr additive="base">
                                        <p:cTn id="39" dur="500" fill="hold"/>
                                        <p:tgtEl>
                                          <p:spTgt spid="39947"/>
                                        </p:tgtEl>
                                        <p:attrNameLst>
                                          <p:attrName>ppt_x</p:attrName>
                                        </p:attrNameLst>
                                      </p:cBhvr>
                                      <p:tavLst>
                                        <p:tav tm="0">
                                          <p:val>
                                            <p:strVal val="#ppt_x"/>
                                          </p:val>
                                        </p:tav>
                                        <p:tav tm="100000">
                                          <p:val>
                                            <p:strVal val="#ppt_x"/>
                                          </p:val>
                                        </p:tav>
                                      </p:tavLst>
                                    </p:anim>
                                    <p:anim calcmode="lin" valueType="num">
                                      <p:cBhvr additive="base">
                                        <p:cTn id="40" dur="500" fill="hold"/>
                                        <p:tgtEl>
                                          <p:spTgt spid="39947"/>
                                        </p:tgtEl>
                                        <p:attrNameLst>
                                          <p:attrName>ppt_y</p:attrName>
                                        </p:attrNameLst>
                                      </p:cBhvr>
                                      <p:tavLst>
                                        <p:tav tm="0">
                                          <p:val>
                                            <p:strVal val="0-#ppt_h/2"/>
                                          </p:val>
                                        </p:tav>
                                        <p:tav tm="100000">
                                          <p:val>
                                            <p:strVal val="#ppt_y"/>
                                          </p:val>
                                        </p:tav>
                                      </p:tavLst>
                                    </p:anim>
                                  </p:childTnLst>
                                </p:cTn>
                              </p:par>
                              <p:par>
                                <p:cTn id="41" presetID="35" presetClass="entr" presetSubtype="0" fill="hold" nodeType="withEffect">
                                  <p:stCondLst>
                                    <p:cond delay="0"/>
                                  </p:stCondLst>
                                  <p:childTnLst>
                                    <p:set>
                                      <p:cBhvr>
                                        <p:cTn id="42" dur="1" fill="hold">
                                          <p:stCondLst>
                                            <p:cond delay="0"/>
                                          </p:stCondLst>
                                        </p:cTn>
                                        <p:tgtEl>
                                          <p:spTgt spid="39941"/>
                                        </p:tgtEl>
                                        <p:attrNameLst>
                                          <p:attrName>style.visibility</p:attrName>
                                        </p:attrNameLst>
                                      </p:cBhvr>
                                      <p:to>
                                        <p:strVal val="visible"/>
                                      </p:to>
                                    </p:set>
                                    <p:animEffect transition="in" filter="fade">
                                      <p:cBhvr>
                                        <p:cTn id="43" dur="1000"/>
                                        <p:tgtEl>
                                          <p:spTgt spid="39941"/>
                                        </p:tgtEl>
                                      </p:cBhvr>
                                    </p:animEffect>
                                    <p:anim calcmode="lin" valueType="num">
                                      <p:cBhvr>
                                        <p:cTn id="44" dur="1000" fill="hold"/>
                                        <p:tgtEl>
                                          <p:spTgt spid="39941"/>
                                        </p:tgtEl>
                                        <p:attrNameLst>
                                          <p:attrName>style.rotation</p:attrName>
                                        </p:attrNameLst>
                                      </p:cBhvr>
                                      <p:tavLst>
                                        <p:tav tm="0">
                                          <p:val>
                                            <p:fltVal val="720"/>
                                          </p:val>
                                        </p:tav>
                                        <p:tav tm="100000">
                                          <p:val>
                                            <p:fltVal val="0"/>
                                          </p:val>
                                        </p:tav>
                                      </p:tavLst>
                                    </p:anim>
                                    <p:anim calcmode="lin" valueType="num">
                                      <p:cBhvr>
                                        <p:cTn id="45" dur="1000" fill="hold"/>
                                        <p:tgtEl>
                                          <p:spTgt spid="39941"/>
                                        </p:tgtEl>
                                        <p:attrNameLst>
                                          <p:attrName>ppt_h</p:attrName>
                                        </p:attrNameLst>
                                      </p:cBhvr>
                                      <p:tavLst>
                                        <p:tav tm="0">
                                          <p:val>
                                            <p:fltVal val="0"/>
                                          </p:val>
                                        </p:tav>
                                        <p:tav tm="100000">
                                          <p:val>
                                            <p:strVal val="#ppt_h"/>
                                          </p:val>
                                        </p:tav>
                                      </p:tavLst>
                                    </p:anim>
                                    <p:anim calcmode="lin" valueType="num">
                                      <p:cBhvr>
                                        <p:cTn id="46" dur="1000" fill="hold"/>
                                        <p:tgtEl>
                                          <p:spTgt spid="39941"/>
                                        </p:tgtEl>
                                        <p:attrNameLst>
                                          <p:attrName>ppt_w</p:attrName>
                                        </p:attrNameLst>
                                      </p:cBhvr>
                                      <p:tavLst>
                                        <p:tav tm="0">
                                          <p:val>
                                            <p:fltVal val="0"/>
                                          </p:val>
                                        </p:tav>
                                        <p:tav tm="100000">
                                          <p:val>
                                            <p:strVal val="#ppt_w"/>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Vertical)">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p:bldP spid="39939" grpId="0" animBg="1"/>
      <p:bldP spid="39940" grpId="0" animBg="1"/>
      <p:bldP spid="39941" grpId="0" animBg="1"/>
      <p:bldP spid="2" grpId="0" animBg="1"/>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B9B6E1B1-4334-3D7F-D530-43F7E7A483E1}"/>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47" name="Text Box 3">
            <a:extLst>
              <a:ext uri="{FF2B5EF4-FFF2-40B4-BE49-F238E27FC236}">
                <a16:creationId xmlns:a16="http://schemas.microsoft.com/office/drawing/2014/main" id="{9DD09CD0-FFC2-0FF1-451C-F784967AF101}"/>
              </a:ext>
            </a:extLst>
          </p:cNvPr>
          <p:cNvSpPr txBox="1">
            <a:spLocks noChangeArrowheads="1"/>
          </p:cNvSpPr>
          <p:nvPr/>
        </p:nvSpPr>
        <p:spPr bwMode="auto">
          <a:xfrm>
            <a:off x="3325814" y="3505200"/>
            <a:ext cx="1619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48" name="Text Box 5">
            <a:extLst>
              <a:ext uri="{FF2B5EF4-FFF2-40B4-BE49-F238E27FC236}">
                <a16:creationId xmlns:a16="http://schemas.microsoft.com/office/drawing/2014/main" id="{FF3213FD-43BB-02BD-4BA1-632BED56762C}"/>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1800" b="1">
              <a:latin typeface="Times New Roman" panose="02020603050405020304" pitchFamily="18" charset="0"/>
            </a:endParaRPr>
          </a:p>
        </p:txBody>
      </p:sp>
      <p:sp>
        <p:nvSpPr>
          <p:cNvPr id="31749" name="Text Box 6">
            <a:extLst>
              <a:ext uri="{FF2B5EF4-FFF2-40B4-BE49-F238E27FC236}">
                <a16:creationId xmlns:a16="http://schemas.microsoft.com/office/drawing/2014/main" id="{30F53474-9B68-D849-59F3-BCB1B93595BB}"/>
              </a:ext>
            </a:extLst>
          </p:cNvPr>
          <p:cNvSpPr txBox="1">
            <a:spLocks noChangeArrowheads="1"/>
          </p:cNvSpPr>
          <p:nvPr/>
        </p:nvSpPr>
        <p:spPr bwMode="auto">
          <a:xfrm>
            <a:off x="3843338" y="344805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31750" name="Text Box 7">
            <a:extLst>
              <a:ext uri="{FF2B5EF4-FFF2-40B4-BE49-F238E27FC236}">
                <a16:creationId xmlns:a16="http://schemas.microsoft.com/office/drawing/2014/main" id="{738DF021-5507-1999-CD9B-8342F525FDF0}"/>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latin typeface="Times New Roman" panose="02020603050405020304" pitchFamily="18" charset="0"/>
            </a:endParaRPr>
          </a:p>
        </p:txBody>
      </p:sp>
      <p:sp>
        <p:nvSpPr>
          <p:cNvPr id="43020" name="Text Box 12">
            <a:extLst>
              <a:ext uri="{FF2B5EF4-FFF2-40B4-BE49-F238E27FC236}">
                <a16:creationId xmlns:a16="http://schemas.microsoft.com/office/drawing/2014/main" id="{C48D6B7A-DB00-F45C-A873-40844C987227}"/>
              </a:ext>
            </a:extLst>
          </p:cNvPr>
          <p:cNvSpPr txBox="1">
            <a:spLocks noChangeArrowheads="1"/>
          </p:cNvSpPr>
          <p:nvPr/>
        </p:nvSpPr>
        <p:spPr bwMode="auto">
          <a:xfrm>
            <a:off x="520875" y="1213865"/>
            <a:ext cx="1137726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vi-VN" altLang="en-US" b="1" u="sng" dirty="0">
                <a:solidFill>
                  <a:srgbClr val="008000"/>
                </a:solidFill>
                <a:latin typeface="Times New Roman" panose="02020603050405020304" pitchFamily="18" charset="0"/>
              </a:rPr>
              <a:t>Câu </a:t>
            </a:r>
            <a:r>
              <a:rPr lang="en-US" altLang="en-US" b="1" u="sng" dirty="0">
                <a:solidFill>
                  <a:srgbClr val="008000"/>
                </a:solidFill>
                <a:latin typeface="Times New Roman" panose="02020603050405020304" pitchFamily="18" charset="0"/>
              </a:rPr>
              <a:t>3</a:t>
            </a:r>
            <a:r>
              <a:rPr lang="vi-VN" altLang="en-US" b="1" dirty="0">
                <a:solidFill>
                  <a:srgbClr val="008000"/>
                </a:solidFill>
                <a:latin typeface="Times New Roman" panose="02020603050405020304" pitchFamily="18" charset="0"/>
              </a:rPr>
              <a:t>:</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Tìm</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những</a:t>
            </a:r>
            <a:r>
              <a:rPr lang="en-US" altLang="en-US" b="1" dirty="0">
                <a:solidFill>
                  <a:srgbClr val="008000"/>
                </a:solidFill>
                <a:latin typeface="Times New Roman" panose="02020603050405020304" pitchFamily="18" charset="0"/>
              </a:rPr>
              <a:t> chi </a:t>
            </a:r>
            <a:r>
              <a:rPr lang="en-US" altLang="en-US" b="1" dirty="0" err="1">
                <a:solidFill>
                  <a:srgbClr val="008000"/>
                </a:solidFill>
                <a:latin typeface="Times New Roman" panose="02020603050405020304" pitchFamily="18" charset="0"/>
              </a:rPr>
              <a:t>tiết</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cho</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thấy</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thành</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viên</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của</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mỗi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đội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thổi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cơm</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thi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đều</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phối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hợp</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nhịp</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nhàng</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ăn</a:t>
            </a:r>
            <a:r>
              <a:rPr lang="en-US" altLang="en-US" b="1" dirty="0">
                <a:solidFill>
                  <a:srgbClr val="008000"/>
                </a:solidFill>
                <a:latin typeface="Times New Roman" panose="02020603050405020304" pitchFamily="18" charset="0"/>
              </a:rPr>
              <a:t> ý </a:t>
            </a:r>
            <a:r>
              <a:rPr lang="en-US" altLang="en-US" b="1" dirty="0" err="1">
                <a:solidFill>
                  <a:srgbClr val="008000"/>
                </a:solidFill>
                <a:latin typeface="Times New Roman" panose="02020603050405020304" pitchFamily="18" charset="0"/>
              </a:rPr>
              <a:t>với</a:t>
            </a:r>
            <a:r>
              <a:rPr lang="en-US" altLang="en-US" b="1" dirty="0">
                <a:solidFill>
                  <a:srgbClr val="008000"/>
                </a:solidFill>
                <a:latin typeface="Times New Roman" panose="02020603050405020304" pitchFamily="18" charset="0"/>
              </a:rPr>
              <a:t> </a:t>
            </a:r>
            <a:r>
              <a:rPr lang="en-US" altLang="en-US" b="1" dirty="0" err="1">
                <a:solidFill>
                  <a:srgbClr val="008000"/>
                </a:solidFill>
                <a:latin typeface="Times New Roman" panose="02020603050405020304" pitchFamily="18" charset="0"/>
              </a:rPr>
              <a:t>nhau</a:t>
            </a:r>
            <a:r>
              <a:rPr lang="en-US" altLang="en-US" b="1" dirty="0">
                <a:solidFill>
                  <a:srgbClr val="008000"/>
                </a:solidFill>
                <a:latin typeface="Times New Roman" panose="02020603050405020304" pitchFamily="18" charset="0"/>
              </a:rPr>
              <a:t> ?</a:t>
            </a:r>
          </a:p>
        </p:txBody>
      </p:sp>
      <p:sp>
        <p:nvSpPr>
          <p:cNvPr id="17" name="Text Box 12">
            <a:extLst>
              <a:ext uri="{FF2B5EF4-FFF2-40B4-BE49-F238E27FC236}">
                <a16:creationId xmlns:a16="http://schemas.microsoft.com/office/drawing/2014/main" id="{EAEFF49D-DD4C-285D-FB47-75542149913A}"/>
              </a:ext>
            </a:extLst>
          </p:cNvPr>
          <p:cNvSpPr txBox="1">
            <a:spLocks noChangeArrowheads="1"/>
          </p:cNvSpPr>
          <p:nvPr/>
        </p:nvSpPr>
        <p:spPr bwMode="auto">
          <a:xfrm>
            <a:off x="144016" y="2544639"/>
            <a:ext cx="11233248" cy="314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20000"/>
              </a:lnSpc>
              <a:spcBef>
                <a:spcPct val="0"/>
              </a:spcBef>
              <a:buFontTx/>
              <a:buNone/>
            </a:pP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lấy</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lửa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viên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khác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mỗi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một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việc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vót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thanh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tre</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già</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chiếc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đũa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bông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nhanh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tay</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giã</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thóc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giần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sàng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thành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gạo</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thì</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lấy</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nước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bắt</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đầu</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thổi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cơm</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pPr eaLnBrk="1" hangingPunct="1">
              <a:lnSpc>
                <a:spcPct val="120000"/>
              </a:lnSpc>
              <a:spcBef>
                <a:spcPct val="0"/>
              </a:spcBef>
              <a:buFontTx/>
              <a:buNone/>
            </a:pP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Vừa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nấu</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cơm</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đội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vừa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đan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xen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uốn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lượn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trên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sân</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đình</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cổ</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vũ</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xem</a:t>
            </a:r>
            <a:r>
              <a:rPr lang="en-US" altLang="en-US" sz="28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8" name="Text Box 12">
            <a:extLst>
              <a:ext uri="{FF2B5EF4-FFF2-40B4-BE49-F238E27FC236}">
                <a16:creationId xmlns:a16="http://schemas.microsoft.com/office/drawing/2014/main" id="{035725A3-4F24-43AF-A933-B442EFFB4CA2}"/>
              </a:ext>
            </a:extLst>
          </p:cNvPr>
          <p:cNvSpPr txBox="1">
            <a:spLocks noChangeArrowheads="1"/>
          </p:cNvSpPr>
          <p:nvPr/>
        </p:nvSpPr>
        <p:spPr bwMode="auto">
          <a:xfrm>
            <a:off x="2016521" y="5597082"/>
            <a:ext cx="7488238" cy="1077218"/>
          </a:xfrm>
          <a:prstGeom prst="rect">
            <a:avLst/>
          </a:prstGeom>
          <a:solidFill>
            <a:schemeClr val="accent2">
              <a:lumMod val="40000"/>
              <a:lumOff val="60000"/>
            </a:schemeClr>
          </a:solidFill>
          <a:ln>
            <a:noFill/>
          </a:ln>
          <a:effectLst/>
        </p:spPr>
        <p:txBody>
          <a:bodyPr>
            <a:spAutoFit/>
          </a:bodyPr>
          <a:lstStyle/>
          <a:p>
            <a:pPr marL="457200" indent="-457200">
              <a:buFont typeface="Wingdings" panose="05000000000000000000" pitchFamily="2" charset="2"/>
              <a:buChar char="q"/>
              <a:defRPr/>
            </a:pP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Nêu</a:t>
            </a:r>
            <a:r>
              <a:rPr lang="en-US" altLang="en-US" sz="3200" b="1" dirty="0">
                <a:solidFill>
                  <a:srgbClr val="008000"/>
                </a:solidFill>
                <a:latin typeface="Times New Roman" panose="02020603050405020304" pitchFamily="18" charset="0"/>
              </a:rPr>
              <a:t> ý3 ?</a:t>
            </a:r>
          </a:p>
          <a:p>
            <a:pPr>
              <a:defRPr/>
            </a:pPr>
            <a:r>
              <a:rPr lang="en-US" altLang="en-US" sz="3200" b="1" dirty="0">
                <a:solidFill>
                  <a:srgbClr val="FFFF66"/>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Sự</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phối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hợp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nhịp</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nhàng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trong</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khi</a:t>
            </a:r>
            <a:r>
              <a:rPr lang="en-US" altLang="en-US" sz="3200" b="1" dirty="0">
                <a:solidFill>
                  <a:srgbClr val="0000FF"/>
                </a:solidFill>
                <a:latin typeface="Times New Roman" panose="02020603050405020304" pitchFamily="18" charset="0"/>
              </a:rPr>
              <a:t> </a:t>
            </a:r>
            <a:r>
              <a:rPr lang="en-US" altLang="en-US" sz="3200" b="1" dirty="0" err="1">
                <a:solidFill>
                  <a:srgbClr val="0000FF"/>
                </a:solidFill>
                <a:latin typeface="Times New Roman" panose="02020603050405020304" pitchFamily="18" charset="0"/>
              </a:rPr>
              <a:t>thi</a:t>
            </a:r>
            <a:r>
              <a:rPr lang="en-US" altLang="en-US" sz="3200" b="1" dirty="0">
                <a:solidFill>
                  <a:srgbClr val="0000FF"/>
                </a:solidFill>
                <a:latin typeface="Times New Roman" panose="02020603050405020304" pitchFamily="18" charset="0"/>
              </a:rPr>
              <a:t>.</a:t>
            </a:r>
          </a:p>
        </p:txBody>
      </p:sp>
      <p:sp>
        <p:nvSpPr>
          <p:cNvPr id="13" name="Text Box 9">
            <a:extLst>
              <a:ext uri="{FF2B5EF4-FFF2-40B4-BE49-F238E27FC236}">
                <a16:creationId xmlns:a16="http://schemas.microsoft.com/office/drawing/2014/main" id="{F6B060CA-D2A5-1B30-41AD-CC65E6667B11}"/>
              </a:ext>
            </a:extLst>
          </p:cNvPr>
          <p:cNvSpPr txBox="1">
            <a:spLocks noChangeArrowheads="1"/>
          </p:cNvSpPr>
          <p:nvPr/>
        </p:nvSpPr>
        <p:spPr bwMode="auto">
          <a:xfrm>
            <a:off x="479426" y="-6350"/>
            <a:ext cx="11460163" cy="1116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Char char="•"/>
              <a:defRPr sz="3200">
                <a:solidFill>
                  <a:schemeClr val="tx1"/>
                </a:solidFill>
                <a:latin typeface="Arial" panose="020B0604020202020204" pitchFamily="34" charset="0"/>
              </a:defRPr>
            </a:lvl1pPr>
            <a:lvl2pPr marL="742950" indent="-285750" defTabSz="1306513">
              <a:spcBef>
                <a:spcPct val="20000"/>
              </a:spcBef>
              <a:buChar char="–"/>
              <a:defRPr sz="2800">
                <a:solidFill>
                  <a:schemeClr val="tx1"/>
                </a:solidFill>
                <a:latin typeface="Arial" panose="020B0604020202020204" pitchFamily="34" charset="0"/>
              </a:defRPr>
            </a:lvl2pPr>
            <a:lvl3pPr marL="1143000" indent="-228600" defTabSz="1306513">
              <a:spcBef>
                <a:spcPct val="20000"/>
              </a:spcBef>
              <a:buChar char="•"/>
              <a:defRPr sz="2400">
                <a:solidFill>
                  <a:schemeClr val="tx1"/>
                </a:solidFill>
                <a:latin typeface="Arial" panose="020B0604020202020204" pitchFamily="34" charset="0"/>
              </a:defRPr>
            </a:lvl3pPr>
            <a:lvl4pPr marL="1600200" indent="-228600" defTabSz="1306513">
              <a:spcBef>
                <a:spcPct val="20000"/>
              </a:spcBef>
              <a:buChar char="–"/>
              <a:defRPr sz="2000">
                <a:solidFill>
                  <a:schemeClr val="tx1"/>
                </a:solidFill>
                <a:latin typeface="Arial" panose="020B0604020202020204" pitchFamily="34" charset="0"/>
              </a:defRPr>
            </a:lvl4pPr>
            <a:lvl5pPr marL="2057400" indent="-228600" defTabSz="1306513">
              <a:spcBef>
                <a:spcPct val="20000"/>
              </a:spcBef>
              <a:buChar char="»"/>
              <a:defRPr sz="2000">
                <a:solidFill>
                  <a:schemeClr val="tx1"/>
                </a:solidFill>
                <a:latin typeface="Arial" panose="020B0604020202020204" pitchFamily="34" charset="0"/>
              </a:defRPr>
            </a:lvl5pPr>
            <a:lvl6pPr marL="25146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1306513"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Tập</a:t>
            </a:r>
            <a:r>
              <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rPr>
              <a:t> </a:t>
            </a:r>
            <a:r>
              <a:rPr lang="en-US" altLang="en-US" b="1" u="sng" dirty="0" err="1">
                <a:solidFill>
                  <a:srgbClr val="0000FF"/>
                </a:solidFill>
                <a:latin typeface="Cambria" panose="02040503050406030204" pitchFamily="18" charset="0"/>
                <a:ea typeface="Cambria" panose="02040503050406030204" pitchFamily="18" charset="0"/>
                <a:cs typeface="Cambria" panose="02040503050406030204" pitchFamily="18" charset="0"/>
              </a:rPr>
              <a:t>đọc</a:t>
            </a:r>
            <a:endParaRPr lang="en-US" altLang="en-US" b="1" u="sng"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en-US"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3020">
                                            <p:txEl>
                                              <p:pRg st="0" end="0"/>
                                            </p:txEl>
                                          </p:spTgt>
                                        </p:tgtEl>
                                        <p:attrNameLst>
                                          <p:attrName>style.visibility</p:attrName>
                                        </p:attrNameLst>
                                      </p:cBhvr>
                                      <p:to>
                                        <p:strVal val="visible"/>
                                      </p:to>
                                    </p:set>
                                    <p:anim calcmode="lin" valueType="num">
                                      <p:cBhvr>
                                        <p:cTn id="7" dur="500" fill="hold"/>
                                        <p:tgtEl>
                                          <p:spTgt spid="430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3020">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 calcmode="lin" valueType="num">
                                      <p:cBhvr>
                                        <p:cTn id="13" dur="5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1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anim calcmode="lin" valueType="num">
                                      <p:cBhvr>
                                        <p:cTn id="19" dur="5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anim calcmode="lin" valueType="num">
                                      <p:cBhvr>
                                        <p:cTn id="25" dur="5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1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 calcmode="lin" valueType="num">
                                      <p:cBhvr>
                                        <p:cTn id="31" dur="5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1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nodeType="clickEffect">
                                  <p:stCondLst>
                                    <p:cond delay="0"/>
                                  </p:stCondLst>
                                  <p:childTnLst>
                                    <p:set>
                                      <p:cBhvr>
                                        <p:cTn id="36" dur="1" fill="hold">
                                          <p:stCondLst>
                                            <p:cond delay="0"/>
                                          </p:stCondLst>
                                        </p:cTn>
                                        <p:tgtEl>
                                          <p:spTgt spid="17">
                                            <p:txEl>
                                              <p:pRg st="4" end="4"/>
                                            </p:txEl>
                                          </p:spTgt>
                                        </p:tgtEl>
                                        <p:attrNameLst>
                                          <p:attrName>style.visibility</p:attrName>
                                        </p:attrNameLst>
                                      </p:cBhvr>
                                      <p:to>
                                        <p:strVal val="visible"/>
                                      </p:to>
                                    </p:set>
                                    <p:anim calcmode="lin" valueType="num">
                                      <p:cBhvr>
                                        <p:cTn id="37" dur="5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17">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7" presetClass="entr" presetSubtype="10"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 calcmode="lin" valueType="num">
                                      <p:cBhvr>
                                        <p:cTn id="43"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10" fill="hold" nodeType="clickEffect">
                                  <p:stCondLst>
                                    <p:cond delay="0"/>
                                  </p:stCondLst>
                                  <p:childTnLst>
                                    <p:set>
                                      <p:cBhvr>
                                        <p:cTn id="48" dur="1" fill="hold">
                                          <p:stCondLst>
                                            <p:cond delay="0"/>
                                          </p:stCondLst>
                                        </p:cTn>
                                        <p:tgtEl>
                                          <p:spTgt spid="18">
                                            <p:txEl>
                                              <p:pRg st="1" end="1"/>
                                            </p:txEl>
                                          </p:spTgt>
                                        </p:tgtEl>
                                        <p:attrNameLst>
                                          <p:attrName>style.visibility</p:attrName>
                                        </p:attrNameLst>
                                      </p:cBhvr>
                                      <p:to>
                                        <p:strVal val="visible"/>
                                      </p:to>
                                    </p:set>
                                    <p:anim calcmode="lin" valueType="num">
                                      <p:cBhvr>
                                        <p:cTn id="49" dur="500" fill="hold"/>
                                        <p:tgtEl>
                                          <p:spTgt spid="18">
                                            <p:txEl>
                                              <p:pRg st="1" end="1"/>
                                            </p:txEl>
                                          </p:spTgt>
                                        </p:tgtEl>
                                        <p:attrNameLst>
                                          <p:attrName>ppt_w</p:attrName>
                                        </p:attrNameLst>
                                      </p:cBhvr>
                                      <p:tavLst>
                                        <p:tav tm="0">
                                          <p:val>
                                            <p:fltVal val="0"/>
                                          </p:val>
                                        </p:tav>
                                        <p:tav tm="100000">
                                          <p:val>
                                            <p:strVal val="#ppt_w"/>
                                          </p:val>
                                        </p:tav>
                                      </p:tavLst>
                                    </p:anim>
                                    <p:anim calcmode="lin" valueType="num">
                                      <p:cBhvr>
                                        <p:cTn id="50" dur="500" fill="hold"/>
                                        <p:tgtEl>
                                          <p:spTgt spid="1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1000"/>
                                        <p:tgtEl>
                                          <p:spTgt spid="13">
                                            <p:txEl>
                                              <p:pRg st="1" end="1"/>
                                            </p:txEl>
                                          </p:spTgt>
                                        </p:tgtEl>
                                      </p:cBhvr>
                                    </p:animEffect>
                                    <p:anim calcmode="lin" valueType="num">
                                      <p:cBhvr>
                                        <p:cTn id="5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
            <a:extLst>
              <a:ext uri="{FF2B5EF4-FFF2-40B4-BE49-F238E27FC236}">
                <a16:creationId xmlns:a16="http://schemas.microsoft.com/office/drawing/2014/main" id="{56880637-BE64-189B-7518-DDC13AC7DB54}"/>
              </a:ext>
            </a:extLst>
          </p:cNvPr>
          <p:cNvGrpSpPr>
            <a:grpSpLocks/>
          </p:cNvGrpSpPr>
          <p:nvPr/>
        </p:nvGrpSpPr>
        <p:grpSpPr bwMode="auto">
          <a:xfrm>
            <a:off x="334963" y="260350"/>
            <a:ext cx="11503025" cy="5902325"/>
            <a:chOff x="335360" y="260647"/>
            <a:chExt cx="11502219" cy="5901755"/>
          </a:xfrm>
        </p:grpSpPr>
        <p:pic>
          <p:nvPicPr>
            <p:cNvPr id="29699" name="Picture 2">
              <a:extLst>
                <a:ext uri="{FF2B5EF4-FFF2-40B4-BE49-F238E27FC236}">
                  <a16:creationId xmlns:a16="http://schemas.microsoft.com/office/drawing/2014/main" id="{7C1AF208-1621-488B-B9DD-1A7BF9A8B0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260647"/>
              <a:ext cx="5256584" cy="439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3">
              <a:extLst>
                <a:ext uri="{FF2B5EF4-FFF2-40B4-BE49-F238E27FC236}">
                  <a16:creationId xmlns:a16="http://schemas.microsoft.com/office/drawing/2014/main" id="{166BA9C0-331E-4725-33EB-676092AF39DB}"/>
                </a:ext>
              </a:extLst>
            </p:cNvPr>
            <p:cNvSpPr txBox="1">
              <a:spLocks noChangeArrowheads="1"/>
            </p:cNvSpPr>
            <p:nvPr/>
          </p:nvSpPr>
          <p:spPr bwMode="auto">
            <a:xfrm>
              <a:off x="502035" y="4962368"/>
              <a:ext cx="4922493" cy="1200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vi-VN" altLang="en-US" sz="3600" b="1" dirty="0">
                  <a:solidFill>
                    <a:srgbClr val="FF0066"/>
                  </a:solidFill>
                  <a:latin typeface="+mj-lt"/>
                </a:rPr>
                <a:t>Người chơi đi lấy nước lấy củi.</a:t>
              </a:r>
            </a:p>
          </p:txBody>
        </p:sp>
        <p:pic>
          <p:nvPicPr>
            <p:cNvPr id="29701" name="Picture 2" descr="gia gao">
              <a:extLst>
                <a:ext uri="{FF2B5EF4-FFF2-40B4-BE49-F238E27FC236}">
                  <a16:creationId xmlns:a16="http://schemas.microsoft.com/office/drawing/2014/main" id="{1C24EF8E-F7F4-CF26-72E0-E7ACC1FFA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9976" y="265557"/>
              <a:ext cx="5957603" cy="4386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3">
              <a:extLst>
                <a:ext uri="{FF2B5EF4-FFF2-40B4-BE49-F238E27FC236}">
                  <a16:creationId xmlns:a16="http://schemas.microsoft.com/office/drawing/2014/main" id="{A9AB89F3-3475-1BF0-121C-DA5B841E1472}"/>
                </a:ext>
              </a:extLst>
            </p:cNvPr>
            <p:cNvSpPr txBox="1">
              <a:spLocks noChangeArrowheads="1"/>
            </p:cNvSpPr>
            <p:nvPr/>
          </p:nvSpPr>
          <p:spPr bwMode="auto">
            <a:xfrm>
              <a:off x="5879976" y="5085184"/>
              <a:ext cx="57415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US" altLang="en-US" sz="3200" b="1">
                  <a:solidFill>
                    <a:srgbClr val="FF0000"/>
                  </a:solidFill>
                  <a:latin typeface="Times New Roman" panose="02020603050405020304" pitchFamily="18" charset="0"/>
                  <a:cs typeface="Times New Roman" panose="02020603050405020304" pitchFamily="18" charset="0"/>
                </a:rPr>
                <a:t>Cảnh vót đũa bông, giã thóc, giần sàng</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9ECA9CF3-FDED-C09E-0DF5-19FABF48270D}"/>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5" name="Text Box 3">
            <a:extLst>
              <a:ext uri="{FF2B5EF4-FFF2-40B4-BE49-F238E27FC236}">
                <a16:creationId xmlns:a16="http://schemas.microsoft.com/office/drawing/2014/main" id="{7D2A7085-CBEB-EA5E-4D22-A052C16C2A2D}"/>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6" name="Text Box 5">
            <a:extLst>
              <a:ext uri="{FF2B5EF4-FFF2-40B4-BE49-F238E27FC236}">
                <a16:creationId xmlns:a16="http://schemas.microsoft.com/office/drawing/2014/main" id="{949CE357-F903-48E5-44DF-51A734F67BEB}"/>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8677" name="Text Box 6">
            <a:extLst>
              <a:ext uri="{FF2B5EF4-FFF2-40B4-BE49-F238E27FC236}">
                <a16:creationId xmlns:a16="http://schemas.microsoft.com/office/drawing/2014/main" id="{AC679352-8973-C907-0A05-868003295C66}"/>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28678" name="Text Box 7">
            <a:extLst>
              <a:ext uri="{FF2B5EF4-FFF2-40B4-BE49-F238E27FC236}">
                <a16:creationId xmlns:a16="http://schemas.microsoft.com/office/drawing/2014/main" id="{A56639A5-F417-62A8-BCE8-DF0DD69BD0DC}"/>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28679" name="Text Box 12">
            <a:extLst>
              <a:ext uri="{FF2B5EF4-FFF2-40B4-BE49-F238E27FC236}">
                <a16:creationId xmlns:a16="http://schemas.microsoft.com/office/drawing/2014/main" id="{F8016775-CE1F-B3B1-4A21-0C777665F906}"/>
              </a:ext>
            </a:extLst>
          </p:cNvPr>
          <p:cNvSpPr txBox="1">
            <a:spLocks noChangeArrowheads="1"/>
          </p:cNvSpPr>
          <p:nvPr/>
        </p:nvSpPr>
        <p:spPr bwMode="auto">
          <a:xfrm>
            <a:off x="1415480" y="474087"/>
            <a:ext cx="10561638"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 typeface="Arial" panose="020B0604020202020204" pitchFamily="34" charset="0"/>
              <a:buNone/>
            </a:pPr>
            <a:r>
              <a:rPr lang="vi-VN" altLang="en-US" sz="3200" b="1" dirty="0">
                <a:solidFill>
                  <a:srgbClr val="800080"/>
                </a:solidFill>
                <a:latin typeface="Times New Roman" panose="02020603050405020304" pitchFamily="18" charset="0"/>
                <a:cs typeface="Times New Roman" panose="02020603050405020304" pitchFamily="18" charset="0"/>
              </a:rPr>
              <a:t>Các em tìm trong đoạn 4 và trả lời câu hỏi.</a:t>
            </a:r>
          </a:p>
          <a:p>
            <a:pPr>
              <a:lnSpc>
                <a:spcPct val="150000"/>
              </a:lnSpc>
              <a:spcBef>
                <a:spcPct val="0"/>
              </a:spcBef>
              <a:buFont typeface="Arial" panose="020B0604020202020204" pitchFamily="34" charset="0"/>
              <a:buNone/>
            </a:pPr>
            <a:r>
              <a:rPr lang="vi-VN" altLang="en-US" sz="3200" b="1" u="sng" dirty="0">
                <a:solidFill>
                  <a:srgbClr val="33CC33"/>
                </a:solidFill>
                <a:latin typeface="Times New Roman" panose="02020603050405020304" pitchFamily="18" charset="0"/>
                <a:cs typeface="Times New Roman" panose="02020603050405020304" pitchFamily="18" charset="0"/>
              </a:rPr>
              <a:t>Câu 4</a:t>
            </a:r>
            <a:r>
              <a:rPr lang="vi-VN" altLang="en-US" sz="3200" b="1" dirty="0">
                <a:solidFill>
                  <a:srgbClr val="33CC33"/>
                </a:solidFill>
                <a:latin typeface="Times New Roman" panose="02020603050405020304" pitchFamily="18" charset="0"/>
                <a:cs typeface="Times New Roman" panose="02020603050405020304" pitchFamily="18" charset="0"/>
              </a:rPr>
              <a:t>: Kết quả cuộc thi được chấm theo tiêu chí nào ?</a:t>
            </a:r>
          </a:p>
          <a:p>
            <a:pPr>
              <a:lnSpc>
                <a:spcPct val="150000"/>
              </a:lnSpc>
              <a:spcBef>
                <a:spcPct val="0"/>
              </a:spcBef>
              <a:buNone/>
            </a:pPr>
            <a:r>
              <a:rPr lang="vi-VN" altLang="en-US" sz="3200" b="1" dirty="0">
                <a:solidFill>
                  <a:srgbClr val="009900"/>
                </a:solidFill>
                <a:latin typeface="Times New Roman" panose="02020603050405020304" pitchFamily="18" charset="0"/>
                <a:cs typeface="Times New Roman" panose="02020603050405020304" pitchFamily="18" charset="0"/>
              </a:rPr>
              <a:t>     </a:t>
            </a:r>
          </a:p>
          <a:p>
            <a:pPr>
              <a:lnSpc>
                <a:spcPct val="150000"/>
              </a:lnSpc>
              <a:spcBef>
                <a:spcPct val="0"/>
              </a:spcBef>
              <a:buNone/>
            </a:pPr>
            <a:r>
              <a:rPr lang="vi-VN" altLang="en-US" sz="3200" b="1" dirty="0">
                <a:solidFill>
                  <a:srgbClr val="009900"/>
                </a:solidFill>
                <a:latin typeface="Times New Roman" panose="02020603050405020304" pitchFamily="18" charset="0"/>
                <a:cs typeface="Times New Roman" panose="02020603050405020304" pitchFamily="18" charset="0"/>
              </a:rPr>
              <a:t>    </a:t>
            </a:r>
            <a:endParaRPr lang="en-US" altLang="en-US" sz="3200" b="1" dirty="0">
              <a:solidFill>
                <a:srgbClr val="7030A0"/>
              </a:solidFill>
              <a:latin typeface="Times New Roman" panose="02020603050405020304" pitchFamily="18" charset="0"/>
              <a:cs typeface="Times New Roman" panose="02020603050405020304" pitchFamily="18" charset="0"/>
            </a:endParaRPr>
          </a:p>
        </p:txBody>
      </p:sp>
      <p:pic>
        <p:nvPicPr>
          <p:cNvPr id="28680" name="Picture 2" descr="Tổng hợp những mở bài và kết bài môn Văn dễ đạt điểm cao nhất">
            <a:extLst>
              <a:ext uri="{FF2B5EF4-FFF2-40B4-BE49-F238E27FC236}">
                <a16:creationId xmlns:a16="http://schemas.microsoft.com/office/drawing/2014/main" id="{6578189F-5148-8228-870F-8FCD93E37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8" y="5095875"/>
            <a:ext cx="332422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415480" y="2980011"/>
            <a:ext cx="95050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altLang="en-US" sz="4000" b="1" dirty="0">
                <a:solidFill>
                  <a:srgbClr val="7030A0"/>
                </a:solidFill>
                <a:latin typeface="Times New Roman" panose="02020603050405020304" pitchFamily="18" charset="0"/>
                <a:cs typeface="Times New Roman" panose="02020603050405020304" pitchFamily="18" charset="0"/>
              </a:rPr>
              <a:t>Kết quả cuộc thi được chấm theo tiêu chí : Cơm trắng, dẻo và không cháy.</a:t>
            </a:r>
            <a:endParaRPr lang="en-US" altLang="en-US" sz="4000" b="1" dirty="0">
              <a:solidFill>
                <a:srgbClr val="7030A0"/>
              </a:solidFill>
              <a:latin typeface="Times New Roman" panose="02020603050405020304" pitchFamily="18" charset="0"/>
              <a:cs typeface="Times New Roman" panose="02020603050405020304" pitchFamily="18" charset="0"/>
            </a:endParaRPr>
          </a:p>
        </p:txBody>
      </p:sp>
      <p:sp>
        <p:nvSpPr>
          <p:cNvPr id="10" name="Rounded Rectangle 9"/>
          <p:cNvSpPr/>
          <p:nvPr/>
        </p:nvSpPr>
        <p:spPr>
          <a:xfrm>
            <a:off x="1415480" y="2979217"/>
            <a:ext cx="9505056" cy="136815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vi-VN" altLang="en-US" sz="4000" b="1" dirty="0">
                <a:solidFill>
                  <a:srgbClr val="7030A0"/>
                </a:solidFill>
                <a:latin typeface="Times New Roman" panose="02020603050405020304" pitchFamily="18" charset="0"/>
                <a:cs typeface="Times New Roman" panose="02020603050405020304" pitchFamily="18" charset="0"/>
              </a:rPr>
              <a:t>Kết quả cuộc thi được chấm theo tiêu chí : Cơm trắng, dẻo và không cháy.</a:t>
            </a:r>
            <a:endParaRPr lang="en-US" altLang="en-US" sz="4000" b="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fade">
                                      <p:cBhvr>
                                        <p:cTn id="7" dur="1000"/>
                                        <p:tgtEl>
                                          <p:spTgt spid="28679"/>
                                        </p:tgtEl>
                                      </p:cBhvr>
                                    </p:animEffect>
                                    <p:anim calcmode="lin" valueType="num">
                                      <p:cBhvr>
                                        <p:cTn id="8" dur="1000" fill="hold"/>
                                        <p:tgtEl>
                                          <p:spTgt spid="28679"/>
                                        </p:tgtEl>
                                        <p:attrNameLst>
                                          <p:attrName>ppt_x</p:attrName>
                                        </p:attrNameLst>
                                      </p:cBhvr>
                                      <p:tavLst>
                                        <p:tav tm="0">
                                          <p:val>
                                            <p:strVal val="#ppt_x"/>
                                          </p:val>
                                        </p:tav>
                                        <p:tav tm="100000">
                                          <p:val>
                                            <p:strVal val="#ppt_x"/>
                                          </p:val>
                                        </p:tav>
                                      </p:tavLst>
                                    </p:anim>
                                    <p:anim calcmode="lin" valueType="num">
                                      <p:cBhvr>
                                        <p:cTn id="9"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2"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8BAE674D-A526-967D-E2AB-15BAA98F9678}"/>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3" name="Text Box 3">
            <a:extLst>
              <a:ext uri="{FF2B5EF4-FFF2-40B4-BE49-F238E27FC236}">
                <a16:creationId xmlns:a16="http://schemas.microsoft.com/office/drawing/2014/main" id="{4B6CF552-F931-AEC8-5EBC-2E4C3C4BC605}"/>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4" name="Text Box 5">
            <a:extLst>
              <a:ext uri="{FF2B5EF4-FFF2-40B4-BE49-F238E27FC236}">
                <a16:creationId xmlns:a16="http://schemas.microsoft.com/office/drawing/2014/main" id="{976354AD-1F17-4A4A-E718-914B148FB9A5}"/>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5" name="Text Box 6">
            <a:extLst>
              <a:ext uri="{FF2B5EF4-FFF2-40B4-BE49-F238E27FC236}">
                <a16:creationId xmlns:a16="http://schemas.microsoft.com/office/drawing/2014/main" id="{7751C2C4-DE93-ED19-9060-7562106908AB}"/>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6" name="Text Box 7">
            <a:extLst>
              <a:ext uri="{FF2B5EF4-FFF2-40B4-BE49-F238E27FC236}">
                <a16:creationId xmlns:a16="http://schemas.microsoft.com/office/drawing/2014/main" id="{6A9CE48A-2987-C796-E03A-71E2FD7016C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7" name="Rectangle 6">
            <a:extLst>
              <a:ext uri="{FF2B5EF4-FFF2-40B4-BE49-F238E27FC236}">
                <a16:creationId xmlns:a16="http://schemas.microsoft.com/office/drawing/2014/main" id="{2878CF84-F08D-4DE9-976C-B13E2761B8CC}"/>
              </a:ext>
            </a:extLst>
          </p:cNvPr>
          <p:cNvSpPr>
            <a:spLocks noChangeArrowheads="1"/>
          </p:cNvSpPr>
          <p:nvPr/>
        </p:nvSpPr>
        <p:spPr bwMode="auto">
          <a:xfrm>
            <a:off x="263525" y="612587"/>
            <a:ext cx="11811000" cy="581697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vi-VN" altLang="en-US" sz="3600" b="1" u="sng" dirty="0">
                <a:solidFill>
                  <a:srgbClr val="009900"/>
                </a:solidFill>
                <a:latin typeface="Times New Roman" panose="02020603050405020304" pitchFamily="18" charset="0"/>
                <a:cs typeface="Times New Roman" panose="02020603050405020304" pitchFamily="18" charset="0"/>
              </a:rPr>
              <a:t>Câu 5</a:t>
            </a:r>
            <a:r>
              <a:rPr lang="vi-VN"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Vì</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sao</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việc</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giật</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giải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thưởng</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trong</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cuộc</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thi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là</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niềm</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tự</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hào</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khó</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có</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gì</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sánh</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nổi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đối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với</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dân</a:t>
            </a:r>
            <a:r>
              <a:rPr lang="en-US" altLang="en-US" sz="3600" b="1" dirty="0">
                <a:solidFill>
                  <a:srgbClr val="009900"/>
                </a:solidFill>
                <a:latin typeface="Times New Roman" panose="02020603050405020304" pitchFamily="18" charset="0"/>
                <a:cs typeface="Times New Roman" panose="02020603050405020304" pitchFamily="18" charset="0"/>
              </a:rPr>
              <a:t> </a:t>
            </a:r>
            <a:r>
              <a:rPr lang="en-US" altLang="en-US" sz="3600" b="1" dirty="0" err="1">
                <a:solidFill>
                  <a:srgbClr val="009900"/>
                </a:solidFill>
                <a:latin typeface="Times New Roman" panose="02020603050405020304" pitchFamily="18" charset="0"/>
                <a:cs typeface="Times New Roman" panose="02020603050405020304" pitchFamily="18" charset="0"/>
              </a:rPr>
              <a:t>làng</a:t>
            </a:r>
            <a:r>
              <a:rPr lang="en-US" altLang="en-US" sz="3600" b="1" dirty="0">
                <a:solidFill>
                  <a:srgbClr val="009900"/>
                </a:solidFill>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cs typeface="Times New Roman" panose="02020603050405020304" pitchFamily="18" charset="0"/>
              </a:rPr>
              <a:t>sự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tài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giỏi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sự</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phối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hợp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ăn</a:t>
            </a:r>
            <a:r>
              <a:rPr lang="en-US" altLang="en-US" sz="3600" dirty="0">
                <a:latin typeface="Times New Roman" panose="02020603050405020304" pitchFamily="18" charset="0"/>
                <a:cs typeface="Times New Roman" panose="02020603050405020304" pitchFamily="18" charset="0"/>
              </a:rPr>
              <a:t> ý, </a:t>
            </a:r>
            <a:r>
              <a:rPr lang="en-US" altLang="en-US" sz="3600" dirty="0" err="1">
                <a:latin typeface="Times New Roman" panose="02020603050405020304" pitchFamily="18" charset="0"/>
                <a:cs typeface="Times New Roman" panose="02020603050405020304" pitchFamily="18" charset="0"/>
              </a:rPr>
              <a:t>nhịp</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nhàng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đoàn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kết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thành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viên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đội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với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nhau</a:t>
            </a:r>
            <a:r>
              <a:rPr lang="en-US" altLang="en-US" sz="3600" dirty="0">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B</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cs typeface="Times New Roman" panose="02020603050405020304" pitchFamily="18" charset="0"/>
              </a:rPr>
              <a:t>cuộc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hóa</a:t>
            </a:r>
            <a:r>
              <a:rPr lang="en-US" altLang="en-US" sz="3600" dirty="0">
                <a:latin typeface="Times New Roman" panose="02020603050405020304" pitchFamily="18" charset="0"/>
                <a:cs typeface="Times New Roman" panose="02020603050405020304" pitchFamily="18" charset="0"/>
              </a:rPr>
              <a:t>.</a:t>
            </a:r>
          </a:p>
          <a:p>
            <a:pPr>
              <a:lnSpc>
                <a:spcPct val="150000"/>
              </a:lnSpc>
              <a:spcBef>
                <a:spcPct val="0"/>
              </a:spcBef>
              <a:buFontTx/>
              <a:buNone/>
            </a:pPr>
            <a:r>
              <a:rPr lang="en-US" altLang="en-US" sz="3600" dirty="0">
                <a:solidFill>
                  <a:srgbClr val="0000FF"/>
                </a:solidFill>
                <a:latin typeface="Times New Roman" panose="02020603050405020304" pitchFamily="18" charset="0"/>
                <a:cs typeface="Times New Roman" panose="02020603050405020304" pitchFamily="18" charset="0"/>
              </a:rPr>
              <a:t>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là</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bằng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chứng</a:t>
            </a:r>
            <a:r>
              <a:rPr lang="en-US" altLang="en-US" sz="3600" dirty="0">
                <a:latin typeface="Times New Roman" panose="02020603050405020304" pitchFamily="18" charset="0"/>
                <a:cs typeface="Times New Roman" panose="02020603050405020304" pitchFamily="18" charset="0"/>
              </a:rPr>
              <a:t> minh </a:t>
            </a:r>
            <a:r>
              <a:rPr lang="en-US" altLang="en-US" sz="3600" dirty="0" err="1">
                <a:latin typeface="Times New Roman" panose="02020603050405020304" pitchFamily="18" charset="0"/>
                <a:cs typeface="Times New Roman" panose="02020603050405020304" pitchFamily="18" charset="0"/>
              </a:rPr>
              <a:t>họ</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giỏi</a:t>
            </a:r>
            <a:r>
              <a:rPr lang="en-US" altLang="en-US" sz="3600" dirty="0">
                <a:latin typeface="Times New Roman" panose="02020603050405020304" pitchFamily="18" charset="0"/>
                <a:cs typeface="Times New Roman" panose="02020603050405020304" pitchFamily="18" charset="0"/>
              </a:rPr>
              <a:t>.</a:t>
            </a:r>
            <a:endParaRPr lang="vi-VN" altLang="en-US" sz="3600" dirty="0">
              <a:latin typeface="Times New Roman" panose="02020603050405020304" pitchFamily="18" charset="0"/>
              <a:cs typeface="Times New Roman" panose="02020603050405020304" pitchFamily="18" charset="0"/>
            </a:endParaRPr>
          </a:p>
          <a:p>
            <a:pPr>
              <a:lnSpc>
                <a:spcPct val="150000"/>
              </a:lnSpc>
              <a:spcBef>
                <a:spcPct val="0"/>
              </a:spcBef>
              <a:buFontTx/>
              <a:buNone/>
            </a:pPr>
            <a:r>
              <a:rPr lang="vi-VN" altLang="en-US" sz="3600"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id="{6565C4AF-ACB2-B5C9-AD57-8EBCA9F3FED3}"/>
              </a:ext>
            </a:extLst>
          </p:cNvPr>
          <p:cNvSpPr/>
          <p:nvPr/>
        </p:nvSpPr>
        <p:spPr>
          <a:xfrm>
            <a:off x="21145" y="2366963"/>
            <a:ext cx="741363" cy="7429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1775520" y="5669617"/>
            <a:ext cx="8496944" cy="1097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defRPr/>
            </a:pPr>
            <a:r>
              <a:rPr lang="en-US" altLang="en-US" sz="3200" b="1" dirty="0">
                <a:solidFill>
                  <a:srgbClr val="008000"/>
                </a:solidFill>
                <a:latin typeface="Times New Roman" panose="02020603050405020304" pitchFamily="18" charset="0"/>
              </a:rPr>
              <a:t> </a:t>
            </a:r>
            <a:r>
              <a:rPr lang="en-US" altLang="en-US" sz="3200" b="1" dirty="0" err="1">
                <a:solidFill>
                  <a:srgbClr val="008000"/>
                </a:solidFill>
                <a:latin typeface="Times New Roman" panose="02020603050405020304" pitchFamily="18" charset="0"/>
              </a:rPr>
              <a:t>Nêu</a:t>
            </a:r>
            <a:r>
              <a:rPr lang="en-US" altLang="en-US" sz="3200" b="1" dirty="0">
                <a:solidFill>
                  <a:srgbClr val="008000"/>
                </a:solidFill>
                <a:latin typeface="Times New Roman" panose="02020603050405020304" pitchFamily="18" charset="0"/>
              </a:rPr>
              <a:t> ý</a:t>
            </a:r>
            <a:r>
              <a:rPr lang="vi-VN" altLang="en-US" sz="3200" b="1" dirty="0">
                <a:solidFill>
                  <a:srgbClr val="008000"/>
                </a:solidFill>
                <a:latin typeface="Times New Roman" panose="02020603050405020304" pitchFamily="18" charset="0"/>
              </a:rPr>
              <a:t>4</a:t>
            </a:r>
            <a:r>
              <a:rPr lang="en-US" altLang="en-US" sz="3200" b="1" dirty="0">
                <a:solidFill>
                  <a:srgbClr val="008000"/>
                </a:solidFill>
                <a:latin typeface="Times New Roman" panose="02020603050405020304" pitchFamily="18" charset="0"/>
              </a:rPr>
              <a:t> ?</a:t>
            </a:r>
            <a:endParaRPr lang="vi-VN" altLang="en-US" sz="3200" b="1" dirty="0">
              <a:solidFill>
                <a:srgbClr val="008000"/>
              </a:solidFill>
              <a:latin typeface="Times New Roman" panose="02020603050405020304" pitchFamily="18" charset="0"/>
            </a:endParaRPr>
          </a:p>
          <a:p>
            <a:pPr>
              <a:defRPr/>
            </a:pPr>
            <a:r>
              <a:rPr lang="vi-VN" altLang="en-US" sz="3200" b="1" dirty="0">
                <a:solidFill>
                  <a:srgbClr val="008000"/>
                </a:solidFill>
                <a:latin typeface="Times New Roman" panose="02020603050405020304" pitchFamily="18" charset="0"/>
              </a:rPr>
              <a:t>          </a:t>
            </a:r>
            <a:endParaRPr lang="en-US" altLang="en-US" sz="3200" b="1" dirty="0">
              <a:solidFill>
                <a:srgbClr val="008000"/>
              </a:solidFill>
              <a:latin typeface="Times New Roman" panose="02020603050405020304" pitchFamily="18" charset="0"/>
            </a:endParaRPr>
          </a:p>
        </p:txBody>
      </p:sp>
      <p:sp>
        <p:nvSpPr>
          <p:cNvPr id="6" name="Rectangle 5"/>
          <p:cNvSpPr/>
          <p:nvPr/>
        </p:nvSpPr>
        <p:spPr>
          <a:xfrm>
            <a:off x="2947988" y="6168881"/>
            <a:ext cx="5400675"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00FF"/>
                </a:solidFill>
                <a:latin typeface="Times New Roman" panose="02020603050405020304" pitchFamily="18" charset="0"/>
                <a:cs typeface="Times New Roman" panose="02020603050405020304" pitchFamily="18" charset="0"/>
              </a:rPr>
              <a:t>Kết quả cuộc thi</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11" name="Rectangle 6">
            <a:extLst>
              <a:ext uri="{FF2B5EF4-FFF2-40B4-BE49-F238E27FC236}">
                <a16:creationId xmlns:a16="http://schemas.microsoft.com/office/drawing/2014/main" id="{2878CF84-F08D-4DE9-976C-B13E2761B8CC}"/>
              </a:ext>
            </a:extLst>
          </p:cNvPr>
          <p:cNvSpPr>
            <a:spLocks noChangeArrowheads="1"/>
          </p:cNvSpPr>
          <p:nvPr/>
        </p:nvSpPr>
        <p:spPr bwMode="auto">
          <a:xfrm>
            <a:off x="263525" y="8060011"/>
            <a:ext cx="11811000" cy="7314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50000"/>
              </a:lnSpc>
              <a:spcBef>
                <a:spcPct val="0"/>
              </a:spcBef>
              <a:buFontTx/>
              <a:buNone/>
            </a:pPr>
            <a:r>
              <a:rPr lang="vi-VN" altLang="en-US" sz="3600" dirty="0">
                <a:latin typeface="Times New Roman" panose="02020603050405020304" pitchFamily="18" charset="0"/>
                <a:cs typeface="Times New Roman" panose="02020603050405020304" pitchFamily="18" charset="0"/>
              </a:rPr>
              <a:t>      </a:t>
            </a:r>
            <a:endParaRPr lang="en-US" altLang="en-US" sz="3600" dirty="0">
              <a:latin typeface="Times New Roman" panose="020206030504050203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CD89FD24-7DF7-7F4A-B2E4-E630407A3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260349"/>
            <a:ext cx="11161713" cy="5955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Rectangle 3">
            <a:extLst>
              <a:ext uri="{FF2B5EF4-FFF2-40B4-BE49-F238E27FC236}">
                <a16:creationId xmlns:a16="http://schemas.microsoft.com/office/drawing/2014/main" id="{150127B6-7EAE-6A52-30E7-88A7D6272D04}"/>
              </a:ext>
            </a:extLst>
          </p:cNvPr>
          <p:cNvSpPr>
            <a:spLocks noGrp="1" noChangeArrowheads="1"/>
          </p:cNvSpPr>
          <p:nvPr>
            <p:ph idx="1"/>
          </p:nvPr>
        </p:nvSpPr>
        <p:spPr>
          <a:xfrm flipH="1" flipV="1">
            <a:off x="1905000" y="1524000"/>
            <a:ext cx="76200" cy="76200"/>
          </a:xfrm>
        </p:spPr>
        <p:txBody>
          <a:bodyPr rtlCol="0">
            <a:normAutofit fontScale="25000" lnSpcReduction="20000"/>
          </a:bodyPr>
          <a:lstStyle/>
          <a:p>
            <a:pPr eaLnBrk="1" fontAlgn="auto" hangingPunct="1">
              <a:lnSpc>
                <a:spcPct val="80000"/>
              </a:lnSpc>
              <a:spcAft>
                <a:spcPts val="0"/>
              </a:spcAft>
              <a:defRPr/>
            </a:pPr>
            <a:endParaRPr lang="en-US" altLang="en-US" sz="800"/>
          </a:p>
        </p:txBody>
      </p:sp>
      <p:sp>
        <p:nvSpPr>
          <p:cNvPr id="31748" name="Text Box 4">
            <a:extLst>
              <a:ext uri="{FF2B5EF4-FFF2-40B4-BE49-F238E27FC236}">
                <a16:creationId xmlns:a16="http://schemas.microsoft.com/office/drawing/2014/main" id="{A65BCE83-20AF-CC16-35B9-2EDFA99D956A}"/>
              </a:ext>
            </a:extLst>
          </p:cNvPr>
          <p:cNvSpPr txBox="1">
            <a:spLocks noChangeArrowheads="1"/>
          </p:cNvSpPr>
          <p:nvPr/>
        </p:nvSpPr>
        <p:spPr bwMode="auto">
          <a:xfrm>
            <a:off x="875419" y="6215506"/>
            <a:ext cx="1044116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altLang="en-US" sz="3200" b="1" dirty="0">
                <a:solidFill>
                  <a:srgbClr val="660033"/>
                </a:solidFill>
                <a:latin typeface="Times New Roman" panose="02020603050405020304" pitchFamily="18" charset="0"/>
              </a:rPr>
              <a:t>Các cụ cao niên chấm điểm cho những nồi cơm của các đội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8BAE674D-A526-967D-E2AB-15BAA98F9678}"/>
              </a:ext>
            </a:extLst>
          </p:cNvPr>
          <p:cNvSpPr txBox="1">
            <a:spLocks noChangeArrowheads="1"/>
          </p:cNvSpPr>
          <p:nvPr/>
        </p:nvSpPr>
        <p:spPr bwMode="auto">
          <a:xfrm>
            <a:off x="8164513" y="22240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3" name="Text Box 3">
            <a:extLst>
              <a:ext uri="{FF2B5EF4-FFF2-40B4-BE49-F238E27FC236}">
                <a16:creationId xmlns:a16="http://schemas.microsoft.com/office/drawing/2014/main" id="{4B6CF552-F931-AEC8-5EBC-2E4C3C4BC605}"/>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4" name="Text Box 5">
            <a:extLst>
              <a:ext uri="{FF2B5EF4-FFF2-40B4-BE49-F238E27FC236}">
                <a16:creationId xmlns:a16="http://schemas.microsoft.com/office/drawing/2014/main" id="{976354AD-1F17-4A4A-E718-914B148FB9A5}"/>
              </a:ext>
            </a:extLst>
          </p:cNvPr>
          <p:cNvSpPr txBox="1">
            <a:spLocks noChangeArrowheads="1"/>
          </p:cNvSpPr>
          <p:nvPr/>
        </p:nvSpPr>
        <p:spPr bwMode="auto">
          <a:xfrm>
            <a:off x="4670425" y="4110038"/>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5" name="Text Box 6">
            <a:extLst>
              <a:ext uri="{FF2B5EF4-FFF2-40B4-BE49-F238E27FC236}">
                <a16:creationId xmlns:a16="http://schemas.microsoft.com/office/drawing/2014/main" id="{7751C2C4-DE93-ED19-9060-7562106908AB}"/>
              </a:ext>
            </a:extLst>
          </p:cNvPr>
          <p:cNvSpPr txBox="1">
            <a:spLocks noChangeArrowheads="1"/>
          </p:cNvSpPr>
          <p:nvPr/>
        </p:nvSpPr>
        <p:spPr bwMode="auto">
          <a:xfrm>
            <a:off x="4217988" y="3121025"/>
            <a:ext cx="18415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000" b="1">
              <a:latin typeface="Cambria" panose="02040503050406030204" pitchFamily="18" charset="0"/>
              <a:ea typeface="Cambria" panose="02040503050406030204" pitchFamily="18" charset="0"/>
              <a:cs typeface="Cambria" panose="02040503050406030204" pitchFamily="18" charset="0"/>
            </a:endParaRPr>
          </a:p>
        </p:txBody>
      </p:sp>
      <p:sp>
        <p:nvSpPr>
          <p:cNvPr id="30726" name="Text Box 7">
            <a:extLst>
              <a:ext uri="{FF2B5EF4-FFF2-40B4-BE49-F238E27FC236}">
                <a16:creationId xmlns:a16="http://schemas.microsoft.com/office/drawing/2014/main" id="{6A9CE48A-2987-C796-E03A-71E2FD7016C3}"/>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0727" name="Rectangle 6">
            <a:extLst>
              <a:ext uri="{FF2B5EF4-FFF2-40B4-BE49-F238E27FC236}">
                <a16:creationId xmlns:a16="http://schemas.microsoft.com/office/drawing/2014/main" id="{2878CF84-F08D-4DE9-976C-B13E2761B8CC}"/>
              </a:ext>
            </a:extLst>
          </p:cNvPr>
          <p:cNvSpPr>
            <a:spLocks noChangeArrowheads="1"/>
          </p:cNvSpPr>
          <p:nvPr/>
        </p:nvSpPr>
        <p:spPr bwMode="auto">
          <a:xfrm>
            <a:off x="263352" y="2007337"/>
            <a:ext cx="11811000" cy="404982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defRPr/>
            </a:pPr>
            <a:endParaRPr lang="vi-VN" altLang="en-US" sz="3600" b="1" dirty="0">
              <a:solidFill>
                <a:srgbClr val="FF0000"/>
              </a:solidFill>
              <a:latin typeface="Times New Roman" panose="02020603050405020304" pitchFamily="18" charset="0"/>
            </a:endParaRPr>
          </a:p>
          <a:p>
            <a:pPr lvl="1">
              <a:defRPr/>
            </a:pPr>
            <a:r>
              <a:rPr lang="vi-VN" altLang="en-US" sz="3200" b="1" dirty="0">
                <a:solidFill>
                  <a:srgbClr val="FF0000"/>
                </a:solidFill>
                <a:latin typeface="Times New Roman" panose="02020603050405020304" pitchFamily="18" charset="0"/>
              </a:rPr>
              <a:t>Ý1: </a:t>
            </a:r>
            <a:r>
              <a:rPr lang="en-US" altLang="en-US" sz="3200" b="1" dirty="0" err="1">
                <a:solidFill>
                  <a:srgbClr val="FF0000"/>
                </a:solidFill>
                <a:latin typeface="Times New Roman" panose="02020603050405020304" pitchFamily="18" charset="0"/>
              </a:rPr>
              <a:t>Nguồn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gốc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hội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thổi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cơm</a:t>
            </a:r>
            <a:r>
              <a:rPr lang="en-US" altLang="en-US" sz="3200" b="1" dirty="0">
                <a:solidFill>
                  <a:srgbClr val="FF0000"/>
                </a:solidFill>
                <a:latin typeface="Times New Roman" panose="02020603050405020304" pitchFamily="18" charset="0"/>
              </a:rPr>
              <a:t>.</a:t>
            </a:r>
            <a:endParaRPr lang="vi-VN" altLang="en-US" sz="3200" b="1" dirty="0">
              <a:solidFill>
                <a:srgbClr val="FF0000"/>
              </a:solidFill>
              <a:latin typeface="Times New Roman" panose="02020603050405020304" pitchFamily="18" charset="0"/>
            </a:endParaRPr>
          </a:p>
          <a:p>
            <a:pPr lvl="1">
              <a:defRPr/>
            </a:pPr>
            <a:endParaRPr lang="vi-VN" altLang="en-US" sz="3200" b="1" dirty="0">
              <a:solidFill>
                <a:srgbClr val="FF0000"/>
              </a:solidFill>
              <a:latin typeface="Times New Roman" panose="02020603050405020304" pitchFamily="18" charset="0"/>
            </a:endParaRPr>
          </a:p>
          <a:p>
            <a:pPr lvl="1">
              <a:defRPr/>
            </a:pPr>
            <a:r>
              <a:rPr lang="vi-VN" altLang="en-US" sz="3200" b="1" dirty="0">
                <a:solidFill>
                  <a:srgbClr val="FF0000"/>
                </a:solidFill>
                <a:latin typeface="Times New Roman" panose="02020603050405020304" pitchFamily="18" charset="0"/>
              </a:rPr>
              <a:t>Ý2: </a:t>
            </a:r>
            <a:r>
              <a:rPr lang="en-US" altLang="en-US" sz="3200" b="1" dirty="0" err="1">
                <a:solidFill>
                  <a:srgbClr val="FF0000"/>
                </a:solidFill>
                <a:latin typeface="Times New Roman" panose="02020603050405020304" pitchFamily="18" charset="0"/>
              </a:rPr>
              <a:t>Việc</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lấy</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lửa</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chuẩn</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bị</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thổi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cơm</a:t>
            </a:r>
            <a:r>
              <a:rPr lang="en-US" altLang="en-US" sz="3200" b="1" dirty="0">
                <a:solidFill>
                  <a:srgbClr val="FF0000"/>
                </a:solidFill>
                <a:latin typeface="Times New Roman" panose="02020603050405020304" pitchFamily="18" charset="0"/>
              </a:rPr>
              <a:t>.</a:t>
            </a:r>
            <a:endParaRPr lang="vi-VN" altLang="en-US" sz="3200" b="1" dirty="0">
              <a:solidFill>
                <a:srgbClr val="FF0000"/>
              </a:solidFill>
              <a:latin typeface="Times New Roman" panose="02020603050405020304" pitchFamily="18" charset="0"/>
            </a:endParaRPr>
          </a:p>
          <a:p>
            <a:pPr lvl="1">
              <a:defRPr/>
            </a:pPr>
            <a:endParaRPr lang="vi-VN" altLang="en-US" sz="3200" b="1" dirty="0">
              <a:solidFill>
                <a:srgbClr val="FF0000"/>
              </a:solidFill>
              <a:latin typeface="Times New Roman" panose="02020603050405020304" pitchFamily="18" charset="0"/>
            </a:endParaRPr>
          </a:p>
          <a:p>
            <a:pPr lvl="1">
              <a:defRPr/>
            </a:pPr>
            <a:r>
              <a:rPr lang="vi-VN" altLang="en-US" sz="3200" b="1" dirty="0">
                <a:solidFill>
                  <a:srgbClr val="FF0000"/>
                </a:solidFill>
                <a:latin typeface="Times New Roman" panose="02020603050405020304" pitchFamily="18" charset="0"/>
              </a:rPr>
              <a:t> Ý3: </a:t>
            </a:r>
            <a:r>
              <a:rPr lang="en-US" altLang="en-US" sz="3200" b="1" dirty="0" err="1">
                <a:solidFill>
                  <a:srgbClr val="FF0000"/>
                </a:solidFill>
                <a:latin typeface="Times New Roman" panose="02020603050405020304" pitchFamily="18" charset="0"/>
              </a:rPr>
              <a:t>Sự</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phối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hợp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nhịp</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nhàng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trong</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khi</a:t>
            </a:r>
            <a:r>
              <a:rPr lang="en-US" altLang="en-US" sz="3200" b="1" dirty="0">
                <a:solidFill>
                  <a:srgbClr val="FF0000"/>
                </a:solidFill>
                <a:latin typeface="Times New Roman" panose="02020603050405020304" pitchFamily="18" charset="0"/>
              </a:rPr>
              <a:t> </a:t>
            </a:r>
            <a:r>
              <a:rPr lang="en-US" altLang="en-US" sz="3200" b="1" dirty="0" err="1">
                <a:solidFill>
                  <a:srgbClr val="FF0000"/>
                </a:solidFill>
                <a:latin typeface="Times New Roman" panose="02020603050405020304" pitchFamily="18" charset="0"/>
              </a:rPr>
              <a:t>thi</a:t>
            </a:r>
            <a:r>
              <a:rPr lang="en-US" altLang="en-US" sz="3200" b="1" dirty="0">
                <a:solidFill>
                  <a:srgbClr val="FF0000"/>
                </a:solidFill>
                <a:latin typeface="Times New Roman" panose="02020603050405020304" pitchFamily="18" charset="0"/>
              </a:rPr>
              <a:t>.</a:t>
            </a:r>
            <a:endParaRPr lang="vi-VN" altLang="en-US" sz="3200" b="1" dirty="0">
              <a:solidFill>
                <a:srgbClr val="FF0000"/>
              </a:solidFill>
              <a:latin typeface="Times New Roman" panose="02020603050405020304" pitchFamily="18" charset="0"/>
            </a:endParaRPr>
          </a:p>
          <a:p>
            <a:pPr lvl="1">
              <a:defRPr/>
            </a:pPr>
            <a:endParaRPr lang="vi-VN" altLang="en-US" sz="3200" b="1" dirty="0">
              <a:solidFill>
                <a:srgbClr val="FF0000"/>
              </a:solidFill>
              <a:latin typeface="Times New Roman" panose="02020603050405020304" pitchFamily="18" charset="0"/>
            </a:endParaRPr>
          </a:p>
          <a:p>
            <a:pPr lvl="1">
              <a:defRPr/>
            </a:pPr>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Ý4</a:t>
            </a:r>
            <a:r>
              <a:rPr lang="vi-VN" altLang="en-US" sz="3200"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Kết quả cuộc thi</a:t>
            </a:r>
            <a:endParaRPr lang="en-US" altLang="en-US" sz="3200" b="1" dirty="0">
              <a:solidFill>
                <a:srgbClr val="FF0000"/>
              </a:solidFill>
              <a:latin typeface="Times New Roman" panose="02020603050405020304" pitchFamily="18" charset="0"/>
            </a:endParaRPr>
          </a:p>
        </p:txBody>
      </p:sp>
      <p:sp>
        <p:nvSpPr>
          <p:cNvPr id="3" name="Rectangle 2"/>
          <p:cNvSpPr/>
          <p:nvPr/>
        </p:nvSpPr>
        <p:spPr>
          <a:xfrm>
            <a:off x="1919536" y="548679"/>
            <a:ext cx="9289032" cy="16583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vi-VN" altLang="en-US" sz="3600" b="1" dirty="0">
                <a:solidFill>
                  <a:schemeClr val="accent5"/>
                </a:solidFill>
                <a:latin typeface="Times New Roman" panose="02020603050405020304" pitchFamily="18" charset="0"/>
                <a:cs typeface="Times New Roman" panose="02020603050405020304" pitchFamily="18" charset="0"/>
              </a:rPr>
              <a:t>Tập đọc: </a:t>
            </a:r>
          </a:p>
          <a:p>
            <a:pPr algn="ctr" eaLnBrk="1" hangingPunct="1">
              <a:defRPr/>
            </a:pPr>
            <a:r>
              <a:rPr lang="vi-VN" altLang="en-US" sz="3600" b="1" dirty="0">
                <a:solidFill>
                  <a:srgbClr val="FF0000"/>
                </a:solidFill>
                <a:latin typeface="Times New Roman" panose="02020603050405020304" pitchFamily="18" charset="0"/>
                <a:cs typeface="Times New Roman" panose="02020603050405020304" pitchFamily="18" charset="0"/>
              </a:rPr>
              <a:t>HỘI THỔI CƠM THI Ở ĐỒNG VÂN</a:t>
            </a:r>
          </a:p>
          <a:p>
            <a:pPr algn="ctr" eaLnBrk="1" hangingPunct="1">
              <a:defRPr/>
            </a:pPr>
            <a:r>
              <a:rPr lang="vi-VN" altLang="en-US" sz="3600" b="1" dirty="0">
                <a:solidFill>
                  <a:srgbClr val="FF0000"/>
                </a:solidFill>
                <a:latin typeface="Times New Roman" panose="02020603050405020304" pitchFamily="18" charset="0"/>
                <a:cs typeface="Times New Roman" panose="02020603050405020304" pitchFamily="18" charset="0"/>
              </a:rPr>
              <a:t>                                 </a:t>
            </a:r>
            <a:r>
              <a:rPr lang="vi-VN" altLang="en-US" sz="3600" b="1" i="1" dirty="0">
                <a:solidFill>
                  <a:srgbClr val="0000FF"/>
                </a:solidFill>
                <a:latin typeface="Times New Roman" panose="02020603050405020304" pitchFamily="18" charset="0"/>
                <a:cs typeface="Times New Roman" panose="02020603050405020304" pitchFamily="18" charset="0"/>
              </a:rPr>
              <a:t>( Theo Minh Nhương</a:t>
            </a:r>
            <a:r>
              <a:rPr lang="vi-VN" altLang="en-US" sz="3600" b="1" dirty="0">
                <a:solidFill>
                  <a:srgbClr val="0000FF"/>
                </a:solidFill>
                <a:latin typeface="Times New Roman" panose="02020603050405020304" pitchFamily="18" charset="0"/>
                <a:cs typeface="Times New Roman" panose="02020603050405020304" pitchFamily="18" charset="0"/>
              </a:rPr>
              <a:t>)</a:t>
            </a:r>
            <a:endParaRPr lang="vi-VN" sz="3600" b="1" u="sng" dirty="0">
              <a:solidFill>
                <a:srgbClr val="FF0000"/>
              </a:solidFill>
            </a:endParaRPr>
          </a:p>
        </p:txBody>
      </p:sp>
    </p:spTree>
    <p:extLst>
      <p:ext uri="{BB962C8B-B14F-4D97-AF65-F5344CB8AC3E}">
        <p14:creationId xmlns:p14="http://schemas.microsoft.com/office/powerpoint/2010/main" val="371372330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fade">
                                      <p:cBhvr>
                                        <p:cTn id="12" dur="1000"/>
                                        <p:tgtEl>
                                          <p:spTgt spid="30727"/>
                                        </p:tgtEl>
                                      </p:cBhvr>
                                    </p:animEffect>
                                    <p:anim calcmode="lin" valueType="num">
                                      <p:cBhvr>
                                        <p:cTn id="13" dur="1000" fill="hold"/>
                                        <p:tgtEl>
                                          <p:spTgt spid="30727"/>
                                        </p:tgtEl>
                                        <p:attrNameLst>
                                          <p:attrName>ppt_x</p:attrName>
                                        </p:attrNameLst>
                                      </p:cBhvr>
                                      <p:tavLst>
                                        <p:tav tm="0">
                                          <p:val>
                                            <p:strVal val="#ppt_x"/>
                                          </p:val>
                                        </p:tav>
                                        <p:tav tm="100000">
                                          <p:val>
                                            <p:strVal val="#ppt_x"/>
                                          </p:val>
                                        </p:tav>
                                      </p:tavLst>
                                    </p:anim>
                                    <p:anim calcmode="lin" valueType="num">
                                      <p:cBhvr>
                                        <p:cTn id="14" dur="1000" fill="hold"/>
                                        <p:tgtEl>
                                          <p:spTgt spid="307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a:extLst>
              <a:ext uri="{FF2B5EF4-FFF2-40B4-BE49-F238E27FC236}">
                <a16:creationId xmlns:a16="http://schemas.microsoft.com/office/drawing/2014/main" id="{9F539A11-3D06-F010-229C-8691160054DC}"/>
              </a:ext>
            </a:extLst>
          </p:cNvPr>
          <p:cNvSpPr txBox="1">
            <a:spLocks noChangeArrowheads="1"/>
          </p:cNvSpPr>
          <p:nvPr/>
        </p:nvSpPr>
        <p:spPr bwMode="auto">
          <a:xfrm>
            <a:off x="335360" y="692150"/>
            <a:ext cx="11449272" cy="43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spcBef>
                <a:spcPct val="0"/>
              </a:spcBef>
              <a:buFontTx/>
              <a:buNone/>
              <a:defRPr/>
            </a:pPr>
            <a:endParaRPr lang="vi-VN" sz="3200" b="1" u="sng" dirty="0">
              <a:solidFill>
                <a:srgbClr val="FF0000"/>
              </a:solidFill>
              <a:latin typeface="Arial" panose="020B0604020202020204" pitchFamily="34" charset="0"/>
            </a:endParaRPr>
          </a:p>
          <a:p>
            <a:pPr algn="ctr" eaLnBrk="1" hangingPunct="1">
              <a:spcBef>
                <a:spcPct val="0"/>
              </a:spcBef>
              <a:buFontTx/>
              <a:buNone/>
              <a:defRPr/>
            </a:pPr>
            <a:endParaRPr lang="vi-VN" sz="3200" b="1" u="sng" dirty="0">
              <a:solidFill>
                <a:srgbClr val="FF0000"/>
              </a:solidFill>
              <a:latin typeface="Arial" panose="020B0604020202020204" pitchFamily="34" charset="0"/>
            </a:endParaRPr>
          </a:p>
          <a:p>
            <a:pPr algn="ctr" eaLnBrk="1" hangingPunct="1">
              <a:spcBef>
                <a:spcPct val="0"/>
              </a:spcBef>
              <a:buFontTx/>
              <a:buNone/>
              <a:defRPr/>
            </a:pPr>
            <a:endParaRPr lang="vi-VN" sz="3200" b="1" u="sng" dirty="0">
              <a:solidFill>
                <a:srgbClr val="FF0000"/>
              </a:solidFill>
              <a:latin typeface="Arial" panose="020B0604020202020204" pitchFamily="34" charset="0"/>
            </a:endParaRPr>
          </a:p>
          <a:p>
            <a:pPr algn="ctr" eaLnBrk="1" hangingPunct="1">
              <a:spcBef>
                <a:spcPct val="0"/>
              </a:spcBef>
              <a:buFontTx/>
              <a:buNone/>
              <a:defRPr/>
            </a:pPr>
            <a:endParaRPr lang="vi-VN" sz="3200" b="1" u="sng" dirty="0">
              <a:solidFill>
                <a:srgbClr val="FF0000"/>
              </a:solidFill>
              <a:latin typeface="Arial" panose="020B0604020202020204" pitchFamily="34" charset="0"/>
            </a:endParaRPr>
          </a:p>
          <a:p>
            <a:pPr algn="ctr" eaLnBrk="1" hangingPunct="1">
              <a:spcBef>
                <a:spcPct val="0"/>
              </a:spcBef>
              <a:buFontTx/>
              <a:buNone/>
              <a:defRPr/>
            </a:pPr>
            <a:r>
              <a:rPr lang="en-US" sz="4400" b="1" dirty="0">
                <a:latin typeface="Times New Roman" panose="02020603050405020304" pitchFamily="18" charset="0"/>
                <a:cs typeface="Times New Roman" panose="02020603050405020304" pitchFamily="18" charset="0"/>
              </a:rPr>
              <a:t>Qua </a:t>
            </a:r>
            <a:r>
              <a:rPr lang="en-US" sz="4400" b="1" dirty="0" err="1">
                <a:latin typeface="Times New Roman" panose="02020603050405020304" pitchFamily="18" charset="0"/>
                <a:cs typeface="Times New Roman" panose="02020603050405020304" pitchFamily="18" charset="0"/>
              </a:rPr>
              <a:t>hội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thổi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cơm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thi</a:t>
            </a:r>
            <a:r>
              <a:rPr lang="en-US" sz="4400" b="1" dirty="0">
                <a:latin typeface="Times New Roman" panose="02020603050405020304" pitchFamily="18" charset="0"/>
                <a:cs typeface="Times New Roman" panose="02020603050405020304" pitchFamily="18" charset="0"/>
              </a:rPr>
              <a:t> ở </a:t>
            </a:r>
            <a:r>
              <a:rPr lang="en-US" sz="4400" b="1" dirty="0" err="1">
                <a:latin typeface="Times New Roman" panose="02020603050405020304" pitchFamily="18" charset="0"/>
                <a:cs typeface="Times New Roman" panose="02020603050405020304" pitchFamily="18" charset="0"/>
              </a:rPr>
              <a:t>Đồng</a:t>
            </a:r>
            <a:r>
              <a:rPr lang="en-US" sz="4400" b="1" dirty="0">
                <a:latin typeface="Times New Roman" panose="02020603050405020304" pitchFamily="18" charset="0"/>
                <a:cs typeface="Times New Roman" panose="02020603050405020304" pitchFamily="18" charset="0"/>
              </a:rPr>
              <a:t> Vân, </a:t>
            </a:r>
            <a:r>
              <a:rPr lang="en-US" sz="4400" b="1" dirty="0" err="1">
                <a:latin typeface="Times New Roman" panose="02020603050405020304" pitchFamily="18" charset="0"/>
                <a:cs typeface="Times New Roman" panose="02020603050405020304" pitchFamily="18" charset="0"/>
              </a:rPr>
              <a:t>tác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giả</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muốn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nói</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lên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tình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cảm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yêu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mến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và</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niềm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tự</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hào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về</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nét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đẹp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cổ</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truyền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trong</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sinh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hoạt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hóa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của</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dân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tộc</a:t>
            </a:r>
            <a:r>
              <a:rPr lang="en-US" sz="4400" b="1" dirty="0">
                <a:latin typeface="Times New Roman" panose="02020603050405020304" pitchFamily="18" charset="0"/>
                <a:cs typeface="Times New Roman" panose="02020603050405020304" pitchFamily="18" charset="0"/>
              </a:rPr>
              <a:t>.</a:t>
            </a:r>
            <a:endParaRPr lang="en-US" altLang="en-US" sz="4400" dirty="0">
              <a:latin typeface="Times New Roman" panose="02020603050405020304" pitchFamily="18" charset="0"/>
              <a:cs typeface="Times New Roman" panose="02020603050405020304" pitchFamily="18" charset="0"/>
            </a:endParaRPr>
          </a:p>
        </p:txBody>
      </p:sp>
      <p:sp>
        <p:nvSpPr>
          <p:cNvPr id="2" name="Rectangle 1"/>
          <p:cNvSpPr/>
          <p:nvPr/>
        </p:nvSpPr>
        <p:spPr>
          <a:xfrm>
            <a:off x="1631504" y="764704"/>
            <a:ext cx="9433048"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defRPr/>
            </a:pPr>
            <a:r>
              <a:rPr lang="vi-VN" altLang="en-US" sz="3200" b="1" dirty="0">
                <a:solidFill>
                  <a:schemeClr val="accent5"/>
                </a:solidFill>
                <a:latin typeface="Times New Roman" panose="02020603050405020304" pitchFamily="18" charset="0"/>
                <a:cs typeface="Times New Roman" panose="02020603050405020304" pitchFamily="18" charset="0"/>
              </a:rPr>
              <a:t>Tập đọc: </a:t>
            </a:r>
          </a:p>
          <a:p>
            <a:pPr algn="ctr" eaLnBrk="1" hangingPunct="1">
              <a:defRPr/>
            </a:pPr>
            <a:r>
              <a:rPr lang="vi-VN" altLang="en-US" sz="3200" b="1" dirty="0">
                <a:solidFill>
                  <a:srgbClr val="FF0000"/>
                </a:solidFill>
                <a:latin typeface="Times New Roman" panose="02020603050405020304" pitchFamily="18" charset="0"/>
                <a:cs typeface="Times New Roman" panose="02020603050405020304" pitchFamily="18" charset="0"/>
              </a:rPr>
              <a:t>HỘI THỔI CƠM THI Ở ĐỒNG VÂN</a:t>
            </a:r>
          </a:p>
          <a:p>
            <a:pPr algn="ctr" eaLnBrk="1" hangingPunct="1">
              <a:defRPr/>
            </a:pPr>
            <a:r>
              <a:rPr lang="vi-VN"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i="1" dirty="0">
                <a:solidFill>
                  <a:srgbClr val="0000FF"/>
                </a:solidFill>
                <a:latin typeface="Times New Roman" panose="02020603050405020304" pitchFamily="18" charset="0"/>
                <a:cs typeface="Times New Roman" panose="02020603050405020304" pitchFamily="18" charset="0"/>
              </a:rPr>
              <a:t>( Theo Minh Nhương</a:t>
            </a:r>
            <a:r>
              <a:rPr lang="vi-VN" altLang="en-US" sz="3200" b="1" dirty="0">
                <a:solidFill>
                  <a:srgbClr val="0000FF"/>
                </a:solidFill>
                <a:latin typeface="Times New Roman" panose="02020603050405020304" pitchFamily="18" charset="0"/>
                <a:cs typeface="Times New Roman" panose="02020603050405020304" pitchFamily="18" charset="0"/>
              </a:rPr>
              <a:t>)</a:t>
            </a:r>
            <a:endParaRPr lang="vi-VN" sz="3200" b="1" u="sng" dirty="0">
              <a:solidFill>
                <a:srgbClr val="FF0000"/>
              </a:solidFill>
            </a:endParaRPr>
          </a:p>
        </p:txBody>
      </p:sp>
      <p:sp>
        <p:nvSpPr>
          <p:cNvPr id="3" name="Oval 2"/>
          <p:cNvSpPr/>
          <p:nvPr/>
        </p:nvSpPr>
        <p:spPr>
          <a:xfrm>
            <a:off x="839416" y="1989386"/>
            <a:ext cx="280831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rPr>
              <a:t>Nội dung</a:t>
            </a:r>
            <a:endParaRPr lang="en-US" sz="3200" b="1" dirty="0">
              <a:solidFill>
                <a:schemeClr val="tx1"/>
              </a:solidFill>
            </a:endParaRPr>
          </a:p>
        </p:txBody>
      </p:sp>
    </p:spTree>
    <p:extLst>
      <p:ext uri="{BB962C8B-B14F-4D97-AF65-F5344CB8AC3E}">
        <p14:creationId xmlns:p14="http://schemas.microsoft.com/office/powerpoint/2010/main" val="202720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434"/>
                                        </p:tgtEl>
                                        <p:attrNameLst>
                                          <p:attrName>style.visibility</p:attrName>
                                        </p:attrNameLst>
                                      </p:cBhvr>
                                      <p:to>
                                        <p:strVal val="visible"/>
                                      </p:to>
                                    </p:set>
                                    <p:animEffect transition="in" filter="circle(in)">
                                      <p:cBhvr>
                                        <p:cTn id="1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6BE28D-B52E-5B5B-2DB9-A9C58F818C02}"/>
              </a:ext>
            </a:extLst>
          </p:cNvPr>
          <p:cNvSpPr/>
          <p:nvPr/>
        </p:nvSpPr>
        <p:spPr>
          <a:xfrm>
            <a:off x="0" y="260350"/>
            <a:ext cx="12072938" cy="7709803"/>
          </a:xfrm>
          <a:prstGeom prst="rect">
            <a:avLst/>
          </a:prstGeom>
        </p:spPr>
        <p:txBody>
          <a:bodyPr>
            <a:spAutoFit/>
          </a:bodyPr>
          <a:lstStyle/>
          <a:p>
            <a:pPr algn="just">
              <a:lnSpc>
                <a:spcPct val="250000"/>
              </a:lnSpc>
              <a:defRPr/>
            </a:pPr>
            <a:r>
              <a:rPr lang="vi-VN" sz="3300" b="1" dirty="0">
                <a:solidFill>
                  <a:srgbClr val="FF0000"/>
                </a:solidFill>
                <a:latin typeface="+mj-lt"/>
              </a:rPr>
              <a:t>  Câu 2: Cụ giáo Chu được nói tới trong bài là ai?</a:t>
            </a:r>
          </a:p>
          <a:p>
            <a:pPr algn="just">
              <a:lnSpc>
                <a:spcPct val="250000"/>
              </a:lnSpc>
              <a:defRPr/>
            </a:pPr>
            <a:r>
              <a:rPr lang="vi-VN" sz="3300" b="1" dirty="0">
                <a:latin typeface="+mj-lt"/>
              </a:rPr>
              <a:t>A. Cụ Chu Văn Ân (1292 – 1370) một nhà giáo nổi tiếng đời Trần.</a:t>
            </a:r>
          </a:p>
          <a:p>
            <a:pPr algn="just">
              <a:lnSpc>
                <a:spcPct val="250000"/>
              </a:lnSpc>
              <a:defRPr/>
            </a:pPr>
            <a:r>
              <a:rPr lang="vi-VN" sz="3300" b="1" dirty="0">
                <a:latin typeface="+mj-lt"/>
              </a:rPr>
              <a:t>B. Cụ Chu Văn An (1292 – 1370) một nhà giáo nổi tiếng đời Trần.</a:t>
            </a:r>
          </a:p>
          <a:p>
            <a:pPr algn="just">
              <a:lnSpc>
                <a:spcPct val="250000"/>
              </a:lnSpc>
              <a:defRPr/>
            </a:pPr>
            <a:r>
              <a:rPr lang="vi-VN" sz="3300" b="1" dirty="0">
                <a:latin typeface="+mj-lt"/>
              </a:rPr>
              <a:t>C. Cụ Chu Văn Ba (1292 – 1370) một nhà giáo nổi tiếng đời Trần.</a:t>
            </a:r>
          </a:p>
          <a:p>
            <a:pPr algn="just">
              <a:lnSpc>
                <a:spcPct val="250000"/>
              </a:lnSpc>
              <a:defRPr/>
            </a:pPr>
            <a:r>
              <a:rPr lang="vi-VN" sz="3300" b="1" dirty="0">
                <a:latin typeface="+mj-lt"/>
              </a:rPr>
              <a:t>D. Cụ Chu Văn Tam (1292 – 1370) một nhà giáo nổi tiếng đời Trần.</a:t>
            </a:r>
          </a:p>
        </p:txBody>
      </p:sp>
      <p:sp>
        <p:nvSpPr>
          <p:cNvPr id="5" name="Oval 4">
            <a:extLst>
              <a:ext uri="{FF2B5EF4-FFF2-40B4-BE49-F238E27FC236}">
                <a16:creationId xmlns:a16="http://schemas.microsoft.com/office/drawing/2014/main" id="{6C4F528F-544F-1B4E-1682-3C0A289F8013}"/>
              </a:ext>
            </a:extLst>
          </p:cNvPr>
          <p:cNvSpPr/>
          <p:nvPr/>
        </p:nvSpPr>
        <p:spPr>
          <a:xfrm>
            <a:off x="-96838" y="3284538"/>
            <a:ext cx="663576" cy="66357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ội quy lớp học trực tuyến PowerPoint - Nội quy lớp học online dạng trình  chiếu PowerPoint - VnDoc.com">
            <a:extLst>
              <a:ext uri="{FF2B5EF4-FFF2-40B4-BE49-F238E27FC236}">
                <a16:creationId xmlns:a16="http://schemas.microsoft.com/office/drawing/2014/main" id="{400895D6-D777-284E-2880-F787812C7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8CB5FD4B-5131-ADC9-E316-E411A9129843}"/>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241ECF07-8B67-60CB-0D22-5E02DF320FAA}"/>
              </a:ext>
            </a:extLst>
          </p:cNvPr>
          <p:cNvSpPr>
            <a:spLocks noGrp="1"/>
          </p:cNvSpPr>
          <p:nvPr>
            <p:ph type="title" idx="4294967295"/>
          </p:nvPr>
        </p:nvSpPr>
        <p:spPr>
          <a:xfrm>
            <a:off x="3719513" y="2527300"/>
            <a:ext cx="4325937" cy="685800"/>
          </a:xfrm>
          <a:solidFill>
            <a:schemeClr val="bg1"/>
          </a:solidFill>
        </p:spPr>
        <p:txBody>
          <a:bodyPr/>
          <a:lstStyle/>
          <a:p>
            <a:pPr eaLnBrk="1" hangingPunct="1"/>
            <a:r>
              <a:rPr lang="en-US" altLang="en-US" sz="8800" b="1" dirty="0" err="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Luyện</a:t>
            </a:r>
            <a:r>
              <a:rPr lang="en-US" altLang="en-US" sz="8800" b="1" dirty="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 </a:t>
            </a:r>
            <a:r>
              <a:rPr lang="en-US" altLang="en-US" sz="8800" b="1" dirty="0" err="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đọc</a:t>
            </a:r>
            <a:r>
              <a:rPr lang="en-US" altLang="en-US" sz="8800" b="1" dirty="0">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 hay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a:extLst>
              <a:ext uri="{FF2B5EF4-FFF2-40B4-BE49-F238E27FC236}">
                <a16:creationId xmlns:a16="http://schemas.microsoft.com/office/drawing/2014/main" id="{9F539A11-3D06-F010-229C-8691160054DC}"/>
              </a:ext>
            </a:extLst>
          </p:cNvPr>
          <p:cNvSpPr txBox="1">
            <a:spLocks noChangeArrowheads="1"/>
          </p:cNvSpPr>
          <p:nvPr/>
        </p:nvSpPr>
        <p:spPr bwMode="auto">
          <a:xfrm>
            <a:off x="623888" y="692150"/>
            <a:ext cx="110902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defRPr/>
            </a:pP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a:t>
            </a:r>
          </a:p>
          <a:p>
            <a:pPr algn="just" eaLnBrk="1" hangingPunct="1">
              <a:lnSpc>
                <a:spcPct val="150000"/>
              </a:lnSpc>
              <a:spcBef>
                <a:spcPct val="50000"/>
              </a:spcBef>
              <a:buFontTx/>
              <a:buNone/>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Toàn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linh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hoạt</a:t>
            </a:r>
            <a:endParaRPr lang="en-US" altLang="en-US" sz="3200" dirty="0">
              <a:latin typeface="Times New Roman" panose="02020603050405020304" pitchFamily="18" charset="0"/>
              <a:cs typeface="Times New Roman" panose="02020603050405020304" pitchFamily="18" charset="0"/>
            </a:endParaRPr>
          </a:p>
          <a:p>
            <a:pPr algn="just" eaLnBrk="1" hangingPunct="1">
              <a:lnSpc>
                <a:spcPct val="150000"/>
              </a:lnSpc>
              <a:spcBef>
                <a:spcPct val="50000"/>
              </a:spcBef>
              <a:buFontTx/>
              <a:buNone/>
              <a:defRPr/>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lấy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lửa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chuẩn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nức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dồn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dập</a:t>
            </a:r>
            <a:r>
              <a:rPr lang="en-US" altLang="en-US" sz="3200" dirty="0">
                <a:latin typeface="Times New Roman" panose="02020603050405020304" pitchFamily="18" charset="0"/>
                <a:cs typeface="Times New Roman" panose="02020603050405020304" pitchFamily="18" charset="0"/>
              </a:rPr>
              <a:t>.</a:t>
            </a:r>
          </a:p>
          <a:p>
            <a:pPr indent="0" algn="just" eaLnBrk="1" hangingPunct="1">
              <a:lnSpc>
                <a:spcPct val="150000"/>
              </a:lnSpc>
              <a:spcBef>
                <a:spcPct val="50000"/>
              </a:spcBef>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Đoạn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cơm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đọc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khoan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vui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tươi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nhiệt</a:t>
            </a:r>
            <a:r>
              <a:rPr lang="en-US" altLang="en-US" sz="3200" dirty="0">
                <a:latin typeface="Times New Roman" panose="02020603050405020304" pitchFamily="18" charset="0"/>
                <a:cs typeface="Times New Roman" panose="02020603050405020304" pitchFamily="18" charset="0"/>
              </a:rPr>
              <a:t>.</a:t>
            </a:r>
          </a:p>
          <a:p>
            <a:pPr indent="0" algn="just" eaLnBrk="1" hangingPunct="1">
              <a:lnSpc>
                <a:spcPct val="150000"/>
              </a:lnSpc>
              <a:spcBef>
                <a:spcPct val="50000"/>
              </a:spcBef>
              <a:buFont typeface="Arial" panose="020B0604020202020204" pitchFamily="34" charset="0"/>
              <a:buNone/>
              <a:defRPr/>
            </a:pP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Nhấn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giọng</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gợi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cảm</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15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barn(inVertical)">
                                      <p:cBhvr>
                                        <p:cTn id="7" dur="5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19000">
              <a:schemeClr val="accent1">
                <a:lumMod val="5000"/>
                <a:lumOff val="9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4818" name="Text Box 9">
            <a:extLst>
              <a:ext uri="{FF2B5EF4-FFF2-40B4-BE49-F238E27FC236}">
                <a16:creationId xmlns:a16="http://schemas.microsoft.com/office/drawing/2014/main" id="{59B6E951-3AC0-C261-8592-06D0E42DC410}"/>
              </a:ext>
            </a:extLst>
          </p:cNvPr>
          <p:cNvSpPr txBox="1">
            <a:spLocks noChangeArrowheads="1"/>
          </p:cNvSpPr>
          <p:nvPr/>
        </p:nvSpPr>
        <p:spPr bwMode="auto">
          <a:xfrm>
            <a:off x="191344" y="116632"/>
            <a:ext cx="11090275"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4000" dirty="0" err="1">
                <a:latin typeface="Times New Roman" panose="02020603050405020304" pitchFamily="18" charset="0"/>
                <a:cs typeface="Times New Roman" panose="02020603050405020304" pitchFamily="18" charset="0"/>
              </a:rPr>
              <a:t>Hội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đầu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việc</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lấy</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tiếng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hiệu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vừa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dứt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đội</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nhanh</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như</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sóc</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thoăn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thoắt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chuối</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bôi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mỡ</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bóng</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nhẫy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lấy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cắm</a:t>
            </a:r>
            <a:r>
              <a:rPr lang="en-US" altLang="en-US" sz="4000" dirty="0">
                <a:latin typeface="Times New Roman" panose="02020603050405020304" pitchFamily="18" charset="0"/>
                <a:cs typeface="Times New Roman" panose="02020603050405020304" pitchFamily="18" charset="0"/>
              </a:rPr>
              <a:t> ở </a:t>
            </a:r>
            <a:r>
              <a:rPr lang="en-US" altLang="en-US" sz="4000" dirty="0" err="1">
                <a:latin typeface="Times New Roman" panose="02020603050405020304" pitchFamily="18" charset="0"/>
                <a:cs typeface="Times New Roman" panose="02020603050405020304" pitchFamily="18" charset="0"/>
              </a:rPr>
              <a:t>trên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leo</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lên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tụt</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xuống</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lại</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leo</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lên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mang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phát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a:t>
            </a:r>
            <a:r>
              <a:rPr lang="en-US" altLang="en-US" sz="4000" dirty="0">
                <a:latin typeface="Times New Roman" panose="02020603050405020304" pitchFamily="18" charset="0"/>
                <a:cs typeface="Times New Roman" panose="02020603050405020304" pitchFamily="18" charset="0"/>
              </a:rPr>
              <a:t> que </a:t>
            </a:r>
            <a:r>
              <a:rPr lang="en-US" altLang="en-US" sz="4000" dirty="0" err="1">
                <a:latin typeface="Times New Roman" panose="02020603050405020304" pitchFamily="18" charset="0"/>
                <a:cs typeface="Times New Roman" panose="02020603050405020304" pitchFamily="18" charset="0"/>
              </a:rPr>
              <a:t>diêm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châm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cháy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ngọn</a:t>
            </a:r>
            <a:r>
              <a:rPr lang="en-US" altLang="en-US" sz="4000" dirty="0">
                <a:solidFill>
                  <a:srgbClr val="FF0000"/>
                </a:solidFill>
                <a:latin typeface="Times New Roman" panose="02020603050405020304" pitchFamily="18" charset="0"/>
                <a:cs typeface="Times New Roman" panose="02020603050405020304" pitchFamily="18" charset="0"/>
              </a:rPr>
              <a:t> </a:t>
            </a:r>
            <a:r>
              <a:rPr lang="en-US" altLang="en-US" sz="4000" dirty="0" err="1">
                <a:solidFill>
                  <a:srgbClr val="FF0000"/>
                </a:solidFill>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p>
        </p:txBody>
      </p:sp>
      <p:cxnSp>
        <p:nvCxnSpPr>
          <p:cNvPr id="3" name="Straight Connector 2"/>
          <p:cNvCxnSpPr/>
          <p:nvPr/>
        </p:nvCxnSpPr>
        <p:spPr>
          <a:xfrm flipH="1">
            <a:off x="1271464" y="2996952"/>
            <a:ext cx="216024"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H="1">
            <a:off x="10560496" y="4869160"/>
            <a:ext cx="216024" cy="79208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9">
            <a:extLst>
              <a:ext uri="{FF2B5EF4-FFF2-40B4-BE49-F238E27FC236}">
                <a16:creationId xmlns:a16="http://schemas.microsoft.com/office/drawing/2014/main" id="{59B6E951-3AC0-C261-8592-06D0E42DC410}"/>
              </a:ext>
            </a:extLst>
          </p:cNvPr>
          <p:cNvSpPr txBox="1">
            <a:spLocks noChangeArrowheads="1"/>
          </p:cNvSpPr>
          <p:nvPr/>
        </p:nvSpPr>
        <p:spPr bwMode="auto">
          <a:xfrm>
            <a:off x="0" y="116632"/>
            <a:ext cx="11665296"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50000"/>
              </a:spcBef>
              <a:buFontTx/>
              <a:buNone/>
            </a:pPr>
            <a:r>
              <a:rPr lang="en-US" altLang="en-US" sz="4000" dirty="0" err="1">
                <a:latin typeface="Times New Roman" panose="02020603050405020304" pitchFamily="18" charset="0"/>
                <a:cs typeface="Times New Roman" panose="02020603050405020304" pitchFamily="18" charset="0"/>
              </a:rPr>
              <a:t>Hội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đầu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bằng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việc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lấy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tiếng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trống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hiệu</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vừa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dứt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niên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của</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đội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nhanh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như</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sóc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thoăn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thoắt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bốn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cây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chuối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bôi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mỡ</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bóng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nhẫy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lấy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cắm</a:t>
            </a:r>
            <a:r>
              <a:rPr lang="en-US" altLang="en-US" sz="4000" dirty="0">
                <a:latin typeface="Times New Roman" panose="02020603050405020304" pitchFamily="18" charset="0"/>
                <a:cs typeface="Times New Roman" panose="02020603050405020304" pitchFamily="18" charset="0"/>
              </a:rPr>
              <a:t> ở </a:t>
            </a:r>
            <a:r>
              <a:rPr lang="en-US" altLang="en-US" sz="4000" dirty="0" err="1">
                <a:latin typeface="Times New Roman" panose="02020603050405020304" pitchFamily="18" charset="0"/>
                <a:cs typeface="Times New Roman" panose="02020603050405020304" pitchFamily="18" charset="0"/>
              </a:rPr>
              <a:t>trên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Có</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tụt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lại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leo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lên</a:t>
            </a:r>
            <a:r>
              <a:rPr lang="en-US" altLang="en-US" sz="4000" dirty="0">
                <a:latin typeface="Times New Roman" panose="02020603050405020304" pitchFamily="18" charset="0"/>
                <a:cs typeface="Times New Roman" panose="02020603050405020304" pitchFamily="18" charset="0"/>
              </a:rPr>
              <a:t> … </a:t>
            </a:r>
            <a:r>
              <a:rPr lang="en-US" altLang="en-US" sz="4000" dirty="0" err="1">
                <a:latin typeface="Times New Roman" panose="02020603050405020304" pitchFamily="18" charset="0"/>
                <a:cs typeface="Times New Roman" panose="02020603050405020304" pitchFamily="18" charset="0"/>
              </a:rPr>
              <a:t>Khi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mang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nén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xuống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người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dự</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thi</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được</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phát</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ba</a:t>
            </a:r>
            <a:r>
              <a:rPr lang="en-US" altLang="en-US" sz="4000" dirty="0">
                <a:latin typeface="Times New Roman" panose="02020603050405020304" pitchFamily="18" charset="0"/>
                <a:cs typeface="Times New Roman" panose="02020603050405020304" pitchFamily="18" charset="0"/>
              </a:rPr>
              <a:t> que </a:t>
            </a:r>
            <a:r>
              <a:rPr lang="en-US" altLang="en-US" sz="4000" dirty="0" err="1">
                <a:latin typeface="Times New Roman" panose="02020603050405020304" pitchFamily="18" charset="0"/>
                <a:cs typeface="Times New Roman" panose="02020603050405020304" pitchFamily="18" charset="0"/>
              </a:rPr>
              <a:t>diêm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để</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châm</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vào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hương</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cho</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cháy</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thành</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ngọn</a:t>
            </a:r>
            <a:r>
              <a:rPr lang="en-US" altLang="en-US" sz="4000" dirty="0">
                <a:latin typeface="Times New Roman" panose="02020603050405020304" pitchFamily="18" charset="0"/>
                <a:cs typeface="Times New Roman" panose="02020603050405020304" pitchFamily="18" charset="0"/>
              </a:rPr>
              <a:t> </a:t>
            </a:r>
            <a:r>
              <a:rPr lang="en-US" altLang="en-US" sz="4000" dirty="0" err="1">
                <a:latin typeface="Times New Roman" panose="02020603050405020304" pitchFamily="18" charset="0"/>
                <a:cs typeface="Times New Roman" panose="02020603050405020304" pitchFamily="18" charset="0"/>
              </a:rPr>
              <a:t>lửa</a:t>
            </a:r>
            <a:r>
              <a:rPr lang="en-US" altLang="en-US" sz="4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3527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arn(inVertical)">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B9A78F3A-576B-4C1F-0C87-AD8BE66F0C33}"/>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7" name="Text Box 5">
            <a:extLst>
              <a:ext uri="{FF2B5EF4-FFF2-40B4-BE49-F238E27FC236}">
                <a16:creationId xmlns:a16="http://schemas.microsoft.com/office/drawing/2014/main" id="{0608F9DB-E678-33D5-1D24-80A608775915}"/>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b="1">
              <a:latin typeface="Times New Roman" panose="02020603050405020304" pitchFamily="18" charset="0"/>
            </a:endParaRPr>
          </a:p>
        </p:txBody>
      </p:sp>
      <p:sp>
        <p:nvSpPr>
          <p:cNvPr id="36868" name="Text Box 6">
            <a:extLst>
              <a:ext uri="{FF2B5EF4-FFF2-40B4-BE49-F238E27FC236}">
                <a16:creationId xmlns:a16="http://schemas.microsoft.com/office/drawing/2014/main" id="{83521B4F-89BC-045E-0118-EF96C51F4734}"/>
              </a:ext>
            </a:extLst>
          </p:cNvPr>
          <p:cNvSpPr txBox="1">
            <a:spLocks noChangeArrowheads="1"/>
          </p:cNvSpPr>
          <p:nvPr/>
        </p:nvSpPr>
        <p:spPr bwMode="auto">
          <a:xfrm>
            <a:off x="3843338" y="3448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9" name="Text Box 7">
            <a:extLst>
              <a:ext uri="{FF2B5EF4-FFF2-40B4-BE49-F238E27FC236}">
                <a16:creationId xmlns:a16="http://schemas.microsoft.com/office/drawing/2014/main" id="{891E0FED-777C-1DD7-5977-B3578E643681}"/>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70" name="Text Box 12">
            <a:extLst>
              <a:ext uri="{FF2B5EF4-FFF2-40B4-BE49-F238E27FC236}">
                <a16:creationId xmlns:a16="http://schemas.microsoft.com/office/drawing/2014/main" id="{613921AB-82C3-5162-FB8B-AA774B2CE7B8}"/>
              </a:ext>
            </a:extLst>
          </p:cNvPr>
          <p:cNvSpPr txBox="1">
            <a:spLocks noChangeArrowheads="1"/>
          </p:cNvSpPr>
          <p:nvPr/>
        </p:nvSpPr>
        <p:spPr bwMode="auto">
          <a:xfrm>
            <a:off x="766763" y="260350"/>
            <a:ext cx="11090275"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 typeface="Arial" panose="020B0604020202020204" pitchFamily="34" charset="0"/>
              <a:buNone/>
            </a:pPr>
            <a:r>
              <a:rPr lang="en-US" altLang="en-US" sz="80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CẢM NHẬN CỦA EM QUA BÀI ĐỌC TRÊN</a:t>
            </a:r>
            <a:endPar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fill="hold"/>
                                        <p:tgtEl>
                                          <p:spTgt spid="36870"/>
                                        </p:tgtEl>
                                        <p:attrNameLst>
                                          <p:attrName>ppt_w</p:attrName>
                                        </p:attrNameLst>
                                      </p:cBhvr>
                                      <p:tavLst>
                                        <p:tav tm="0">
                                          <p:val>
                                            <p:fltVal val="0"/>
                                          </p:val>
                                        </p:tav>
                                        <p:tav tm="100000">
                                          <p:val>
                                            <p:strVal val="#ppt_w"/>
                                          </p:val>
                                        </p:tav>
                                      </p:tavLst>
                                    </p:anim>
                                    <p:anim calcmode="lin" valueType="num">
                                      <p:cBhvr>
                                        <p:cTn id="8" dur="500" fill="hold"/>
                                        <p:tgtEl>
                                          <p:spTgt spid="36870"/>
                                        </p:tgtEl>
                                        <p:attrNameLst>
                                          <p:attrName>ppt_h</p:attrName>
                                        </p:attrNameLst>
                                      </p:cBhvr>
                                      <p:tavLst>
                                        <p:tav tm="0">
                                          <p:val>
                                            <p:fltVal val="0"/>
                                          </p:val>
                                        </p:tav>
                                        <p:tav tm="100000">
                                          <p:val>
                                            <p:strVal val="#ppt_h"/>
                                          </p:val>
                                        </p:tav>
                                      </p:tavLst>
                                    </p:anim>
                                    <p:animEffect transition="in" filter="fade">
                                      <p:cBhvr>
                                        <p:cTn id="9"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a:extLst>
              <a:ext uri="{FF2B5EF4-FFF2-40B4-BE49-F238E27FC236}">
                <a16:creationId xmlns:a16="http://schemas.microsoft.com/office/drawing/2014/main" id="{B9A78F3A-576B-4C1F-0C87-AD8BE66F0C33}"/>
              </a:ext>
            </a:extLst>
          </p:cNvPr>
          <p:cNvSpPr txBox="1">
            <a:spLocks noChangeArrowheads="1"/>
          </p:cNvSpPr>
          <p:nvPr/>
        </p:nvSpPr>
        <p:spPr bwMode="auto">
          <a:xfrm>
            <a:off x="3195638" y="32321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7" name="Text Box 5">
            <a:extLst>
              <a:ext uri="{FF2B5EF4-FFF2-40B4-BE49-F238E27FC236}">
                <a16:creationId xmlns:a16="http://schemas.microsoft.com/office/drawing/2014/main" id="{0608F9DB-E678-33D5-1D24-80A608775915}"/>
              </a:ext>
            </a:extLst>
          </p:cNvPr>
          <p:cNvSpPr txBox="1">
            <a:spLocks noChangeArrowheads="1"/>
          </p:cNvSpPr>
          <p:nvPr/>
        </p:nvSpPr>
        <p:spPr bwMode="auto">
          <a:xfrm>
            <a:off x="4295775" y="44370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b="1">
              <a:latin typeface="Times New Roman" panose="02020603050405020304" pitchFamily="18" charset="0"/>
            </a:endParaRPr>
          </a:p>
        </p:txBody>
      </p:sp>
      <p:sp>
        <p:nvSpPr>
          <p:cNvPr id="36868" name="Text Box 6">
            <a:extLst>
              <a:ext uri="{FF2B5EF4-FFF2-40B4-BE49-F238E27FC236}">
                <a16:creationId xmlns:a16="http://schemas.microsoft.com/office/drawing/2014/main" id="{83521B4F-89BC-045E-0118-EF96C51F4734}"/>
              </a:ext>
            </a:extLst>
          </p:cNvPr>
          <p:cNvSpPr txBox="1">
            <a:spLocks noChangeArrowheads="1"/>
          </p:cNvSpPr>
          <p:nvPr/>
        </p:nvSpPr>
        <p:spPr bwMode="auto">
          <a:xfrm>
            <a:off x="3843338" y="34480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69" name="Text Box 7">
            <a:extLst>
              <a:ext uri="{FF2B5EF4-FFF2-40B4-BE49-F238E27FC236}">
                <a16:creationId xmlns:a16="http://schemas.microsoft.com/office/drawing/2014/main" id="{891E0FED-777C-1DD7-5977-B3578E643681}"/>
              </a:ext>
            </a:extLst>
          </p:cNvPr>
          <p:cNvSpPr txBox="1">
            <a:spLocks noChangeArrowheads="1"/>
          </p:cNvSpPr>
          <p:nvPr/>
        </p:nvSpPr>
        <p:spPr bwMode="auto">
          <a:xfrm>
            <a:off x="2763838" y="36655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b="1">
              <a:latin typeface="Times New Roman" panose="02020603050405020304" pitchFamily="18" charset="0"/>
            </a:endParaRPr>
          </a:p>
        </p:txBody>
      </p:sp>
      <p:sp>
        <p:nvSpPr>
          <p:cNvPr id="36870" name="Text Box 12">
            <a:extLst>
              <a:ext uri="{FF2B5EF4-FFF2-40B4-BE49-F238E27FC236}">
                <a16:creationId xmlns:a16="http://schemas.microsoft.com/office/drawing/2014/main" id="{613921AB-82C3-5162-FB8B-AA774B2CE7B8}"/>
              </a:ext>
            </a:extLst>
          </p:cNvPr>
          <p:cNvSpPr txBox="1">
            <a:spLocks noChangeArrowheads="1"/>
          </p:cNvSpPr>
          <p:nvPr/>
        </p:nvSpPr>
        <p:spPr bwMode="auto">
          <a:xfrm>
            <a:off x="766763" y="260350"/>
            <a:ext cx="11090275" cy="171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50000"/>
              </a:lnSpc>
              <a:spcBef>
                <a:spcPct val="0"/>
              </a:spcBef>
              <a:buFont typeface="Arial" panose="020B0604020202020204" pitchFamily="34" charset="0"/>
              <a:buNone/>
            </a:pPr>
            <a:r>
              <a:rPr lang="vi-VN" altLang="en-US" sz="8000" b="1" dirty="0">
                <a:solidFill>
                  <a:srgbClr val="008000"/>
                </a:solidFill>
                <a:latin typeface="Times New Roman" panose="02020603050405020304" pitchFamily="18" charset="0"/>
                <a:ea typeface="Cambria" panose="02040503050406030204" pitchFamily="18" charset="0"/>
                <a:cs typeface="Times New Roman" panose="02020603050405020304" pitchFamily="18" charset="0"/>
              </a:rPr>
              <a:t>Liên hệ</a:t>
            </a:r>
            <a:endParaRPr lang="en-US" altLang="en-US" sz="40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8076515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6870"/>
                                        </p:tgtEl>
                                        <p:attrNameLst>
                                          <p:attrName>style.color</p:attrName>
                                        </p:attrNameLst>
                                      </p:cBhvr>
                                      <p:to>
                                        <a:schemeClr val="bg1"/>
                                      </p:to>
                                    </p:animClr>
                                    <p:animClr clrSpc="rgb" dir="cw">
                                      <p:cBhvr>
                                        <p:cTn id="7" dur="250" autoRev="1" fill="remove"/>
                                        <p:tgtEl>
                                          <p:spTgt spid="36870"/>
                                        </p:tgtEl>
                                        <p:attrNameLst>
                                          <p:attrName>fillcolor</p:attrName>
                                        </p:attrNameLst>
                                      </p:cBhvr>
                                      <p:to>
                                        <a:schemeClr val="bg1"/>
                                      </p:to>
                                    </p:animClr>
                                    <p:set>
                                      <p:cBhvr>
                                        <p:cTn id="8" dur="250" autoRev="1" fill="remove"/>
                                        <p:tgtEl>
                                          <p:spTgt spid="36870"/>
                                        </p:tgtEl>
                                        <p:attrNameLst>
                                          <p:attrName>fill.type</p:attrName>
                                        </p:attrNameLst>
                                      </p:cBhvr>
                                      <p:to>
                                        <p:strVal val="solid"/>
                                      </p:to>
                                    </p:set>
                                    <p:set>
                                      <p:cBhvr>
                                        <p:cTn id="9" dur="250" autoRev="1" fill="remove"/>
                                        <p:tgtEl>
                                          <p:spTgt spid="3687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Nội quy lớp học trực tuyến PowerPoint - Nội quy lớp học online dạng trình  chiếu PowerPoint - VnDoc.com">
            <a:extLst>
              <a:ext uri="{FF2B5EF4-FFF2-40B4-BE49-F238E27FC236}">
                <a16:creationId xmlns:a16="http://schemas.microsoft.com/office/drawing/2014/main" id="{6178E146-30F4-089A-7D10-07BF76EFC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602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a:extLst>
              <a:ext uri="{FF2B5EF4-FFF2-40B4-BE49-F238E27FC236}">
                <a16:creationId xmlns:a16="http://schemas.microsoft.com/office/drawing/2014/main" id="{621F78A4-BD11-2FDE-DFB0-6C9058BDCB39}"/>
              </a:ext>
            </a:extLst>
          </p:cNvPr>
          <p:cNvSpPr/>
          <p:nvPr/>
        </p:nvSpPr>
        <p:spPr>
          <a:xfrm>
            <a:off x="3432175" y="1628775"/>
            <a:ext cx="5040313" cy="2376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a:extLst>
              <a:ext uri="{FF2B5EF4-FFF2-40B4-BE49-F238E27FC236}">
                <a16:creationId xmlns:a16="http://schemas.microsoft.com/office/drawing/2014/main" id="{74D58D6E-25FD-650B-A41D-0D6C0C5F3A65}"/>
              </a:ext>
            </a:extLst>
          </p:cNvPr>
          <p:cNvSpPr>
            <a:spLocks noGrp="1"/>
          </p:cNvSpPr>
          <p:nvPr>
            <p:ph type="title" idx="4294967295"/>
          </p:nvPr>
        </p:nvSpPr>
        <p:spPr>
          <a:xfrm>
            <a:off x="3719513" y="2527300"/>
            <a:ext cx="4325937" cy="685800"/>
          </a:xfrm>
          <a:solidFill>
            <a:schemeClr val="bg1"/>
          </a:solidFill>
        </p:spPr>
        <p:txBody>
          <a:bodyPr/>
          <a:lstStyle/>
          <a:p>
            <a:pPr eaLnBrk="1" hangingPunct="1"/>
            <a:r>
              <a:rPr lang="en-US" altLang="en-US" sz="8800" b="1">
                <a:solidFill>
                  <a:srgbClr val="FF3300"/>
                </a:solidFill>
                <a:effectLst>
                  <a:outerShdw blurRad="38100" dist="38100" dir="2700000" algn="tl">
                    <a:srgbClr val="C0C0C0"/>
                  </a:outerShdw>
                </a:effectLst>
                <a:latin typeface="HP001 5 hàng" pitchFamily="34" charset="0"/>
                <a:ea typeface="Cambria" panose="02040503050406030204" pitchFamily="18" charset="0"/>
                <a:cs typeface="Cambria" panose="02040503050406030204" pitchFamily="18" charset="0"/>
              </a:rPr>
              <a:t>Dặn dò</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730965F-6141-31A0-951D-656CEC280035}"/>
              </a:ext>
            </a:extLst>
          </p:cNvPr>
          <p:cNvSpPr>
            <a:spLocks noGrp="1"/>
          </p:cNvSpPr>
          <p:nvPr>
            <p:ph type="title"/>
          </p:nvPr>
        </p:nvSpPr>
        <p:spPr/>
        <p:txBody>
          <a:bodyPr/>
          <a:lstStyle/>
          <a:p>
            <a:endParaRPr lang="en-US" altLang="en-US"/>
          </a:p>
        </p:txBody>
      </p:sp>
      <p:sp>
        <p:nvSpPr>
          <p:cNvPr id="38915" name="Content Placeholder 2">
            <a:extLst>
              <a:ext uri="{FF2B5EF4-FFF2-40B4-BE49-F238E27FC236}">
                <a16:creationId xmlns:a16="http://schemas.microsoft.com/office/drawing/2014/main" id="{0180F1C8-494F-3BB1-C5D4-EEF128832119}"/>
              </a:ext>
            </a:extLst>
          </p:cNvPr>
          <p:cNvSpPr>
            <a:spLocks noGrp="1"/>
          </p:cNvSpPr>
          <p:nvPr>
            <p:ph idx="1"/>
          </p:nvPr>
        </p:nvSpPr>
        <p:spPr/>
        <p:txBody>
          <a:bodyPr/>
          <a:lstStyle/>
          <a:p>
            <a:endParaRPr lang="en-US" altLang="en-US"/>
          </a:p>
        </p:txBody>
      </p:sp>
      <p:pic>
        <p:nvPicPr>
          <p:cNvPr id="38916" name="Picture 3">
            <a:extLst>
              <a:ext uri="{FF2B5EF4-FFF2-40B4-BE49-F238E27FC236}">
                <a16:creationId xmlns:a16="http://schemas.microsoft.com/office/drawing/2014/main" id="{6912B1B7-924A-C083-8066-E5241B0F30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WordArt 270">
            <a:extLst>
              <a:ext uri="{FF2B5EF4-FFF2-40B4-BE49-F238E27FC236}">
                <a16:creationId xmlns:a16="http://schemas.microsoft.com/office/drawing/2014/main" id="{9845196F-87B0-0779-6BD7-9B802036C002}"/>
              </a:ext>
            </a:extLst>
          </p:cNvPr>
          <p:cNvSpPr>
            <a:spLocks noChangeArrowheads="1" noChangeShapeType="1" noTextEdit="1"/>
          </p:cNvSpPr>
          <p:nvPr/>
        </p:nvSpPr>
        <p:spPr bwMode="auto">
          <a:xfrm>
            <a:off x="2209800" y="1143000"/>
            <a:ext cx="7467600" cy="3657600"/>
          </a:xfrm>
          <a:prstGeom prst="rect">
            <a:avLst/>
          </a:prstGeom>
        </p:spPr>
        <p:txBody>
          <a:bodyPr wrap="none" fromWordArt="1">
            <a:prstTxWarp prst="textCascadeUp">
              <a:avLst>
                <a:gd name="adj" fmla="val 44444"/>
              </a:avLst>
            </a:prstTxWarp>
            <a:scene3d>
              <a:camera prst="legacyPerspectiveFront">
                <a:rot lat="20519979"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cs typeface="Arial" panose="020B0604020202020204" pitchFamily="34" charset="0"/>
              </a:rPr>
              <a:t>CHÀO CÁC EM !</a:t>
            </a:r>
          </a:p>
        </p:txBody>
      </p:sp>
    </p:spTree>
  </p:cSld>
  <p:clrMapOvr>
    <a:masterClrMapping/>
  </p:clrMapOvr>
  <p:transition spd="slow">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images1298731_0">
            <a:extLst>
              <a:ext uri="{FF2B5EF4-FFF2-40B4-BE49-F238E27FC236}">
                <a16:creationId xmlns:a16="http://schemas.microsoft.com/office/drawing/2014/main" id="{3899A53A-845A-19F8-27D2-162BFB89B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67438" cy="445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a:extLst>
              <a:ext uri="{FF2B5EF4-FFF2-40B4-BE49-F238E27FC236}">
                <a16:creationId xmlns:a16="http://schemas.microsoft.com/office/drawing/2014/main" id="{CCB4559D-E941-7FEE-C1C1-F58387DB2F4E}"/>
              </a:ext>
            </a:extLst>
          </p:cNvPr>
          <p:cNvSpPr txBox="1">
            <a:spLocks noChangeArrowheads="1"/>
          </p:cNvSpPr>
          <p:nvPr/>
        </p:nvSpPr>
        <p:spPr bwMode="auto">
          <a:xfrm>
            <a:off x="2566988" y="6165851"/>
            <a:ext cx="43926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p>
        </p:txBody>
      </p:sp>
      <p:pic>
        <p:nvPicPr>
          <p:cNvPr id="7172" name="Picture 7" descr="le-hoi-dua-bo">
            <a:extLst>
              <a:ext uri="{FF2B5EF4-FFF2-40B4-BE49-F238E27FC236}">
                <a16:creationId xmlns:a16="http://schemas.microsoft.com/office/drawing/2014/main" id="{EFD26552-6022-1F30-DD8A-F5AD8CC7CB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2951164"/>
            <a:ext cx="5957614" cy="39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6">
            <a:extLst>
              <a:ext uri="{FF2B5EF4-FFF2-40B4-BE49-F238E27FC236}">
                <a16:creationId xmlns:a16="http://schemas.microsoft.com/office/drawing/2014/main" id="{4388EFF8-7804-B08B-EAC5-263525DE572D}"/>
              </a:ext>
            </a:extLst>
          </p:cNvPr>
          <p:cNvSpPr txBox="1">
            <a:spLocks noChangeArrowheads="1"/>
          </p:cNvSpPr>
          <p:nvPr/>
        </p:nvSpPr>
        <p:spPr bwMode="auto">
          <a:xfrm>
            <a:off x="1271464" y="4461179"/>
            <a:ext cx="3203848" cy="584775"/>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vi-VN" altLang="en-US" dirty="0"/>
              <a:t>Lễ hội: đua ghe</a:t>
            </a:r>
            <a:endParaRPr lang="en-US" altLang="en-US" dirty="0">
              <a:solidFill>
                <a:srgbClr val="FF3300"/>
              </a:solidFill>
              <a:latin typeface=".VnTime" panose="020B7200000000000000" pitchFamily="34" charset="0"/>
            </a:endParaRPr>
          </a:p>
        </p:txBody>
      </p:sp>
      <p:sp>
        <p:nvSpPr>
          <p:cNvPr id="7174" name="Text Box 8">
            <a:extLst>
              <a:ext uri="{FF2B5EF4-FFF2-40B4-BE49-F238E27FC236}">
                <a16:creationId xmlns:a16="http://schemas.microsoft.com/office/drawing/2014/main" id="{90E7B2EC-BF31-87BC-29A1-23936CFF7A7A}"/>
              </a:ext>
            </a:extLst>
          </p:cNvPr>
          <p:cNvSpPr txBox="1">
            <a:spLocks noChangeArrowheads="1"/>
          </p:cNvSpPr>
          <p:nvPr/>
        </p:nvSpPr>
        <p:spPr bwMode="auto">
          <a:xfrm>
            <a:off x="6959600" y="1993314"/>
            <a:ext cx="4608512" cy="101566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dirty="0" err="1">
                <a:solidFill>
                  <a:srgbClr val="FF3300"/>
                </a:solidFill>
              </a:rPr>
              <a:t>Lễ</a:t>
            </a:r>
            <a:r>
              <a:rPr lang="en-US" altLang="en-US" sz="2800" dirty="0">
                <a:solidFill>
                  <a:srgbClr val="FF3300"/>
                </a:solidFill>
              </a:rPr>
              <a:t> </a:t>
            </a:r>
            <a:r>
              <a:rPr lang="en-US" altLang="en-US" sz="2800" dirty="0" err="1">
                <a:solidFill>
                  <a:srgbClr val="FF3300"/>
                </a:solidFill>
              </a:rPr>
              <a:t>hội</a:t>
            </a:r>
            <a:r>
              <a:rPr lang="en-US" altLang="en-US" sz="2800" dirty="0">
                <a:solidFill>
                  <a:srgbClr val="FF3300"/>
                </a:solidFill>
              </a:rPr>
              <a:t> </a:t>
            </a:r>
            <a:r>
              <a:rPr lang="en-US" altLang="en-US" sz="2800" dirty="0" err="1">
                <a:solidFill>
                  <a:srgbClr val="FF3300"/>
                </a:solidFill>
              </a:rPr>
              <a:t>đua</a:t>
            </a:r>
            <a:r>
              <a:rPr lang="en-US" altLang="en-US" sz="2800" dirty="0">
                <a:solidFill>
                  <a:srgbClr val="FF3300"/>
                </a:solidFill>
              </a:rPr>
              <a:t> </a:t>
            </a:r>
            <a:r>
              <a:rPr lang="en-US" altLang="en-US" sz="2800" dirty="0" err="1">
                <a:solidFill>
                  <a:srgbClr val="FF3300"/>
                </a:solidFill>
              </a:rPr>
              <a:t>bò</a:t>
            </a:r>
            <a:r>
              <a:rPr lang="en-US" altLang="en-US" sz="2800" dirty="0">
                <a:solidFill>
                  <a:srgbClr val="FF3300"/>
                </a:solidFill>
              </a:rPr>
              <a:t> </a:t>
            </a:r>
            <a:r>
              <a:rPr lang="en-US" altLang="en-US" dirty="0" err="1">
                <a:solidFill>
                  <a:srgbClr val="FF3300"/>
                </a:solidFill>
              </a:rPr>
              <a:t>vùng</a:t>
            </a:r>
            <a:r>
              <a:rPr lang="en-US" altLang="en-US" sz="2800" dirty="0">
                <a:solidFill>
                  <a:srgbClr val="FF3300"/>
                </a:solidFill>
              </a:rPr>
              <a:t> </a:t>
            </a:r>
            <a:r>
              <a:rPr lang="en-US" altLang="en-US" sz="2800" dirty="0" err="1">
                <a:solidFill>
                  <a:srgbClr val="FF3300"/>
                </a:solidFill>
              </a:rPr>
              <a:t>Bảy</a:t>
            </a:r>
            <a:r>
              <a:rPr lang="en-US" altLang="en-US" sz="2800" dirty="0">
                <a:solidFill>
                  <a:srgbClr val="FF3300"/>
                </a:solidFill>
              </a:rPr>
              <a:t> </a:t>
            </a:r>
            <a:r>
              <a:rPr lang="en-US" altLang="en-US" sz="2800" dirty="0" err="1">
                <a:solidFill>
                  <a:srgbClr val="FF3300"/>
                </a:solidFill>
              </a:rPr>
              <a:t>Núi</a:t>
            </a:r>
            <a:r>
              <a:rPr lang="en-US" altLang="en-US" sz="2800" dirty="0">
                <a:solidFill>
                  <a:srgbClr val="FF3300"/>
                </a:solidFill>
              </a:rPr>
              <a:t>, An </a:t>
            </a:r>
            <a:r>
              <a:rPr lang="en-US" altLang="en-US" sz="2800" dirty="0" err="1">
                <a:solidFill>
                  <a:srgbClr val="FF3300"/>
                </a:solidFill>
              </a:rPr>
              <a:t>Giang</a:t>
            </a:r>
            <a:endParaRPr lang="en-US" altLang="en-US" sz="3600" dirty="0">
              <a:solidFill>
                <a:srgbClr val="FF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DB458183-4069-9960-E639-B11644223B5C}"/>
              </a:ext>
            </a:extLst>
          </p:cNvPr>
          <p:cNvSpPr txBox="1">
            <a:spLocks noChangeArrowheads="1"/>
          </p:cNvSpPr>
          <p:nvPr/>
        </p:nvSpPr>
        <p:spPr bwMode="auto">
          <a:xfrm>
            <a:off x="1992313" y="0"/>
            <a:ext cx="842486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800"/>
              <a:t>                </a:t>
            </a:r>
            <a:endParaRPr lang="en-US" altLang="en-US" sz="2000" b="1" i="1">
              <a:solidFill>
                <a:srgbClr val="0000FF"/>
              </a:solidFill>
            </a:endParaRPr>
          </a:p>
          <a:p>
            <a:pPr>
              <a:spcBef>
                <a:spcPct val="0"/>
              </a:spcBef>
              <a:buFontTx/>
              <a:buNone/>
            </a:pPr>
            <a:endParaRPr lang="en-US" altLang="en-US" sz="2800">
              <a:solidFill>
                <a:srgbClr val="FFFF66"/>
              </a:solidFill>
            </a:endParaRPr>
          </a:p>
        </p:txBody>
      </p:sp>
      <p:pic>
        <p:nvPicPr>
          <p:cNvPr id="8195" name="Picture 3" descr="image_scale">
            <a:extLst>
              <a:ext uri="{FF2B5EF4-FFF2-40B4-BE49-F238E27FC236}">
                <a16:creationId xmlns:a16="http://schemas.microsoft.com/office/drawing/2014/main" id="{4E280510-B5C2-789A-72F4-AF5EB15199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4032" y="3087023"/>
            <a:ext cx="5807968" cy="378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5" descr="ZING_PORTAL_10224875">
            <a:extLst>
              <a:ext uri="{FF2B5EF4-FFF2-40B4-BE49-F238E27FC236}">
                <a16:creationId xmlns:a16="http://schemas.microsoft.com/office/drawing/2014/main" id="{2B46E0D1-9F12-4D55-B266-B63C9608F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45" y="0"/>
            <a:ext cx="6318390" cy="40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7">
            <a:extLst>
              <a:ext uri="{FF2B5EF4-FFF2-40B4-BE49-F238E27FC236}">
                <a16:creationId xmlns:a16="http://schemas.microsoft.com/office/drawing/2014/main" id="{E0FA0E9A-9ADE-899B-4FD8-DEF4281FD40B}"/>
              </a:ext>
            </a:extLst>
          </p:cNvPr>
          <p:cNvSpPr txBox="1">
            <a:spLocks noChangeArrowheads="1"/>
          </p:cNvSpPr>
          <p:nvPr/>
        </p:nvSpPr>
        <p:spPr bwMode="auto">
          <a:xfrm>
            <a:off x="4021" y="4171358"/>
            <a:ext cx="56098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vi-VN" altLang="en-US" b="1" dirty="0">
                <a:solidFill>
                  <a:srgbClr val="0000FF"/>
                </a:solidFill>
                <a:latin typeface="+mj-lt"/>
              </a:rPr>
              <a:t>Lễ hội xuống đồng– Người Tày</a:t>
            </a:r>
          </a:p>
          <a:p>
            <a:pPr eaLnBrk="1" hangingPunct="1">
              <a:spcBef>
                <a:spcPct val="0"/>
              </a:spcBef>
              <a:buFontTx/>
              <a:buNone/>
            </a:pPr>
            <a:endParaRPr lang="en-US" altLang="en-US" sz="2800" b="1" dirty="0">
              <a:solidFill>
                <a:srgbClr val="0000FF"/>
              </a:solidFill>
              <a:latin typeface="+mj-lt"/>
            </a:endParaRPr>
          </a:p>
        </p:txBody>
      </p:sp>
      <p:sp>
        <p:nvSpPr>
          <p:cNvPr id="8200" name="Text Box 9">
            <a:extLst>
              <a:ext uri="{FF2B5EF4-FFF2-40B4-BE49-F238E27FC236}">
                <a16:creationId xmlns:a16="http://schemas.microsoft.com/office/drawing/2014/main" id="{85010F50-C9FF-4B9A-BD22-D5648D1D9839}"/>
              </a:ext>
            </a:extLst>
          </p:cNvPr>
          <p:cNvSpPr txBox="1">
            <a:spLocks noChangeArrowheads="1"/>
          </p:cNvSpPr>
          <p:nvPr/>
        </p:nvSpPr>
        <p:spPr bwMode="auto">
          <a:xfrm>
            <a:off x="6939855" y="2420888"/>
            <a:ext cx="50439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b="1" dirty="0" err="1">
                <a:solidFill>
                  <a:srgbClr val="0000FF"/>
                </a:solidFill>
                <a:latin typeface="Times New Roman" panose="02020603050405020304" pitchFamily="18" charset="0"/>
                <a:cs typeface="Times New Roman" panose="02020603050405020304" pitchFamily="18" charset="0"/>
              </a:rPr>
              <a:t>Lễ</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hội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đua</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voi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Tây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Nguyên</a:t>
            </a:r>
            <a:endParaRPr lang="en-US" altLang="en-US"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1380BC21-9157-AC23-1AB0-4F47CE2EA8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C831A-131C-4018-AF9F-481C0E7F282A}" type="slidenum">
              <a:rPr lang="en-US" altLang="en-US" sz="1200">
                <a:solidFill>
                  <a:srgbClr val="898989"/>
                </a:solidFill>
              </a:rPr>
              <a:pPr>
                <a:spcBef>
                  <a:spcPct val="0"/>
                </a:spcBef>
                <a:buFontTx/>
                <a:buNone/>
              </a:pPr>
              <a:t>7</a:t>
            </a:fld>
            <a:endParaRPr lang="en-US" altLang="en-US" sz="1200">
              <a:solidFill>
                <a:srgbClr val="898989"/>
              </a:solidFill>
            </a:endParaRPr>
          </a:p>
        </p:txBody>
      </p:sp>
      <p:pic>
        <p:nvPicPr>
          <p:cNvPr id="4" name="Picture 2" descr="h1">
            <a:extLst>
              <a:ext uri="{FF2B5EF4-FFF2-40B4-BE49-F238E27FC236}">
                <a16:creationId xmlns:a16="http://schemas.microsoft.com/office/drawing/2014/main" id="{9CBAF596-DB9D-48B4-0022-89D746118D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376" y="548680"/>
            <a:ext cx="10873208" cy="630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35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a:extLst>
              <a:ext uri="{FF2B5EF4-FFF2-40B4-BE49-F238E27FC236}">
                <a16:creationId xmlns:a16="http://schemas.microsoft.com/office/drawing/2014/main" id="{1380BC21-9157-AC23-1AB0-4F47CE2EA8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0EC831A-131C-4018-AF9F-481C0E7F282A}" type="slidenum">
              <a:rPr lang="en-US" altLang="en-US" sz="1200">
                <a:solidFill>
                  <a:srgbClr val="898989"/>
                </a:solidFill>
              </a:rPr>
              <a:pPr>
                <a:spcBef>
                  <a:spcPct val="0"/>
                </a:spcBef>
                <a:buFontTx/>
                <a:buNone/>
              </a:pPr>
              <a:t>8</a:t>
            </a:fld>
            <a:endParaRPr lang="en-US" altLang="en-US" sz="1200">
              <a:solidFill>
                <a:srgbClr val="898989"/>
              </a:solidFill>
            </a:endParaRPr>
          </a:p>
        </p:txBody>
      </p:sp>
      <p:sp>
        <p:nvSpPr>
          <p:cNvPr id="3" name="Text Box 9">
            <a:extLst>
              <a:ext uri="{FF2B5EF4-FFF2-40B4-BE49-F238E27FC236}">
                <a16:creationId xmlns:a16="http://schemas.microsoft.com/office/drawing/2014/main" id="{C5801426-25C4-1666-882F-BA0AEC23F92D}"/>
              </a:ext>
            </a:extLst>
          </p:cNvPr>
          <p:cNvSpPr txBox="1">
            <a:spLocks noChangeArrowheads="1"/>
          </p:cNvSpPr>
          <p:nvPr/>
        </p:nvSpPr>
        <p:spPr bwMode="auto">
          <a:xfrm>
            <a:off x="335360" y="27139"/>
            <a:ext cx="11460163" cy="333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0615" tIns="65308" rIns="130615" bIns="65308">
            <a:spAutoFit/>
          </a:bodyPr>
          <a:lstStyle>
            <a:lvl1pPr defTabSz="130651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130651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1306513">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1306513">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1306513">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1306513"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vi-VN" altLang="en-US" b="1" dirty="0">
              <a:solidFill>
                <a:srgbClr val="0000FF"/>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endParaRPr lang="vi-VN" altLang="en-US" b="1" dirty="0">
              <a:solidFill>
                <a:srgbClr val="FF0000"/>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vi-VN"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Tập đọc:   </a:t>
            </a:r>
          </a:p>
          <a:p>
            <a:pPr algn="ctr" eaLnBrk="1" hangingPunct="1">
              <a:spcBef>
                <a:spcPct val="0"/>
              </a:spcBef>
              <a:buFontTx/>
              <a:buNone/>
            </a:pP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Hội</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thổi</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cơm</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thi</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ở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Đồng</a:t>
            </a:r>
            <a:r>
              <a:rPr lang="en-US"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en-US" altLang="en-US" sz="4000" b="1" dirty="0" err="1">
                <a:solidFill>
                  <a:srgbClr val="FF0000"/>
                </a:solidFill>
                <a:latin typeface="Cambria" panose="02040503050406030204" pitchFamily="18" charset="0"/>
                <a:ea typeface="Cambria" panose="02040503050406030204" pitchFamily="18" charset="0"/>
                <a:cs typeface="Cambria" panose="02040503050406030204" pitchFamily="18" charset="0"/>
              </a:rPr>
              <a:t>Vân</a:t>
            </a:r>
            <a:endParaRPr lang="vi-VN" altLang="en-US" sz="4000" b="1" dirty="0">
              <a:solidFill>
                <a:srgbClr val="FF0000"/>
              </a:solidFill>
              <a:latin typeface="Cambria" panose="02040503050406030204" pitchFamily="18" charset="0"/>
              <a:ea typeface="Cambria" panose="02040503050406030204" pitchFamily="18" charset="0"/>
              <a:cs typeface="Cambria" panose="02040503050406030204" pitchFamily="18" charset="0"/>
            </a:endParaRPr>
          </a:p>
          <a:p>
            <a:pPr algn="ctr" eaLnBrk="1" hangingPunct="1">
              <a:spcBef>
                <a:spcPct val="0"/>
              </a:spcBef>
              <a:buFontTx/>
              <a:buNone/>
            </a:pPr>
            <a:r>
              <a:rPr lang="vi-VN"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rPr>
              <a:t>                     </a:t>
            </a:r>
          </a:p>
          <a:p>
            <a:pPr algn="ctr" eaLnBrk="1" hangingPunct="1">
              <a:spcBef>
                <a:spcPct val="0"/>
              </a:spcBef>
              <a:buFontTx/>
              <a:buNone/>
            </a:pPr>
            <a:r>
              <a:rPr lang="vi-VN" altLang="en-US" b="1" i="1" dirty="0">
                <a:solidFill>
                  <a:srgbClr val="FF0000"/>
                </a:solidFill>
                <a:latin typeface="Cambria" panose="02040503050406030204" pitchFamily="18" charset="0"/>
                <a:ea typeface="Cambria" panose="02040503050406030204" pitchFamily="18" charset="0"/>
                <a:cs typeface="Cambria" panose="02040503050406030204" pitchFamily="18" charset="0"/>
              </a:rPr>
              <a:t>                          </a:t>
            </a:r>
            <a:r>
              <a:rPr lang="vi-VN" altLang="en-US" b="1" i="1" dirty="0">
                <a:solidFill>
                  <a:srgbClr val="002060"/>
                </a:solidFill>
                <a:latin typeface="Cambria" panose="02040503050406030204" pitchFamily="18" charset="0"/>
                <a:ea typeface="Cambria" panose="02040503050406030204" pitchFamily="18" charset="0"/>
                <a:cs typeface="Cambria" panose="02040503050406030204" pitchFamily="18" charset="0"/>
              </a:rPr>
              <a:t>Theo Minh Nhương</a:t>
            </a:r>
            <a:endParaRPr lang="en-US" altLang="en-US" b="1" i="1" dirty="0">
              <a:solidFill>
                <a:srgbClr val="002060"/>
              </a:solidFill>
              <a:latin typeface="Cambria" panose="02040503050406030204" pitchFamily="18" charset="0"/>
              <a:ea typeface="Cambria" panose="02040503050406030204" pitchFamily="18" charset="0"/>
              <a:cs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2D6CB3D1-AE93-4E41-1D7D-91405534227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E1262E4-BBFD-4A1A-8D9D-601243DA2B91}" type="slidenum">
              <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rPr>
              <a:pPr>
                <a:spcBef>
                  <a:spcPct val="0"/>
                </a:spcBef>
                <a:buFontTx/>
                <a:buNone/>
              </a:pPr>
              <a:t>9</a:t>
            </a:fld>
            <a:endParaRPr lang="en-US" altLang="en-US" sz="1200">
              <a:solidFill>
                <a:srgbClr val="898989"/>
              </a:solidFill>
              <a:latin typeface="Cambria" panose="02040503050406030204" pitchFamily="18" charset="0"/>
              <a:ea typeface="Cambria" panose="02040503050406030204" pitchFamily="18" charset="0"/>
              <a:cs typeface="Arial" panose="020B0604020202020204" pitchFamily="34" charset="0"/>
            </a:endParaRPr>
          </a:p>
        </p:txBody>
      </p:sp>
      <p:sp>
        <p:nvSpPr>
          <p:cNvPr id="2" name="Title 1">
            <a:extLst>
              <a:ext uri="{FF2B5EF4-FFF2-40B4-BE49-F238E27FC236}">
                <a16:creationId xmlns:a16="http://schemas.microsoft.com/office/drawing/2014/main" id="{05E6B361-E04D-918A-E4EB-6E32D823C46F}"/>
              </a:ext>
            </a:extLst>
          </p:cNvPr>
          <p:cNvSpPr>
            <a:spLocks noGrp="1"/>
          </p:cNvSpPr>
          <p:nvPr>
            <p:ph type="title" idx="4294967295"/>
          </p:nvPr>
        </p:nvSpPr>
        <p:spPr>
          <a:xfrm>
            <a:off x="1631504" y="692696"/>
            <a:ext cx="6984776" cy="685800"/>
          </a:xfrm>
        </p:spPr>
        <p:txBody>
          <a:bodyPr/>
          <a:lstStyle/>
          <a:p>
            <a:pPr algn="r" eaLnBrk="1" hangingPunct="1"/>
            <a:r>
              <a:rPr lang="vi-VN"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a:latin typeface="HP001 5 hàng" pitchFamily="34" charset="0"/>
                <a:ea typeface="Cambria" panose="02040503050406030204" pitchFamily="18" charset="0"/>
                <a:cs typeface="Cambria" panose="02040503050406030204" pitchFamily="18" charset="0"/>
              </a:rPr>
              <a:t>1. </a:t>
            </a:r>
            <a:r>
              <a:rPr lang="en-US" altLang="en-US" sz="6600" b="1" dirty="0" err="1">
                <a:latin typeface="HP001 5 hàng" pitchFamily="34" charset="0"/>
                <a:ea typeface="Cambria" panose="02040503050406030204" pitchFamily="18" charset="0"/>
                <a:cs typeface="Cambria" panose="02040503050406030204" pitchFamily="18" charset="0"/>
              </a:rPr>
              <a:t>Luyện</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đọc</a:t>
            </a:r>
            <a:endParaRPr lang="en-US" altLang="en-US" sz="6600" b="1" dirty="0">
              <a:latin typeface="HP001 5 hàng" pitchFamily="34" charset="0"/>
              <a:ea typeface="Cambria" panose="02040503050406030204" pitchFamily="18" charset="0"/>
              <a:cs typeface="Cambria" panose="02040503050406030204" pitchFamily="18" charset="0"/>
            </a:endParaRPr>
          </a:p>
        </p:txBody>
      </p:sp>
      <p:sp>
        <p:nvSpPr>
          <p:cNvPr id="6" name="Title 1">
            <a:extLst>
              <a:ext uri="{FF2B5EF4-FFF2-40B4-BE49-F238E27FC236}">
                <a16:creationId xmlns:a16="http://schemas.microsoft.com/office/drawing/2014/main" id="{E030D233-0330-30CC-FCBA-459A390BDEA1}"/>
              </a:ext>
            </a:extLst>
          </p:cNvPr>
          <p:cNvSpPr txBox="1">
            <a:spLocks/>
          </p:cNvSpPr>
          <p:nvPr/>
        </p:nvSpPr>
        <p:spPr bwMode="auto">
          <a:xfrm>
            <a:off x="2567608" y="2005285"/>
            <a:ext cx="6618288" cy="685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6600" b="1" dirty="0">
                <a:latin typeface="HP001 5 hàng" pitchFamily="34" charset="0"/>
                <a:ea typeface="Cambria" panose="02040503050406030204" pitchFamily="18" charset="0"/>
                <a:cs typeface="Cambria" panose="02040503050406030204" pitchFamily="18" charset="0"/>
              </a:rPr>
              <a:t>2. </a:t>
            </a:r>
            <a:r>
              <a:rPr lang="en-US" altLang="en-US" sz="6600" b="1" dirty="0" err="1">
                <a:latin typeface="HP001 5 hàng" pitchFamily="34" charset="0"/>
                <a:ea typeface="Cambria" panose="02040503050406030204" pitchFamily="18" charset="0"/>
                <a:cs typeface="Cambria" panose="02040503050406030204" pitchFamily="18" charset="0"/>
              </a:rPr>
              <a:t>Tìm</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hiểu</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bài</a:t>
            </a:r>
            <a:endParaRPr lang="en-US" altLang="en-US" sz="6600" b="1" dirty="0">
              <a:latin typeface="HP001 5 hàng" pitchFamily="34" charset="0"/>
              <a:ea typeface="Cambria" panose="02040503050406030204" pitchFamily="18" charset="0"/>
              <a:cs typeface="Cambria" panose="02040503050406030204" pitchFamily="18" charset="0"/>
            </a:endParaRPr>
          </a:p>
        </p:txBody>
      </p:sp>
      <p:sp>
        <p:nvSpPr>
          <p:cNvPr id="7" name="Title 1">
            <a:extLst>
              <a:ext uri="{FF2B5EF4-FFF2-40B4-BE49-F238E27FC236}">
                <a16:creationId xmlns:a16="http://schemas.microsoft.com/office/drawing/2014/main" id="{224A9D50-B62C-CCCF-BF7B-3E304B0EAD23}"/>
              </a:ext>
            </a:extLst>
          </p:cNvPr>
          <p:cNvSpPr txBox="1">
            <a:spLocks/>
          </p:cNvSpPr>
          <p:nvPr/>
        </p:nvSpPr>
        <p:spPr bwMode="auto">
          <a:xfrm>
            <a:off x="2555875" y="3212976"/>
            <a:ext cx="7604125" cy="6858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6600" b="1" dirty="0">
                <a:latin typeface="HP001 5 hàng" pitchFamily="34" charset="0"/>
                <a:ea typeface="Cambria" panose="02040503050406030204" pitchFamily="18" charset="0"/>
                <a:cs typeface="Cambria" panose="02040503050406030204" pitchFamily="18" charset="0"/>
              </a:rPr>
              <a:t>3. </a:t>
            </a:r>
            <a:r>
              <a:rPr lang="en-US" altLang="en-US" sz="6600" b="1" dirty="0" err="1">
                <a:latin typeface="HP001 5 hàng" pitchFamily="34" charset="0"/>
                <a:ea typeface="Cambria" panose="02040503050406030204" pitchFamily="18" charset="0"/>
                <a:cs typeface="Cambria" panose="02040503050406030204" pitchFamily="18" charset="0"/>
              </a:rPr>
              <a:t>Luyện</a:t>
            </a:r>
            <a:r>
              <a:rPr lang="en-US" altLang="en-US" sz="6600" b="1" dirty="0">
                <a:latin typeface="HP001 5 hàng" pitchFamily="34" charset="0"/>
                <a:ea typeface="Cambria" panose="02040503050406030204" pitchFamily="18" charset="0"/>
                <a:cs typeface="Cambria" panose="02040503050406030204" pitchFamily="18" charset="0"/>
              </a:rPr>
              <a:t> </a:t>
            </a:r>
            <a:r>
              <a:rPr lang="en-US" altLang="en-US" sz="6600" b="1" dirty="0" err="1">
                <a:latin typeface="HP001 5 hàng" pitchFamily="34" charset="0"/>
                <a:ea typeface="Cambria" panose="02040503050406030204" pitchFamily="18" charset="0"/>
                <a:cs typeface="Cambria" panose="02040503050406030204" pitchFamily="18" charset="0"/>
              </a:rPr>
              <a:t>đọc</a:t>
            </a:r>
            <a:r>
              <a:rPr lang="en-US" altLang="en-US" sz="6600" b="1" dirty="0">
                <a:latin typeface="HP001 5 hàng" pitchFamily="34" charset="0"/>
                <a:ea typeface="Cambria" panose="02040503050406030204" pitchFamily="18" charset="0"/>
                <a:cs typeface="Cambria" panose="02040503050406030204" pitchFamily="18" charset="0"/>
              </a:rPr>
              <a:t> hay</a:t>
            </a:r>
          </a:p>
        </p:txBody>
      </p:sp>
    </p:spTree>
  </p:cSld>
  <p:clrMapOvr>
    <a:masterClrMapping/>
  </p:clrMapOvr>
  <p:transition>
    <p:wheel spokes="8"/>
  </p:transition>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3311</TotalTime>
  <Words>4342</Words>
  <Application>Microsoft Office PowerPoint</Application>
  <PresentationFormat>Widescreen</PresentationFormat>
  <Paragraphs>227</Paragraphs>
  <Slides>47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47</vt:i4>
      </vt:variant>
    </vt:vector>
  </HeadingPairs>
  <TitlesOfParts>
    <vt:vector size="58" baseType="lpstr">
      <vt:lpstr>.VnTime</vt:lpstr>
      <vt:lpstr>Arial</vt:lpstr>
      <vt:lpstr>Calibri</vt:lpstr>
      <vt:lpstr>Calibri Light</vt:lpstr>
      <vt:lpstr>Cambria</vt:lpstr>
      <vt:lpstr>HP001 5 hàng</vt:lpstr>
      <vt:lpstr>Times New Roman</vt:lpstr>
      <vt:lpstr>Wingdings</vt:lpstr>
      <vt:lpstr>Office Theme</vt:lpstr>
      <vt:lpstr>Chủ đề của Office</vt:lpstr>
      <vt:lpstr>Default Design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 1. Luyện đọc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đọc hay</vt:lpstr>
      <vt:lpstr>PowerPoint Presentation</vt:lpstr>
      <vt:lpstr>PowerPoint Presentation</vt:lpstr>
      <vt:lpstr>PowerPoint Presentation</vt:lpstr>
      <vt:lpstr>PowerPoint Presentation</vt:lpstr>
      <vt:lpstr>PowerPoint Presentation</vt:lpstr>
      <vt:lpstr>Dặn dò</vt:lpstr>
      <vt:lpstr>PowerPoint Presentation</vt:lpstr>
    </vt:vector>
  </TitlesOfParts>
  <Company>Hanh Chinh Quoc 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Dai Loi</dc:creator>
  <cp:lastModifiedBy>Admin</cp:lastModifiedBy>
  <cp:revision>144</cp:revision>
  <dcterms:created xsi:type="dcterms:W3CDTF">2017-03-06T08:48:43Z</dcterms:created>
  <dcterms:modified xsi:type="dcterms:W3CDTF">2023-11-06T10:33:39Z</dcterms:modified>
</cp:coreProperties>
</file>