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1FC1-66DC-4ECC-A080-E80F260F25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073C-A3DB-4350-B9F5-5C387C1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5;p32">
            <a:extLst>
              <a:ext uri="{FF2B5EF4-FFF2-40B4-BE49-F238E27FC236}">
                <a16:creationId xmlns:a16="http://schemas.microsoft.com/office/drawing/2014/main" id="{EC73D37D-A36F-EC22-FD82-90BF16547034}"/>
              </a:ext>
            </a:extLst>
          </p:cNvPr>
          <p:cNvSpPr txBox="1">
            <a:spLocks/>
          </p:cNvSpPr>
          <p:nvPr/>
        </p:nvSpPr>
        <p:spPr>
          <a:xfrm>
            <a:off x="-255149" y="4600451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THẢO QUẢ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7A04E-0BB9-F7CE-C690-CF1F339D2A1F}"/>
              </a:ext>
            </a:extLst>
          </p:cNvPr>
          <p:cNvSpPr txBox="1"/>
          <p:nvPr/>
        </p:nvSpPr>
        <p:spPr>
          <a:xfrm>
            <a:off x="3054827" y="2117551"/>
            <a:ext cx="6604437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5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9809664-9EB2-060D-2C65-BE6B8F83BF5A}"/>
              </a:ext>
            </a:extLst>
          </p:cNvPr>
          <p:cNvSpPr txBox="1"/>
          <p:nvPr/>
        </p:nvSpPr>
        <p:spPr>
          <a:xfrm>
            <a:off x="1634613" y="404782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5065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92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0" y="837624"/>
            <a:ext cx="8027168" cy="602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2919" y="173357"/>
            <a:ext cx="348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QUẢ</a:t>
            </a:r>
          </a:p>
        </p:txBody>
      </p:sp>
    </p:spTree>
    <p:extLst>
      <p:ext uri="{BB962C8B-B14F-4D97-AF65-F5344CB8AC3E}">
        <p14:creationId xmlns:p14="http://schemas.microsoft.com/office/powerpoint/2010/main" val="37051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437" y="1433945"/>
            <a:ext cx="8364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285750" indent="-285750">
              <a:buFontTx/>
              <a:buChar char="-"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2321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14"/>
          <a:stretch/>
        </p:blipFill>
        <p:spPr>
          <a:xfrm>
            <a:off x="2492598" y="592667"/>
            <a:ext cx="7017096" cy="626533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Frame 5"/>
          <p:cNvSpPr>
            <a:spLocks/>
          </p:cNvSpPr>
          <p:nvPr/>
        </p:nvSpPr>
        <p:spPr>
          <a:xfrm>
            <a:off x="2492598" y="5402169"/>
            <a:ext cx="7070193" cy="1371164"/>
          </a:xfrm>
          <a:prstGeom prst="frame">
            <a:avLst>
              <a:gd name="adj1" fmla="val 3785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5556" y="69447"/>
            <a:ext cx="348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TẦNG RỪNG THẤP</a:t>
            </a:r>
          </a:p>
        </p:txBody>
      </p:sp>
    </p:spTree>
    <p:extLst>
      <p:ext uri="{BB962C8B-B14F-4D97-AF65-F5344CB8AC3E}">
        <p14:creationId xmlns:p14="http://schemas.microsoft.com/office/powerpoint/2010/main" val="196937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8" y="168851"/>
            <a:ext cx="6040580" cy="4530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91" y="2434069"/>
            <a:ext cx="5711538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124257"/>
            <a:ext cx="10370640" cy="66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8737" y="2026227"/>
            <a:ext cx="9386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169701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8085" y="2156843"/>
            <a:ext cx="5794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</p:spTree>
    <p:extLst>
      <p:ext uri="{BB962C8B-B14F-4D97-AF65-F5344CB8AC3E}">
        <p14:creationId xmlns:p14="http://schemas.microsoft.com/office/powerpoint/2010/main" val="105387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67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ACER</cp:lastModifiedBy>
  <cp:revision>15</cp:revision>
  <dcterms:created xsi:type="dcterms:W3CDTF">2019-11-18T14:33:47Z</dcterms:created>
  <dcterms:modified xsi:type="dcterms:W3CDTF">2023-11-06T10:08:51Z</dcterms:modified>
</cp:coreProperties>
</file>