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  <p:sldMasterId id="2147483670" r:id="rId3"/>
    <p:sldMasterId id="2147483682" r:id="rId4"/>
    <p:sldMasterId id="2147483733" r:id="rId5"/>
    <p:sldMasterId id="2147483750" r:id="rId6"/>
  </p:sldMasterIdLst>
  <p:notesMasterIdLst>
    <p:notesMasterId r:id="rId26"/>
  </p:notesMasterIdLst>
  <p:sldIdLst>
    <p:sldId id="319" r:id="rId7"/>
    <p:sldId id="256" r:id="rId8"/>
    <p:sldId id="259" r:id="rId9"/>
    <p:sldId id="257" r:id="rId10"/>
    <p:sldId id="258" r:id="rId11"/>
    <p:sldId id="260" r:id="rId12"/>
    <p:sldId id="262" r:id="rId13"/>
    <p:sldId id="261" r:id="rId14"/>
    <p:sldId id="311" r:id="rId15"/>
    <p:sldId id="310" r:id="rId16"/>
    <p:sldId id="312" r:id="rId17"/>
    <p:sldId id="314" r:id="rId18"/>
    <p:sldId id="315" r:id="rId19"/>
    <p:sldId id="316" r:id="rId20"/>
    <p:sldId id="318" r:id="rId21"/>
    <p:sldId id="320" r:id="rId22"/>
    <p:sldId id="323" r:id="rId23"/>
    <p:sldId id="324" r:id="rId24"/>
    <p:sldId id="335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D61B8-7824-4288-AAEF-113326CE4DDB}">
  <a:tblStyle styleId="{D52D61B8-7824-4288-AAEF-113326CE4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4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17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8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4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5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1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1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5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48687" y="427500"/>
            <a:ext cx="8286750" cy="428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140244" y="1759481"/>
            <a:ext cx="6845625" cy="9229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4600" y="4286475"/>
            <a:ext cx="85349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1575"/>
              </a:spcBef>
              <a:spcAft>
                <a:spcPts val="1575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38938" y="625218"/>
            <a:ext cx="1938144" cy="40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-2700000">
            <a:off x="7344787" y="4108443"/>
            <a:ext cx="1938144" cy="40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92888" y="4614075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16750" y="4098019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16750" y="4408406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287288" y="18060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4055869" y="4912706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1724194" y="191025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3238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4268794" y="1473731"/>
            <a:ext cx="3991950" cy="99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525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4268775" y="2526956"/>
            <a:ext cx="3991950" cy="16769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0331"/>
            <a:ext cx="4809375" cy="4184775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289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8607375" cy="299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435544" y="457669"/>
            <a:ext cx="8520525" cy="3113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8" name="Google Shape;58;p6"/>
          <p:cNvCxnSpPr/>
          <p:nvPr/>
        </p:nvCxnSpPr>
        <p:spPr>
          <a:xfrm>
            <a:off x="1764713" y="4726931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5026088" y="4427513"/>
            <a:ext cx="4137525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3369" y="260495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167231" y="2088900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167231" y="23992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52050" y="787931"/>
            <a:ext cx="55784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1992769" y="2365444"/>
            <a:ext cx="6716700" cy="2162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619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3201863" y="0"/>
            <a:ext cx="2740275" cy="2618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361397" y="468194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/>
          <p:nvPr/>
        </p:nvSpPr>
        <p:spPr>
          <a:xfrm rot="5400000">
            <a:off x="1125179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/>
          <p:nvPr/>
        </p:nvSpPr>
        <p:spPr>
          <a:xfrm rot="5400000">
            <a:off x="814791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3190200" y="0"/>
            <a:ext cx="2740275" cy="26187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017435" y="2788594"/>
            <a:ext cx="51239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 b="1"/>
            </a:lvl1pPr>
            <a:lvl2pPr lvl="1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3600"/>
              <a:buNone/>
              <a:defRPr sz="27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002641" y="3488963"/>
            <a:ext cx="5115375" cy="15563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261938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ct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23344" y="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193331" y="4747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617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319931" y="0"/>
            <a:ext cx="40439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6" name="Google Shape;86;p8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565250" y="1518125"/>
            <a:ext cx="29922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4800950" y="1518125"/>
            <a:ext cx="29922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540300" y="445031"/>
            <a:ext cx="34202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995400" y="2220900"/>
            <a:ext cx="3307725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5077892" y="2212088"/>
            <a:ext cx="3307950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815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0388"/>
            <a:ext cx="6815700" cy="5150025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8056894" y="10313"/>
            <a:ext cx="1086975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5" name="Google Shape;95;p9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565258" y="1632431"/>
            <a:ext cx="3576600" cy="53842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540300" y="101653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207238" y="2299013"/>
            <a:ext cx="3680550" cy="257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8662313" y="4605985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8146256" y="4729847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8456644" y="4729847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509513" y="4648875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52526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5026088" y="4427513"/>
            <a:ext cx="4137525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8607375" cy="299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435544" y="457669"/>
            <a:ext cx="8520525" cy="3318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0" name="Google Shape;110;p10"/>
          <p:cNvCxnSpPr/>
          <p:nvPr/>
        </p:nvCxnSpPr>
        <p:spPr>
          <a:xfrm>
            <a:off x="1764713" y="4726931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43369" y="260495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167231" y="2088900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167231" y="23992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953888" y="1405144"/>
            <a:ext cx="7404750" cy="237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368831" y="-171450"/>
            <a:ext cx="1445625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500" b="0" i="0" u="none" strike="noStrike" kern="0" cap="none" spc="0" normalizeH="0" baseline="0" noProof="0">
                <a:ln>
                  <a:noFill/>
                </a:ln>
                <a:solidFill>
                  <a:srgbClr val="FFDA7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“</a:t>
            </a:r>
            <a:endParaRPr kumimoji="0" sz="22500" b="0" i="0" u="none" strike="noStrike" kern="0" cap="none" spc="0" normalizeH="0" baseline="0" noProof="0">
              <a:ln>
                <a:noFill/>
              </a:ln>
              <a:solidFill>
                <a:srgbClr val="FFDA7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474656" y="4325306"/>
            <a:ext cx="8534925" cy="5384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329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/>
          <p:nvPr/>
        </p:nvSpPr>
        <p:spPr>
          <a:xfrm flipH="1">
            <a:off x="6022744" y="0"/>
            <a:ext cx="3121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 rot="-5400000" flipH="1">
            <a:off x="8710304" y="468194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11"/>
          <p:cNvSpPr/>
          <p:nvPr/>
        </p:nvSpPr>
        <p:spPr>
          <a:xfrm rot="-5400000" flipH="1">
            <a:off x="8194247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 rot="-5400000" flipH="1">
            <a:off x="8504635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 flipH="1">
            <a:off x="148481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" name="Google Shape;123;p11"/>
          <p:cNvCxnSpPr/>
          <p:nvPr/>
        </p:nvCxnSpPr>
        <p:spPr>
          <a:xfrm flipH="1">
            <a:off x="368756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375506" y="4872975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863448" y="1090800"/>
            <a:ext cx="4624200" cy="2370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901628" y="3609938"/>
            <a:ext cx="4624200" cy="11738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75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 rot="10800000">
            <a:off x="1239750" y="-19"/>
            <a:ext cx="7904250" cy="5129325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311700" y="457613"/>
            <a:ext cx="8520525" cy="667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/>
          <p:nvPr/>
        </p:nvSpPr>
        <p:spPr>
          <a:xfrm rot="10800000">
            <a:off x="311700" y="4668750"/>
            <a:ext cx="454050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1" name="Google Shape;131;p12"/>
          <p:cNvCxnSpPr/>
          <p:nvPr/>
        </p:nvCxnSpPr>
        <p:spPr>
          <a:xfrm rot="10800000">
            <a:off x="528375" y="15106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2"/>
          <p:cNvSpPr/>
          <p:nvPr/>
        </p:nvSpPr>
        <p:spPr>
          <a:xfrm rot="-5400000" flipH="1">
            <a:off x="8334947" y="595079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2"/>
          <p:cNvSpPr/>
          <p:nvPr/>
        </p:nvSpPr>
        <p:spPr>
          <a:xfrm rot="-5400000" flipH="1">
            <a:off x="7818891" y="718941"/>
            <a:ext cx="144450" cy="1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/>
          <p:nvPr/>
        </p:nvSpPr>
        <p:spPr>
          <a:xfrm rot="-5400000" flipH="1">
            <a:off x="8129279" y="718941"/>
            <a:ext cx="144450" cy="1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1"/>
          </p:nvPr>
        </p:nvSpPr>
        <p:spPr>
          <a:xfrm>
            <a:off x="3792155" y="1297481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2"/>
          </p:nvPr>
        </p:nvSpPr>
        <p:spPr>
          <a:xfrm>
            <a:off x="3792155" y="2501151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3"/>
          </p:nvPr>
        </p:nvSpPr>
        <p:spPr>
          <a:xfrm>
            <a:off x="3792155" y="3704822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4"/>
          </p:nvPr>
        </p:nvSpPr>
        <p:spPr>
          <a:xfrm>
            <a:off x="3792150" y="1625944"/>
            <a:ext cx="4805100" cy="6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5"/>
          </p:nvPr>
        </p:nvSpPr>
        <p:spPr>
          <a:xfrm>
            <a:off x="3792150" y="2821041"/>
            <a:ext cx="4805100" cy="69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6"/>
          </p:nvPr>
        </p:nvSpPr>
        <p:spPr>
          <a:xfrm>
            <a:off x="3792150" y="4014788"/>
            <a:ext cx="4805775" cy="69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022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574069" y="1529981"/>
            <a:ext cx="3343725" cy="178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14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14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53" name="Google Shape;153;p14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2005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499200" y="0"/>
            <a:ext cx="38603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966300" y="3988050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2"/>
          </p:nvPr>
        </p:nvSpPr>
        <p:spPr>
          <a:xfrm>
            <a:off x="966300" y="2681325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3"/>
          </p:nvPr>
        </p:nvSpPr>
        <p:spPr>
          <a:xfrm>
            <a:off x="966300" y="1374600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hasCustomPrompt="1"/>
          </p:nvPr>
        </p:nvSpPr>
        <p:spPr>
          <a:xfrm>
            <a:off x="4472297" y="1382935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4"/>
          </p:nvPr>
        </p:nvSpPr>
        <p:spPr>
          <a:xfrm>
            <a:off x="4530975" y="445031"/>
            <a:ext cx="418927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5" hasCustomPrompt="1"/>
          </p:nvPr>
        </p:nvSpPr>
        <p:spPr>
          <a:xfrm>
            <a:off x="4472297" y="2631413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6" hasCustomPrompt="1"/>
          </p:nvPr>
        </p:nvSpPr>
        <p:spPr>
          <a:xfrm>
            <a:off x="4472297" y="3879891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5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279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bg>
      <p:bgPr>
        <a:solidFill>
          <a:schemeClr val="accen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6169448" y="1411781"/>
            <a:ext cx="254835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6169448" y="3077068"/>
            <a:ext cx="254835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3"/>
          </p:nvPr>
        </p:nvSpPr>
        <p:spPr>
          <a:xfrm>
            <a:off x="6169444" y="1738781"/>
            <a:ext cx="2548350" cy="11650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1pPr>
            <a:lvl2pPr marL="685800" lvl="1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2pPr>
            <a:lvl3pPr marL="1028700" lvl="2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3pPr>
            <a:lvl4pPr marL="1371600" lvl="3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4pPr>
            <a:lvl5pPr marL="1714500" lvl="4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5pPr>
            <a:lvl6pPr marL="2057400" lvl="5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6pPr>
            <a:lvl7pPr marL="2400300" lvl="6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7pPr>
            <a:lvl8pPr marL="2743200" lvl="7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8pPr>
            <a:lvl9pPr marL="3086100" lvl="8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4"/>
          </p:nvPr>
        </p:nvSpPr>
        <p:spPr>
          <a:xfrm>
            <a:off x="6169444" y="3380025"/>
            <a:ext cx="2548350" cy="11650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1pPr>
            <a:lvl2pPr marL="685800" lvl="1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2pPr>
            <a:lvl3pPr marL="1028700" lvl="2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3pPr>
            <a:lvl4pPr marL="1371600" lvl="3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4pPr>
            <a:lvl5pPr marL="1714500" lvl="4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5pPr>
            <a:lvl6pPr marL="2057400" lvl="5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6pPr>
            <a:lvl7pPr marL="2400300" lvl="6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7pPr>
            <a:lvl8pPr marL="2743200" lvl="7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8pPr>
            <a:lvl9pPr marL="3086100" lvl="8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07" name="Google Shape;207;p17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7"/>
          <p:cNvSpPr/>
          <p:nvPr/>
        </p:nvSpPr>
        <p:spPr>
          <a:xfrm>
            <a:off x="450863" y="1190213"/>
            <a:ext cx="5553450" cy="3953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685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0" y="1411481"/>
            <a:ext cx="9144000" cy="271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450863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2161412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3871961" y="1756875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5582510" y="1756875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7293059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311700" y="73077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6"/>
          </p:nvPr>
        </p:nvSpPr>
        <p:spPr>
          <a:xfrm>
            <a:off x="450863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7"/>
          </p:nvPr>
        </p:nvSpPr>
        <p:spPr>
          <a:xfrm>
            <a:off x="2161411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8"/>
          </p:nvPr>
        </p:nvSpPr>
        <p:spPr>
          <a:xfrm>
            <a:off x="3871958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9"/>
          </p:nvPr>
        </p:nvSpPr>
        <p:spPr>
          <a:xfrm>
            <a:off x="5582507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3"/>
          </p:nvPr>
        </p:nvSpPr>
        <p:spPr>
          <a:xfrm>
            <a:off x="7293055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3" name="Google Shape;223;p18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8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8" name="Google Shape;228;p18"/>
          <p:cNvCxnSpPr/>
          <p:nvPr/>
        </p:nvCxnSpPr>
        <p:spPr>
          <a:xfrm>
            <a:off x="4055869" y="4912706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35872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4334569" y="-10219"/>
            <a:ext cx="4809375" cy="4221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0313"/>
            <a:ext cx="454050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20275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8854894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8693091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8177035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848742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4831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483038" y="1573275"/>
            <a:ext cx="4186125" cy="26743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28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rot="10800000" flipH="1">
            <a:off x="0" y="-10219"/>
            <a:ext cx="4809375" cy="4221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42" name="Google Shape;242;p20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0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20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20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44836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4483725" y="1881319"/>
            <a:ext cx="418612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661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flipH="1">
            <a:off x="4295794" y="0"/>
            <a:ext cx="487845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4597950" y="1887619"/>
            <a:ext cx="41861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45979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525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2"/>
          </p:nvPr>
        </p:nvSpPr>
        <p:spPr>
          <a:xfrm>
            <a:off x="4597988" y="2536219"/>
            <a:ext cx="4186125" cy="100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685800" lvl="1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028700" lvl="2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371600" lvl="3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1714500" lvl="4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057400" lvl="5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2400300" lvl="6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2743200" lvl="7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3086100" lvl="8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1"/>
          <p:cNvSpPr/>
          <p:nvPr/>
        </p:nvSpPr>
        <p:spPr>
          <a:xfrm rot="5400000">
            <a:off x="135179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21"/>
          <p:cNvSpPr/>
          <p:nvPr/>
        </p:nvSpPr>
        <p:spPr>
          <a:xfrm rot="5400000">
            <a:off x="898960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21"/>
          <p:cNvSpPr/>
          <p:nvPr/>
        </p:nvSpPr>
        <p:spPr>
          <a:xfrm rot="5400000">
            <a:off x="588572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21"/>
          <p:cNvSpPr/>
          <p:nvPr/>
        </p:nvSpPr>
        <p:spPr>
          <a:xfrm rot="10800000" flipH="1">
            <a:off x="148481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58" name="Google Shape;258;p21"/>
          <p:cNvCxnSpPr/>
          <p:nvPr/>
        </p:nvCxnSpPr>
        <p:spPr>
          <a:xfrm rot="10800000" flipH="1">
            <a:off x="375506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49898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48687" y="427500"/>
            <a:ext cx="8286750" cy="428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140244" y="1759481"/>
            <a:ext cx="6845625" cy="9229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4600" y="4286475"/>
            <a:ext cx="85349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1575"/>
              </a:spcBef>
              <a:spcAft>
                <a:spcPts val="1575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38938" y="625218"/>
            <a:ext cx="1938144" cy="40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-2700000">
            <a:off x="7344787" y="4108443"/>
            <a:ext cx="1938144" cy="40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92888" y="4614075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16750" y="4098019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16750" y="4408406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287288" y="18060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4055869" y="4912706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1724194" y="191025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2283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4268794" y="1473731"/>
            <a:ext cx="3991950" cy="99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525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4268775" y="2526956"/>
            <a:ext cx="3991950" cy="16769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0331"/>
            <a:ext cx="4809375" cy="4184775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373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8607375" cy="299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435544" y="457669"/>
            <a:ext cx="8520525" cy="3113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8" name="Google Shape;58;p6"/>
          <p:cNvCxnSpPr/>
          <p:nvPr/>
        </p:nvCxnSpPr>
        <p:spPr>
          <a:xfrm>
            <a:off x="1764713" y="4726931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5026088" y="4427513"/>
            <a:ext cx="4137525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3369" y="260495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167231" y="2088900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167231" y="23992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52050" y="787931"/>
            <a:ext cx="55784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1992769" y="2365444"/>
            <a:ext cx="6716700" cy="2162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028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3201863" y="0"/>
            <a:ext cx="2740275" cy="2618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361397" y="468194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/>
          <p:nvPr/>
        </p:nvSpPr>
        <p:spPr>
          <a:xfrm rot="5400000">
            <a:off x="1125179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/>
          <p:nvPr/>
        </p:nvSpPr>
        <p:spPr>
          <a:xfrm rot="5400000">
            <a:off x="814791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3190200" y="0"/>
            <a:ext cx="2740275" cy="26187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017435" y="2788594"/>
            <a:ext cx="51239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 b="1"/>
            </a:lvl1pPr>
            <a:lvl2pPr lvl="1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3600"/>
              <a:buNone/>
              <a:defRPr sz="27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002641" y="3488963"/>
            <a:ext cx="5115375" cy="15563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261938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ct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23344" y="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193331" y="4747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8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319931" y="0"/>
            <a:ext cx="40439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6" name="Google Shape;86;p8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565250" y="1518125"/>
            <a:ext cx="29922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4800950" y="1518125"/>
            <a:ext cx="29922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540300" y="445031"/>
            <a:ext cx="34202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995400" y="2220900"/>
            <a:ext cx="3307725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5077892" y="2212088"/>
            <a:ext cx="3307950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108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0388"/>
            <a:ext cx="6815700" cy="5150025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8056894" y="10313"/>
            <a:ext cx="1086975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5" name="Google Shape;95;p9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565258" y="1632431"/>
            <a:ext cx="3576600" cy="53842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540300" y="101653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207238" y="2299013"/>
            <a:ext cx="3680550" cy="257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8662313" y="4605985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8146256" y="4729847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8456644" y="4729847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509513" y="4648875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79001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5026088" y="4427513"/>
            <a:ext cx="4137525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8607375" cy="299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435544" y="457669"/>
            <a:ext cx="8520525" cy="3318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0" name="Google Shape;110;p10"/>
          <p:cNvCxnSpPr/>
          <p:nvPr/>
        </p:nvCxnSpPr>
        <p:spPr>
          <a:xfrm>
            <a:off x="1764713" y="4726931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43369" y="260495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167231" y="2088900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167231" y="23992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953888" y="1405144"/>
            <a:ext cx="7404750" cy="237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368831" y="-171450"/>
            <a:ext cx="1445625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500" b="0" i="0" u="none" strike="noStrike" kern="0" cap="none" spc="0" normalizeH="0" baseline="0" noProof="0">
                <a:ln>
                  <a:noFill/>
                </a:ln>
                <a:solidFill>
                  <a:srgbClr val="FFDA7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“</a:t>
            </a:r>
            <a:endParaRPr kumimoji="0" sz="22500" b="0" i="0" u="none" strike="noStrike" kern="0" cap="none" spc="0" normalizeH="0" baseline="0" noProof="0">
              <a:ln>
                <a:noFill/>
              </a:ln>
              <a:solidFill>
                <a:srgbClr val="FFDA7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474656" y="4325306"/>
            <a:ext cx="8534925" cy="5384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250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/>
          <p:nvPr/>
        </p:nvSpPr>
        <p:spPr>
          <a:xfrm flipH="1">
            <a:off x="6022744" y="0"/>
            <a:ext cx="3121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 rot="-5400000" flipH="1">
            <a:off x="8710304" y="468194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11"/>
          <p:cNvSpPr/>
          <p:nvPr/>
        </p:nvSpPr>
        <p:spPr>
          <a:xfrm rot="-5400000" flipH="1">
            <a:off x="8194247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 rot="-5400000" flipH="1">
            <a:off x="8504635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 flipH="1">
            <a:off x="148481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" name="Google Shape;123;p11"/>
          <p:cNvCxnSpPr/>
          <p:nvPr/>
        </p:nvCxnSpPr>
        <p:spPr>
          <a:xfrm flipH="1">
            <a:off x="368756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375506" y="4872975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863448" y="1090800"/>
            <a:ext cx="4624200" cy="2370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901628" y="3609938"/>
            <a:ext cx="4624200" cy="11738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151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 rot="10800000">
            <a:off x="1239750" y="-19"/>
            <a:ext cx="7904250" cy="5129325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311700" y="457613"/>
            <a:ext cx="8520525" cy="667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/>
          <p:nvPr/>
        </p:nvSpPr>
        <p:spPr>
          <a:xfrm rot="10800000">
            <a:off x="311700" y="4668750"/>
            <a:ext cx="454050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1" name="Google Shape;131;p12"/>
          <p:cNvCxnSpPr/>
          <p:nvPr/>
        </p:nvCxnSpPr>
        <p:spPr>
          <a:xfrm rot="10800000">
            <a:off x="528375" y="15106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2"/>
          <p:cNvSpPr/>
          <p:nvPr/>
        </p:nvSpPr>
        <p:spPr>
          <a:xfrm rot="-5400000" flipH="1">
            <a:off x="8334947" y="595079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2"/>
          <p:cNvSpPr/>
          <p:nvPr/>
        </p:nvSpPr>
        <p:spPr>
          <a:xfrm rot="-5400000" flipH="1">
            <a:off x="7818891" y="718941"/>
            <a:ext cx="144450" cy="1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/>
          <p:nvPr/>
        </p:nvSpPr>
        <p:spPr>
          <a:xfrm rot="-5400000" flipH="1">
            <a:off x="8129279" y="718941"/>
            <a:ext cx="144450" cy="1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1"/>
          </p:nvPr>
        </p:nvSpPr>
        <p:spPr>
          <a:xfrm>
            <a:off x="3792155" y="1297481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2"/>
          </p:nvPr>
        </p:nvSpPr>
        <p:spPr>
          <a:xfrm>
            <a:off x="3792155" y="2501151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3"/>
          </p:nvPr>
        </p:nvSpPr>
        <p:spPr>
          <a:xfrm>
            <a:off x="3792155" y="3704822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4"/>
          </p:nvPr>
        </p:nvSpPr>
        <p:spPr>
          <a:xfrm>
            <a:off x="3792150" y="1625944"/>
            <a:ext cx="4805100" cy="6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5"/>
          </p:nvPr>
        </p:nvSpPr>
        <p:spPr>
          <a:xfrm>
            <a:off x="3792150" y="2821041"/>
            <a:ext cx="4805100" cy="69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6"/>
          </p:nvPr>
        </p:nvSpPr>
        <p:spPr>
          <a:xfrm>
            <a:off x="3792150" y="4014788"/>
            <a:ext cx="4805775" cy="69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762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574069" y="1529981"/>
            <a:ext cx="3343725" cy="178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14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14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53" name="Google Shape;153;p14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34938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499200" y="0"/>
            <a:ext cx="38603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966300" y="3988050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2"/>
          </p:nvPr>
        </p:nvSpPr>
        <p:spPr>
          <a:xfrm>
            <a:off x="966300" y="2681325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3"/>
          </p:nvPr>
        </p:nvSpPr>
        <p:spPr>
          <a:xfrm>
            <a:off x="966300" y="1374600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hasCustomPrompt="1"/>
          </p:nvPr>
        </p:nvSpPr>
        <p:spPr>
          <a:xfrm>
            <a:off x="4472297" y="1382935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4"/>
          </p:nvPr>
        </p:nvSpPr>
        <p:spPr>
          <a:xfrm>
            <a:off x="4530975" y="445031"/>
            <a:ext cx="418927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5" hasCustomPrompt="1"/>
          </p:nvPr>
        </p:nvSpPr>
        <p:spPr>
          <a:xfrm>
            <a:off x="4472297" y="2631413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6" hasCustomPrompt="1"/>
          </p:nvPr>
        </p:nvSpPr>
        <p:spPr>
          <a:xfrm>
            <a:off x="4472297" y="3879891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5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548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bg>
      <p:bgPr>
        <a:solidFill>
          <a:schemeClr val="accen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6169448" y="1411781"/>
            <a:ext cx="254835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6169448" y="3077068"/>
            <a:ext cx="254835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3"/>
          </p:nvPr>
        </p:nvSpPr>
        <p:spPr>
          <a:xfrm>
            <a:off x="6169444" y="1738781"/>
            <a:ext cx="2548350" cy="11650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1pPr>
            <a:lvl2pPr marL="685800" lvl="1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2pPr>
            <a:lvl3pPr marL="1028700" lvl="2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3pPr>
            <a:lvl4pPr marL="1371600" lvl="3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4pPr>
            <a:lvl5pPr marL="1714500" lvl="4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5pPr>
            <a:lvl6pPr marL="2057400" lvl="5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6pPr>
            <a:lvl7pPr marL="2400300" lvl="6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7pPr>
            <a:lvl8pPr marL="2743200" lvl="7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8pPr>
            <a:lvl9pPr marL="3086100" lvl="8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4"/>
          </p:nvPr>
        </p:nvSpPr>
        <p:spPr>
          <a:xfrm>
            <a:off x="6169444" y="3380025"/>
            <a:ext cx="2548350" cy="11650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1pPr>
            <a:lvl2pPr marL="685800" lvl="1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2pPr>
            <a:lvl3pPr marL="1028700" lvl="2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3pPr>
            <a:lvl4pPr marL="1371600" lvl="3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4pPr>
            <a:lvl5pPr marL="1714500" lvl="4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5pPr>
            <a:lvl6pPr marL="2057400" lvl="5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6pPr>
            <a:lvl7pPr marL="2400300" lvl="6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7pPr>
            <a:lvl8pPr marL="2743200" lvl="7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8pPr>
            <a:lvl9pPr marL="3086100" lvl="8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07" name="Google Shape;207;p17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7"/>
          <p:cNvSpPr/>
          <p:nvPr/>
        </p:nvSpPr>
        <p:spPr>
          <a:xfrm>
            <a:off x="450863" y="1190213"/>
            <a:ext cx="5553450" cy="3953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330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0" y="1411481"/>
            <a:ext cx="9144000" cy="271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450863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2161412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3871961" y="1756875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5582510" y="1756875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7293059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311700" y="73077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6"/>
          </p:nvPr>
        </p:nvSpPr>
        <p:spPr>
          <a:xfrm>
            <a:off x="450863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7"/>
          </p:nvPr>
        </p:nvSpPr>
        <p:spPr>
          <a:xfrm>
            <a:off x="2161411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8"/>
          </p:nvPr>
        </p:nvSpPr>
        <p:spPr>
          <a:xfrm>
            <a:off x="3871958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9"/>
          </p:nvPr>
        </p:nvSpPr>
        <p:spPr>
          <a:xfrm>
            <a:off x="5582507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3"/>
          </p:nvPr>
        </p:nvSpPr>
        <p:spPr>
          <a:xfrm>
            <a:off x="7293055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3" name="Google Shape;223;p18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8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8" name="Google Shape;228;p18"/>
          <p:cNvCxnSpPr/>
          <p:nvPr/>
        </p:nvCxnSpPr>
        <p:spPr>
          <a:xfrm>
            <a:off x="4055869" y="4912706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61282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4334569" y="-10219"/>
            <a:ext cx="4809375" cy="4221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0313"/>
            <a:ext cx="454050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20275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8854894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8693091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8177035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848742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4831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483038" y="1573275"/>
            <a:ext cx="4186125" cy="26743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6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rot="10800000" flipH="1">
            <a:off x="0" y="-10219"/>
            <a:ext cx="4809375" cy="4221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42" name="Google Shape;242;p20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0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20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20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44836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4483725" y="1881319"/>
            <a:ext cx="418612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09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flipH="1">
            <a:off x="4295794" y="0"/>
            <a:ext cx="487845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4597950" y="1887619"/>
            <a:ext cx="41861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45979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525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2"/>
          </p:nvPr>
        </p:nvSpPr>
        <p:spPr>
          <a:xfrm>
            <a:off x="4597988" y="2536219"/>
            <a:ext cx="4186125" cy="100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685800" lvl="1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028700" lvl="2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371600" lvl="3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1714500" lvl="4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057400" lvl="5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2400300" lvl="6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2743200" lvl="7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3086100" lvl="8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1"/>
          <p:cNvSpPr/>
          <p:nvPr/>
        </p:nvSpPr>
        <p:spPr>
          <a:xfrm rot="5400000">
            <a:off x="135179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21"/>
          <p:cNvSpPr/>
          <p:nvPr/>
        </p:nvSpPr>
        <p:spPr>
          <a:xfrm rot="5400000">
            <a:off x="898960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21"/>
          <p:cNvSpPr/>
          <p:nvPr/>
        </p:nvSpPr>
        <p:spPr>
          <a:xfrm rot="5400000">
            <a:off x="588572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21"/>
          <p:cNvSpPr/>
          <p:nvPr/>
        </p:nvSpPr>
        <p:spPr>
          <a:xfrm rot="10800000" flipH="1">
            <a:off x="148481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58" name="Google Shape;258;p21"/>
          <p:cNvCxnSpPr/>
          <p:nvPr/>
        </p:nvCxnSpPr>
        <p:spPr>
          <a:xfrm rot="10800000" flipH="1">
            <a:off x="375506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39519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48687" y="427500"/>
            <a:ext cx="8286750" cy="428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140244" y="1759481"/>
            <a:ext cx="6845625" cy="9229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4600" y="4286475"/>
            <a:ext cx="85349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1575"/>
              </a:spcBef>
              <a:spcAft>
                <a:spcPts val="1575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38938" y="625218"/>
            <a:ext cx="1938144" cy="40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-2700000">
            <a:off x="7344787" y="4108443"/>
            <a:ext cx="1938144" cy="40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92888" y="4614075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16750" y="4098019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16750" y="4408406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287288" y="18060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4055869" y="4912706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1724194" y="191025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5254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4268794" y="1473731"/>
            <a:ext cx="3991950" cy="99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525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525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4268775" y="2526956"/>
            <a:ext cx="3991950" cy="16769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0331"/>
            <a:ext cx="4809375" cy="4184775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638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8607375" cy="299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435544" y="457669"/>
            <a:ext cx="8520525" cy="3113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8" name="Google Shape;58;p6"/>
          <p:cNvCxnSpPr/>
          <p:nvPr/>
        </p:nvCxnSpPr>
        <p:spPr>
          <a:xfrm>
            <a:off x="1764713" y="4726931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5026088" y="4427513"/>
            <a:ext cx="4137525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3369" y="260495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167231" y="2088900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167231" y="23992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52050" y="787931"/>
            <a:ext cx="55784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1992769" y="2365444"/>
            <a:ext cx="6716700" cy="2162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4045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3201863" y="0"/>
            <a:ext cx="2740275" cy="2618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361397" y="468194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/>
          <p:nvPr/>
        </p:nvSpPr>
        <p:spPr>
          <a:xfrm rot="5400000">
            <a:off x="1125179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/>
          <p:nvPr/>
        </p:nvSpPr>
        <p:spPr>
          <a:xfrm rot="5400000">
            <a:off x="814791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3190200" y="0"/>
            <a:ext cx="2740275" cy="26187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017435" y="2788594"/>
            <a:ext cx="51239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 b="1"/>
            </a:lvl1pPr>
            <a:lvl2pPr lvl="1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3600"/>
              <a:buNone/>
              <a:defRPr sz="2700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3600"/>
              <a:buNone/>
              <a:defRPr sz="27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002641" y="3488963"/>
            <a:ext cx="5115375" cy="15563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261938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ct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23344" y="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193331" y="4747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341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319931" y="0"/>
            <a:ext cx="40439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6" name="Google Shape;86;p8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565250" y="1518125"/>
            <a:ext cx="29922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4800950" y="1518125"/>
            <a:ext cx="29922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dk1"/>
              </a:buClr>
              <a:buSzPts val="2100"/>
              <a:buNone/>
              <a:defRPr sz="157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540300" y="445031"/>
            <a:ext cx="34202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995400" y="2220900"/>
            <a:ext cx="3307725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5077892" y="2212088"/>
            <a:ext cx="3307950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4155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0388"/>
            <a:ext cx="6815700" cy="5150025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8056894" y="10313"/>
            <a:ext cx="1086975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5" name="Google Shape;95;p9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565258" y="1632431"/>
            <a:ext cx="3576600" cy="53842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540300" y="101653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207238" y="2299013"/>
            <a:ext cx="3680550" cy="257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8662313" y="4605985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8146256" y="4729847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8456644" y="4729847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509513" y="4648875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94486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5026088" y="4427513"/>
            <a:ext cx="4137525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8607375" cy="299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435544" y="457669"/>
            <a:ext cx="8520525" cy="3318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0" name="Google Shape;110;p10"/>
          <p:cNvCxnSpPr/>
          <p:nvPr/>
        </p:nvCxnSpPr>
        <p:spPr>
          <a:xfrm>
            <a:off x="1764713" y="4726931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43369" y="260495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167231" y="2088900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167231" y="23992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953888" y="1405144"/>
            <a:ext cx="7404750" cy="237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368831" y="-171450"/>
            <a:ext cx="1445625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500" b="0" i="0" u="none" strike="noStrike" kern="0" cap="none" spc="0" normalizeH="0" baseline="0" noProof="0">
                <a:ln>
                  <a:noFill/>
                </a:ln>
                <a:solidFill>
                  <a:srgbClr val="FFDA7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“</a:t>
            </a:r>
            <a:endParaRPr kumimoji="0" sz="22500" b="0" i="0" u="none" strike="noStrike" kern="0" cap="none" spc="0" normalizeH="0" baseline="0" noProof="0">
              <a:ln>
                <a:noFill/>
              </a:ln>
              <a:solidFill>
                <a:srgbClr val="FFDA7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474656" y="4325306"/>
            <a:ext cx="8534925" cy="5384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740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/>
          <p:nvPr/>
        </p:nvSpPr>
        <p:spPr>
          <a:xfrm flipH="1">
            <a:off x="6022744" y="0"/>
            <a:ext cx="3121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 rot="-5400000" flipH="1">
            <a:off x="8710304" y="468194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11"/>
          <p:cNvSpPr/>
          <p:nvPr/>
        </p:nvSpPr>
        <p:spPr>
          <a:xfrm rot="-5400000" flipH="1">
            <a:off x="8194247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 rot="-5400000" flipH="1">
            <a:off x="8504635" y="480580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 flipH="1">
            <a:off x="148481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" name="Google Shape;123;p11"/>
          <p:cNvCxnSpPr/>
          <p:nvPr/>
        </p:nvCxnSpPr>
        <p:spPr>
          <a:xfrm flipH="1">
            <a:off x="368756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375506" y="4872975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863448" y="1090800"/>
            <a:ext cx="4624200" cy="2370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901628" y="3609938"/>
            <a:ext cx="4624200" cy="11738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9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 rot="10800000">
            <a:off x="1239750" y="-19"/>
            <a:ext cx="7904250" cy="5129325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311700" y="457613"/>
            <a:ext cx="8520525" cy="667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/>
          <p:nvPr/>
        </p:nvSpPr>
        <p:spPr>
          <a:xfrm rot="10800000">
            <a:off x="311700" y="4668750"/>
            <a:ext cx="454050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1" name="Google Shape;131;p12"/>
          <p:cNvCxnSpPr/>
          <p:nvPr/>
        </p:nvCxnSpPr>
        <p:spPr>
          <a:xfrm rot="10800000">
            <a:off x="528375" y="15106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2"/>
          <p:cNvSpPr/>
          <p:nvPr/>
        </p:nvSpPr>
        <p:spPr>
          <a:xfrm rot="-5400000" flipH="1">
            <a:off x="8334947" y="595079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2"/>
          <p:cNvSpPr/>
          <p:nvPr/>
        </p:nvSpPr>
        <p:spPr>
          <a:xfrm rot="-5400000" flipH="1">
            <a:off x="7818891" y="718941"/>
            <a:ext cx="144450" cy="1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/>
          <p:nvPr/>
        </p:nvSpPr>
        <p:spPr>
          <a:xfrm rot="-5400000" flipH="1">
            <a:off x="8129279" y="718941"/>
            <a:ext cx="144450" cy="1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1"/>
          </p:nvPr>
        </p:nvSpPr>
        <p:spPr>
          <a:xfrm>
            <a:off x="3792155" y="1297481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2"/>
          </p:nvPr>
        </p:nvSpPr>
        <p:spPr>
          <a:xfrm>
            <a:off x="3792155" y="2501151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3"/>
          </p:nvPr>
        </p:nvSpPr>
        <p:spPr>
          <a:xfrm>
            <a:off x="3792155" y="3704822"/>
            <a:ext cx="4805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4"/>
          </p:nvPr>
        </p:nvSpPr>
        <p:spPr>
          <a:xfrm>
            <a:off x="3792150" y="1625944"/>
            <a:ext cx="4805100" cy="6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5"/>
          </p:nvPr>
        </p:nvSpPr>
        <p:spPr>
          <a:xfrm>
            <a:off x="3792150" y="2821041"/>
            <a:ext cx="4805100" cy="69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6"/>
          </p:nvPr>
        </p:nvSpPr>
        <p:spPr>
          <a:xfrm>
            <a:off x="3792150" y="4014788"/>
            <a:ext cx="4805775" cy="69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141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574069" y="1529981"/>
            <a:ext cx="3343725" cy="178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14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14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53" name="Google Shape;153;p14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28510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499200" y="0"/>
            <a:ext cx="38603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966300" y="3988050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2"/>
          </p:nvPr>
        </p:nvSpPr>
        <p:spPr>
          <a:xfrm>
            <a:off x="966300" y="2681325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3"/>
          </p:nvPr>
        </p:nvSpPr>
        <p:spPr>
          <a:xfrm>
            <a:off x="966300" y="1374600"/>
            <a:ext cx="3179250" cy="6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342900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1pPr>
            <a:lvl2pPr marL="685800" lvl="1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2pPr>
            <a:lvl3pPr marL="1028700" lvl="2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hasCustomPrompt="1"/>
          </p:nvPr>
        </p:nvSpPr>
        <p:spPr>
          <a:xfrm>
            <a:off x="4472297" y="1382935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4"/>
          </p:nvPr>
        </p:nvSpPr>
        <p:spPr>
          <a:xfrm>
            <a:off x="4530975" y="445031"/>
            <a:ext cx="418927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5" hasCustomPrompt="1"/>
          </p:nvPr>
        </p:nvSpPr>
        <p:spPr>
          <a:xfrm>
            <a:off x="4472297" y="2631413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6" hasCustomPrompt="1"/>
          </p:nvPr>
        </p:nvSpPr>
        <p:spPr>
          <a:xfrm>
            <a:off x="4472297" y="3879891"/>
            <a:ext cx="2632725" cy="942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52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8720194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8936869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5"/>
          <p:cNvSpPr/>
          <p:nvPr/>
        </p:nvSpPr>
        <p:spPr>
          <a:xfrm rot="-5400000" flipH="1">
            <a:off x="8623922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 rot="-5400000" flipH="1">
            <a:off x="8107866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/>
          <p:nvPr/>
        </p:nvSpPr>
        <p:spPr>
          <a:xfrm rot="-5400000" flipH="1">
            <a:off x="8418254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166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bg>
      <p:bgPr>
        <a:solidFill>
          <a:schemeClr val="accen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6169448" y="1411781"/>
            <a:ext cx="254835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6169448" y="3077068"/>
            <a:ext cx="254835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3"/>
          </p:nvPr>
        </p:nvSpPr>
        <p:spPr>
          <a:xfrm>
            <a:off x="6169444" y="1738781"/>
            <a:ext cx="2548350" cy="11650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1pPr>
            <a:lvl2pPr marL="685800" lvl="1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2pPr>
            <a:lvl3pPr marL="1028700" lvl="2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3pPr>
            <a:lvl4pPr marL="1371600" lvl="3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4pPr>
            <a:lvl5pPr marL="1714500" lvl="4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5pPr>
            <a:lvl6pPr marL="2057400" lvl="5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6pPr>
            <a:lvl7pPr marL="2400300" lvl="6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7pPr>
            <a:lvl8pPr marL="2743200" lvl="7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8pPr>
            <a:lvl9pPr marL="3086100" lvl="8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4"/>
          </p:nvPr>
        </p:nvSpPr>
        <p:spPr>
          <a:xfrm>
            <a:off x="6169444" y="3380025"/>
            <a:ext cx="2548350" cy="11650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1pPr>
            <a:lvl2pPr marL="685800" lvl="1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2pPr>
            <a:lvl3pPr marL="1028700" lvl="2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3pPr>
            <a:lvl4pPr marL="1371600" lvl="3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4pPr>
            <a:lvl5pPr marL="1714500" lvl="4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5pPr>
            <a:lvl6pPr marL="2057400" lvl="5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6pPr>
            <a:lvl7pPr marL="2400300" lvl="6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7pPr>
            <a:lvl8pPr marL="2743200" lvl="7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50">
                <a:solidFill>
                  <a:schemeClr val="lt1"/>
                </a:solidFill>
              </a:defRPr>
            </a:lvl8pPr>
            <a:lvl9pPr marL="3086100" lvl="8" indent="-238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8751825" y="0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8875688" y="505688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8875688" y="816075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07" name="Google Shape;207;p17"/>
          <p:cNvCxnSpPr/>
          <p:nvPr/>
        </p:nvCxnSpPr>
        <p:spPr>
          <a:xfrm>
            <a:off x="8944538" y="1186856"/>
            <a:ext cx="3375" cy="21260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7"/>
          <p:cNvSpPr/>
          <p:nvPr/>
        </p:nvSpPr>
        <p:spPr>
          <a:xfrm>
            <a:off x="450863" y="1190213"/>
            <a:ext cx="5553450" cy="3953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6246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0" y="1411481"/>
            <a:ext cx="9144000" cy="271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450863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2161412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3871961" y="1756875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5582510" y="1756875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7293059" y="1737000"/>
            <a:ext cx="14481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200"/>
              <a:buNone/>
              <a:defRPr sz="165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311700" y="73077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6"/>
          </p:nvPr>
        </p:nvSpPr>
        <p:spPr>
          <a:xfrm>
            <a:off x="450863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7"/>
          </p:nvPr>
        </p:nvSpPr>
        <p:spPr>
          <a:xfrm>
            <a:off x="2161411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8"/>
          </p:nvPr>
        </p:nvSpPr>
        <p:spPr>
          <a:xfrm>
            <a:off x="3871958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9"/>
          </p:nvPr>
        </p:nvSpPr>
        <p:spPr>
          <a:xfrm>
            <a:off x="5582507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3"/>
          </p:nvPr>
        </p:nvSpPr>
        <p:spPr>
          <a:xfrm>
            <a:off x="7293055" y="2428969"/>
            <a:ext cx="1448100" cy="174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200">
                <a:solidFill>
                  <a:schemeClr val="lt1"/>
                </a:solidFill>
              </a:defRPr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200">
                <a:solidFill>
                  <a:schemeClr val="lt1"/>
                </a:solidFill>
              </a:defRPr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6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3" name="Google Shape;223;p18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8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8" name="Google Shape;228;p18"/>
          <p:cNvCxnSpPr/>
          <p:nvPr/>
        </p:nvCxnSpPr>
        <p:spPr>
          <a:xfrm>
            <a:off x="4055869" y="4912706"/>
            <a:ext cx="3261375" cy="10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4673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4334569" y="-10219"/>
            <a:ext cx="4809375" cy="4221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0313"/>
            <a:ext cx="454050" cy="474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20275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8854894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8693091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8177035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848742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4831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483038" y="1573275"/>
            <a:ext cx="4186125" cy="26743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18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rot="10800000" flipH="1">
            <a:off x="0" y="-10219"/>
            <a:ext cx="4809375" cy="4221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8689894" y="10313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42" name="Google Shape;242;p20"/>
          <p:cNvCxnSpPr/>
          <p:nvPr/>
        </p:nvCxnSpPr>
        <p:spPr>
          <a:xfrm>
            <a:off x="8916919" y="485063"/>
            <a:ext cx="67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282300" y="1940194"/>
            <a:ext cx="6750" cy="317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0"/>
          <p:cNvSpPr/>
          <p:nvPr/>
        </p:nvSpPr>
        <p:spPr>
          <a:xfrm rot="5400000">
            <a:off x="58679" y="51591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20"/>
          <p:cNvSpPr/>
          <p:nvPr/>
        </p:nvSpPr>
        <p:spPr>
          <a:xfrm rot="5400000">
            <a:off x="822460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20"/>
          <p:cNvSpPr/>
          <p:nvPr/>
        </p:nvSpPr>
        <p:spPr>
          <a:xfrm rot="5400000">
            <a:off x="512072" y="175454"/>
            <a:ext cx="144450" cy="1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44836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4483725" y="1881319"/>
            <a:ext cx="418612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067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flipH="1">
            <a:off x="4295794" y="0"/>
            <a:ext cx="487845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4597950" y="1887619"/>
            <a:ext cx="41861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2pPr>
            <a:lvl3pPr lvl="2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3pPr>
            <a:lvl4pPr lvl="3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4pPr>
            <a:lvl5pPr lvl="4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5pPr>
            <a:lvl6pPr lvl="5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6pPr>
            <a:lvl7pPr lvl="6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7pPr>
            <a:lvl8pPr lvl="7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8pPr>
            <a:lvl9pPr lvl="8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2100"/>
              <a:buNone/>
              <a:defRPr sz="1575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45979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525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2"/>
          </p:nvPr>
        </p:nvSpPr>
        <p:spPr>
          <a:xfrm>
            <a:off x="4597988" y="2536219"/>
            <a:ext cx="4186125" cy="100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685800" lvl="1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028700" lvl="2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371600" lvl="3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1714500" lvl="4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057400" lvl="5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2400300" lvl="6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2743200" lvl="7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3086100" lvl="8" indent="-2619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1"/>
          <p:cNvSpPr/>
          <p:nvPr/>
        </p:nvSpPr>
        <p:spPr>
          <a:xfrm rot="5400000">
            <a:off x="135179" y="120966"/>
            <a:ext cx="392175" cy="392175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21"/>
          <p:cNvSpPr/>
          <p:nvPr/>
        </p:nvSpPr>
        <p:spPr>
          <a:xfrm rot="5400000">
            <a:off x="898960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21"/>
          <p:cNvSpPr/>
          <p:nvPr/>
        </p:nvSpPr>
        <p:spPr>
          <a:xfrm rot="5400000">
            <a:off x="588572" y="244829"/>
            <a:ext cx="144450" cy="14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21"/>
          <p:cNvSpPr/>
          <p:nvPr/>
        </p:nvSpPr>
        <p:spPr>
          <a:xfrm rot="10800000" flipH="1">
            <a:off x="148481" y="4681950"/>
            <a:ext cx="454050" cy="47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58" name="Google Shape;258;p21"/>
          <p:cNvCxnSpPr/>
          <p:nvPr/>
        </p:nvCxnSpPr>
        <p:spPr>
          <a:xfrm rot="10800000" flipH="1">
            <a:off x="375506" y="1523850"/>
            <a:ext cx="10350" cy="31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318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6/11/2023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Regular"/>
              <a:buNone/>
              <a:defRPr sz="4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/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/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509513" y="4648875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46598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Regular"/>
              <a:buNone/>
              <a:defRPr sz="4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/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/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509513" y="4648875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494143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Regular"/>
              <a:buNone/>
              <a:defRPr sz="4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/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/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509513" y="4648875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84625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8716"/>
            <a:ext cx="6425496" cy="1084217"/>
          </a:xfrm>
        </p:spPr>
        <p:txBody>
          <a:bodyPr>
            <a:noAutofit/>
          </a:bodyPr>
          <a:lstStyle/>
          <a:p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Lớp 2</a:t>
            </a:r>
          </a:p>
        </p:txBody>
      </p:sp>
    </p:spTree>
    <p:extLst>
      <p:ext uri="{BB962C8B-B14F-4D97-AF65-F5344CB8AC3E}">
        <p14:creationId xmlns:p14="http://schemas.microsoft.com/office/powerpoint/2010/main" val="36118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123950"/>
            <a:ext cx="2416056" cy="2802773"/>
            <a:chOff x="665367" y="1302877"/>
            <a:chExt cx="2416056" cy="2802773"/>
          </a:xfrm>
        </p:grpSpPr>
        <p:sp>
          <p:nvSpPr>
            <p:cNvPr id="3" name="Google Shape;4847;p53"/>
            <p:cNvSpPr/>
            <p:nvPr/>
          </p:nvSpPr>
          <p:spPr>
            <a:xfrm>
              <a:off x="819684" y="1428750"/>
              <a:ext cx="2133600" cy="26769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9032" y="1797704"/>
              <a:ext cx="2133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việc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cả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lớp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Google Shape;4918;p53"/>
            <p:cNvSpPr/>
            <p:nvPr/>
          </p:nvSpPr>
          <p:spPr>
            <a:xfrm rot="21173965">
              <a:off x="665367" y="1316861"/>
              <a:ext cx="743370" cy="67814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8" y="1302877"/>
              <a:ext cx="643025" cy="72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Google Shape;3140;p33">
            <a:hlinkClick r:id="" action="ppaction://noaction"/>
          </p:cNvPr>
          <p:cNvSpPr/>
          <p:nvPr/>
        </p:nvSpPr>
        <p:spPr>
          <a:xfrm rot="-2700000">
            <a:off x="645011" y="3973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45531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311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" y="458337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898050"/>
            <a:ext cx="4171950" cy="34263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35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oogle Shape;5127;p55"/>
          <p:cNvGrpSpPr/>
          <p:nvPr/>
        </p:nvGrpSpPr>
        <p:grpSpPr>
          <a:xfrm rot="1666199">
            <a:off x="141851" y="78533"/>
            <a:ext cx="318767" cy="653144"/>
            <a:chOff x="1701548" y="3416733"/>
            <a:chExt cx="252089" cy="516523"/>
          </a:xfrm>
        </p:grpSpPr>
        <p:sp>
          <p:nvSpPr>
            <p:cNvPr id="22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3139" y="1249823"/>
            <a:ext cx="546861" cy="2857259"/>
            <a:chOff x="3110739" y="1123950"/>
            <a:chExt cx="825399" cy="298623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199" y="1123950"/>
              <a:ext cx="811939" cy="257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1" y="163891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2114550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0" y="269800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39" y="329336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384825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3265" y="400992"/>
            <a:ext cx="2295156" cy="3843915"/>
            <a:chOff x="766766" y="575397"/>
            <a:chExt cx="2295156" cy="3843915"/>
          </a:xfrm>
        </p:grpSpPr>
        <p:sp>
          <p:nvSpPr>
            <p:cNvPr id="13" name="Rectangle 12"/>
            <p:cNvSpPr/>
            <p:nvPr/>
          </p:nvSpPr>
          <p:spPr>
            <a:xfrm>
              <a:off x="766766" y="898049"/>
              <a:ext cx="2295156" cy="3521263"/>
            </a:xfrm>
            <a:prstGeom prst="rect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/>
                <a:t>Chỉ và nói tên một số xương, khớp xương trong các hình dưới đây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81166" y="575397"/>
              <a:ext cx="475935" cy="4908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9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8590"/>
            <a:ext cx="1600200" cy="420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4753" y="486042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1872953" y="905142"/>
            <a:ext cx="1251247" cy="33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096000" y="285750"/>
            <a:ext cx="2133600" cy="160610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590800" y="2167634"/>
            <a:ext cx="1844824" cy="86131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68673" y="52333"/>
            <a:ext cx="2089127" cy="1392113"/>
            <a:chOff x="3168673" y="52333"/>
            <a:chExt cx="2089127" cy="1392113"/>
          </a:xfrm>
        </p:grpSpPr>
        <p:sp>
          <p:nvSpPr>
            <p:cNvPr id="10" name="Google Shape;3579;p38"/>
            <p:cNvSpPr/>
            <p:nvPr/>
          </p:nvSpPr>
          <p:spPr>
            <a:xfrm>
              <a:off x="3168673" y="432246"/>
              <a:ext cx="2089127" cy="101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err="1"/>
                <a:t>Xương</a:t>
              </a:r>
              <a:r>
                <a:rPr lang="en-US" sz="3000" dirty="0"/>
                <a:t> </a:t>
              </a:r>
              <a:r>
                <a:rPr lang="en-US" sz="3000" dirty="0" err="1"/>
                <a:t>đầu</a:t>
              </a:r>
              <a:endParaRPr sz="3000" dirty="0"/>
            </a:p>
          </p:txBody>
        </p:sp>
        <p:sp>
          <p:nvSpPr>
            <p:cNvPr id="14" name="Google Shape;4420;p46"/>
            <p:cNvSpPr/>
            <p:nvPr/>
          </p:nvSpPr>
          <p:spPr>
            <a:xfrm rot="2153968">
              <a:off x="3795776" y="52333"/>
              <a:ext cx="896473" cy="725270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648200" y="2647950"/>
            <a:ext cx="1203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8" name="Picture 6" descr="khối xương s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6" y="1733550"/>
            <a:ext cx="2096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/>
          <p:cNvSpPr/>
          <p:nvPr/>
        </p:nvSpPr>
        <p:spPr>
          <a:xfrm>
            <a:off x="6079976" y="3854509"/>
            <a:ext cx="1844824" cy="861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572000" y="4270390"/>
            <a:ext cx="12535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48" y="3394654"/>
            <a:ext cx="1666675" cy="15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140;p33">
            <a:hlinkClick r:id="" action="ppaction://noaction"/>
          </p:cNvPr>
          <p:cNvSpPr/>
          <p:nvPr/>
        </p:nvSpPr>
        <p:spPr>
          <a:xfrm rot="18900000" flipH="1" flipV="1">
            <a:off x="8058488" y="418541"/>
            <a:ext cx="194531" cy="194530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2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" y="704850"/>
            <a:ext cx="1370246" cy="4305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7477" y="1962150"/>
            <a:ext cx="609600" cy="399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1677077" y="1123950"/>
            <a:ext cx="2473723" cy="1038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50800" y="216890"/>
            <a:ext cx="2326200" cy="1464096"/>
            <a:chOff x="3657600" y="216890"/>
            <a:chExt cx="2326200" cy="1464096"/>
          </a:xfrm>
        </p:grpSpPr>
        <p:sp>
          <p:nvSpPr>
            <p:cNvPr id="8" name="Google Shape;3288;p36"/>
            <p:cNvSpPr/>
            <p:nvPr/>
          </p:nvSpPr>
          <p:spPr>
            <a:xfrm>
              <a:off x="3657600" y="668786"/>
              <a:ext cx="2326200" cy="101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/>
                <a:t>Xương</a:t>
              </a:r>
              <a:r>
                <a:rPr lang="en-US" sz="2800" dirty="0"/>
                <a:t>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endParaRPr sz="28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2569">
              <a:off x="4368804" y="208909"/>
              <a:ext cx="903791" cy="91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urved Left Arrow 8"/>
          <p:cNvSpPr/>
          <p:nvPr/>
        </p:nvSpPr>
        <p:spPr>
          <a:xfrm>
            <a:off x="6727677" y="1046427"/>
            <a:ext cx="990600" cy="27445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642973"/>
            <a:ext cx="95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được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211008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tạo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2647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nên</a:t>
            </a:r>
            <a:endParaRPr lang="en-US" sz="2400" dirty="0"/>
          </a:p>
        </p:txBody>
      </p:sp>
      <p:sp>
        <p:nvSpPr>
          <p:cNvPr id="16" name="Flowchart: Punched Tape 15"/>
          <p:cNvSpPr/>
          <p:nvPr/>
        </p:nvSpPr>
        <p:spPr>
          <a:xfrm>
            <a:off x="4038600" y="3028951"/>
            <a:ext cx="2590800" cy="1219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đốt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17750"/>
            <a:ext cx="1323797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Minus 16"/>
          <p:cNvSpPr/>
          <p:nvPr/>
        </p:nvSpPr>
        <p:spPr>
          <a:xfrm>
            <a:off x="3333394" y="3486149"/>
            <a:ext cx="705206" cy="381001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3140;p33">
            <a:hlinkClick r:id="" action="ppaction://noaction"/>
          </p:cNvPr>
          <p:cNvSpPr/>
          <p:nvPr/>
        </p:nvSpPr>
        <p:spPr>
          <a:xfrm rot="18900000">
            <a:off x="597229" y="4691625"/>
            <a:ext cx="179849" cy="179849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2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1" y="4645672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0" y="648412"/>
            <a:ext cx="144780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0780" y="135255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1264" y="1733551"/>
            <a:ext cx="2897736" cy="2133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7" y="361950"/>
            <a:ext cx="2133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3048000" y="666750"/>
            <a:ext cx="762000" cy="8382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4" y="312738"/>
            <a:ext cx="2133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219450" y="1686726"/>
            <a:ext cx="4191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84" y="2902543"/>
            <a:ext cx="1713432" cy="19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29150"/>
            <a:ext cx="78089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0" y="4629150"/>
            <a:ext cx="171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3579;p38"/>
          <p:cNvSpPr/>
          <p:nvPr/>
        </p:nvSpPr>
        <p:spPr>
          <a:xfrm>
            <a:off x="685800" y="2129997"/>
            <a:ext cx="2089127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/>
              <a:t>Xương</a:t>
            </a:r>
            <a:r>
              <a:rPr lang="en-US" sz="3000" dirty="0"/>
              <a:t> </a:t>
            </a:r>
            <a:r>
              <a:rPr lang="en-US" sz="3000" dirty="0" err="1"/>
              <a:t>sườn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3089967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51532"/>
            <a:ext cx="75263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hay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khớp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04" y="1993899"/>
            <a:ext cx="1701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2" y="2114550"/>
            <a:ext cx="5456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iễn phí vận chuyển &amp;amp; Tự Nhiên của con người mô hình xương của xương cánh  tay người lớn của trên chi dưới xương cánh tay người lớn và bán kí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9" y="2174875"/>
            <a:ext cx="2649599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87766" y="3138613"/>
            <a:ext cx="914400" cy="10218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8162" y="2791077"/>
            <a:ext cx="644627" cy="695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19921" y="3255962"/>
            <a:ext cx="1503880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6"/>
          </p:cNvCxnSpPr>
          <p:nvPr/>
        </p:nvCxnSpPr>
        <p:spPr>
          <a:xfrm flipV="1">
            <a:off x="3802166" y="3373437"/>
            <a:ext cx="1455634" cy="276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35" y="4192588"/>
            <a:ext cx="9699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2600" y="726364"/>
            <a:ext cx="3276600" cy="3674186"/>
            <a:chOff x="20637" y="895350"/>
            <a:chExt cx="3276600" cy="36741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5" y="1064336"/>
              <a:ext cx="284432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895350"/>
              <a:ext cx="969963" cy="95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901700"/>
              <a:ext cx="1011237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0825" y="1805047"/>
              <a:ext cx="27559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/>
                <a:t>Chỉ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nói</a:t>
              </a:r>
              <a:r>
                <a:rPr lang="en-US" sz="3200" dirty="0"/>
                <a:t> </a:t>
              </a:r>
              <a:r>
                <a:rPr lang="en-US" sz="3200" dirty="0" err="1"/>
                <a:t>tên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, </a:t>
              </a:r>
              <a:r>
                <a:rPr lang="en-US" sz="3200" dirty="0" err="1"/>
                <a:t>khớp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 </a:t>
              </a:r>
              <a:r>
                <a:rPr lang="en-US" sz="3200" dirty="0" err="1"/>
                <a:t>trên</a:t>
              </a:r>
              <a:r>
                <a:rPr lang="en-US" sz="3200" dirty="0"/>
                <a:t> </a:t>
              </a:r>
              <a:r>
                <a:rPr lang="en-US" sz="3200" dirty="0" err="1"/>
                <a:t>cơ</a:t>
              </a:r>
              <a:r>
                <a:rPr lang="en-US" sz="3200" dirty="0"/>
                <a:t> </a:t>
              </a:r>
              <a:r>
                <a:rPr lang="en-US" sz="3200" dirty="0" err="1"/>
                <a:t>thể</a:t>
              </a:r>
              <a:r>
                <a:rPr lang="en-US" sz="3200" dirty="0"/>
                <a:t> </a:t>
              </a:r>
              <a:r>
                <a:rPr lang="en-US" sz="3200" dirty="0" err="1"/>
                <a:t>em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9948" y="782419"/>
            <a:ext cx="3705852" cy="646331"/>
            <a:chOff x="1143000" y="172819"/>
            <a:chExt cx="3705852" cy="6463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9550"/>
              <a:ext cx="3705852" cy="57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7281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</a:rPr>
                <a:t>Trò</a:t>
              </a:r>
              <a:r>
                <a:rPr lang="en-US" sz="3600" dirty="0">
                  <a:solidFill>
                    <a:srgbClr val="FF0000"/>
                  </a:solidFill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</a:rPr>
                <a:t>chơi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3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7276"/>
            <a:ext cx="3276600" cy="3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038600" y="1775033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627113" y="4286250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8107614" y="393731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4341256" y="123826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55258" y="389814"/>
            <a:ext cx="309088" cy="342900"/>
          </a:xfrm>
          <a:prstGeom prst="star4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047581" y="4464109"/>
            <a:ext cx="309088" cy="342900"/>
          </a:xfrm>
          <a:prstGeom prst="star4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400714" y="1832183"/>
            <a:ext cx="309088" cy="3429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555258" y="3526714"/>
            <a:ext cx="309088" cy="342900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0" y="222281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57410" y="3869614"/>
            <a:ext cx="228600" cy="228600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821901" y="2507835"/>
            <a:ext cx="228600" cy="228600"/>
          </a:xfrm>
          <a:prstGeom prst="star5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168448" y="2393535"/>
            <a:ext cx="228600" cy="228600"/>
          </a:xfrm>
          <a:prstGeom prst="star5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23448" y="4782196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6938250" y="580587"/>
            <a:ext cx="533400" cy="629526"/>
          </a:xfrm>
          <a:prstGeom prst="mo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5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5025"/>
            <a:ext cx="8923763" cy="572625"/>
          </a:xfrm>
        </p:spPr>
        <p:txBody>
          <a:bodyPr/>
          <a:lstStyle/>
          <a:p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bộ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chính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của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cơ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quan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động</a:t>
            </a:r>
            <a:r>
              <a:rPr lang="en-US" b="1" dirty="0">
                <a:latin typeface="+mj-lt"/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262">
            <a:off x="868271" y="2876450"/>
            <a:ext cx="867380" cy="9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716003" y="1154152"/>
            <a:ext cx="4107394" cy="3989348"/>
            <a:chOff x="6288003" y="1538870"/>
            <a:chExt cx="5476525" cy="53191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003" y="1538870"/>
              <a:ext cx="5476525" cy="531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102" y="1984919"/>
              <a:ext cx="1083932" cy="112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hord 9"/>
          <p:cNvSpPr/>
          <p:nvPr/>
        </p:nvSpPr>
        <p:spPr>
          <a:xfrm rot="9483651">
            <a:off x="1244002" y="1844255"/>
            <a:ext cx="3161326" cy="2978028"/>
          </a:xfrm>
          <a:prstGeom prst="chord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20580128">
            <a:off x="2238990" y="2053870"/>
            <a:ext cx="22115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 err="1"/>
              <a:t>Chỉ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nói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hệ</a:t>
            </a:r>
            <a:r>
              <a:rPr lang="en-US" sz="2700" dirty="0"/>
              <a:t> </a:t>
            </a:r>
            <a:r>
              <a:rPr lang="en-US" sz="2700" dirty="0" err="1"/>
              <a:t>cơ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dưới</a:t>
            </a:r>
            <a:r>
              <a:rPr lang="en-US" sz="2700" dirty="0"/>
              <a:t> </a:t>
            </a:r>
            <a:r>
              <a:rPr lang="en-US" sz="2700" dirty="0" err="1"/>
              <a:t>đây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8292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78643" y="242536"/>
            <a:ext cx="2180064" cy="945067"/>
            <a:chOff x="1616926" y="289931"/>
            <a:chExt cx="2906752" cy="1260089"/>
          </a:xfrm>
        </p:grpSpPr>
        <p:grpSp>
          <p:nvGrpSpPr>
            <p:cNvPr id="9" name="Group 8"/>
            <p:cNvGrpSpPr/>
            <p:nvPr/>
          </p:nvGrpSpPr>
          <p:grpSpPr>
            <a:xfrm>
              <a:off x="1616926" y="289931"/>
              <a:ext cx="2731226" cy="1028815"/>
              <a:chOff x="1694985" y="2196790"/>
              <a:chExt cx="2731226" cy="1028815"/>
            </a:xfrm>
          </p:grpSpPr>
          <p:sp>
            <p:nvSpPr>
              <p:cNvPr id="7" name="Half Frame 6"/>
              <p:cNvSpPr/>
              <p:nvPr/>
            </p:nvSpPr>
            <p:spPr>
              <a:xfrm>
                <a:off x="1694985" y="2196790"/>
                <a:ext cx="646771" cy="646772"/>
              </a:xfrm>
              <a:prstGeom prst="halfFram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05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99450" y="2425387"/>
                <a:ext cx="2526761" cy="8002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3300" b="1" dirty="0" err="1">
                    <a:solidFill>
                      <a:srgbClr val="000000"/>
                    </a:solidFill>
                    <a:latin typeface="Arial"/>
                  </a:rPr>
                  <a:t>Trò</a:t>
                </a:r>
                <a:r>
                  <a:rPr lang="en-US" sz="3300" b="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3300" b="1" dirty="0" err="1">
                    <a:solidFill>
                      <a:srgbClr val="000000"/>
                    </a:solidFill>
                    <a:latin typeface="Arial"/>
                  </a:rPr>
                  <a:t>chơi</a:t>
                </a:r>
                <a:endParaRPr lang="en-US" sz="33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1" name="Half Frame 10"/>
            <p:cNvSpPr/>
            <p:nvPr/>
          </p:nvSpPr>
          <p:spPr>
            <a:xfrm rot="10800000">
              <a:off x="3876907" y="903248"/>
              <a:ext cx="646771" cy="646772"/>
            </a:xfrm>
            <a:prstGeom prst="halfFrame">
              <a:avLst>
                <a:gd name="adj1" fmla="val 36781"/>
                <a:gd name="adj2" fmla="val 3333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79841" y="1359201"/>
            <a:ext cx="30693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dirty="0" err="1"/>
              <a:t>trên</a:t>
            </a:r>
            <a:r>
              <a:rPr lang="en-US" sz="3300" dirty="0"/>
              <a:t> </a:t>
            </a:r>
            <a:r>
              <a:rPr lang="en-US" sz="3300" dirty="0" err="1"/>
              <a:t>cơ</a:t>
            </a:r>
            <a:r>
              <a:rPr lang="en-US" sz="3300" dirty="0"/>
              <a:t> </a:t>
            </a:r>
            <a:r>
              <a:rPr lang="en-US" sz="3300" dirty="0" err="1"/>
              <a:t>thể</a:t>
            </a:r>
            <a:r>
              <a:rPr lang="en-US" sz="3300" dirty="0"/>
              <a:t> </a:t>
            </a:r>
            <a:r>
              <a:rPr lang="en-US" sz="3300" dirty="0" err="1"/>
              <a:t>em</a:t>
            </a:r>
            <a:r>
              <a:rPr lang="en-US" sz="3300" dirty="0"/>
              <a:t>"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9" y="1200137"/>
            <a:ext cx="772537" cy="84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37" y="2217645"/>
            <a:ext cx="3186461" cy="277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35036" y="1373765"/>
            <a:ext cx="52215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dirty="0"/>
              <a:t>“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và</a:t>
            </a:r>
            <a:r>
              <a:rPr lang="en-US" sz="3300" dirty="0"/>
              <a:t> </a:t>
            </a:r>
            <a:r>
              <a:rPr lang="en-US" sz="3300" dirty="0" err="1"/>
              <a:t>nói</a:t>
            </a:r>
            <a:r>
              <a:rPr lang="en-US" sz="3300" dirty="0"/>
              <a:t> </a:t>
            </a:r>
            <a:r>
              <a:rPr lang="en-US" sz="3300" dirty="0" err="1"/>
              <a:t>tên</a:t>
            </a:r>
            <a:r>
              <a:rPr lang="en-US" sz="3300" dirty="0"/>
              <a:t> </a:t>
            </a:r>
            <a:r>
              <a:rPr lang="en-US" sz="3300" dirty="0" err="1"/>
              <a:t>một</a:t>
            </a:r>
            <a:r>
              <a:rPr lang="en-US" sz="3300" dirty="0"/>
              <a:t> </a:t>
            </a:r>
            <a:r>
              <a:rPr lang="en-US" sz="3300" dirty="0" err="1"/>
              <a:t>số</a:t>
            </a:r>
            <a:r>
              <a:rPr lang="en-US" sz="3300" dirty="0"/>
              <a:t> </a:t>
            </a:r>
            <a:r>
              <a:rPr lang="en-US" sz="3300" dirty="0" err="1"/>
              <a:t>cơ</a:t>
            </a:r>
            <a:r>
              <a:rPr lang="en-US" sz="3300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03" y="151202"/>
            <a:ext cx="929531" cy="104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68" y="1860846"/>
            <a:ext cx="2308302" cy="327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325063" y="2665049"/>
            <a:ext cx="627259" cy="6086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18708" y="3689398"/>
            <a:ext cx="702527" cy="677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154302" y="2903057"/>
            <a:ext cx="715670" cy="6996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us 4"/>
          <p:cNvSpPr/>
          <p:nvPr/>
        </p:nvSpPr>
        <p:spPr>
          <a:xfrm>
            <a:off x="3899440" y="1702383"/>
            <a:ext cx="915795" cy="1008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4573" y="710495"/>
            <a:ext cx="3283239" cy="3571573"/>
            <a:chOff x="7259430" y="947326"/>
            <a:chExt cx="4377652" cy="476209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430" y="947326"/>
              <a:ext cx="2185654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885902" y="3905147"/>
              <a:ext cx="2751180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sz="3300" dirty="0" err="1"/>
                <a:t>Bộ</a:t>
              </a:r>
              <a:r>
                <a:rPr lang="en-US" sz="3300" dirty="0"/>
                <a:t> </a:t>
              </a:r>
              <a:r>
                <a:rPr lang="en-US" sz="3300" dirty="0" err="1"/>
                <a:t>xương</a:t>
              </a:r>
              <a:endParaRPr lang="en-US" sz="33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2762" y="710495"/>
            <a:ext cx="2652522" cy="3571573"/>
            <a:chOff x="1097016" y="947326"/>
            <a:chExt cx="3536696" cy="476209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105" y="947326"/>
              <a:ext cx="2463607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97016" y="1885123"/>
              <a:ext cx="1682512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3300" dirty="0" err="1"/>
                <a:t>hệ</a:t>
              </a:r>
              <a:r>
                <a:rPr lang="en-US" sz="3300" dirty="0"/>
                <a:t> </a:t>
              </a:r>
              <a:r>
                <a:rPr lang="en-US" sz="3300" dirty="0" err="1"/>
                <a:t>cơ</a:t>
              </a:r>
              <a:endParaRPr lang="en-US" sz="3300" dirty="0"/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49" y="819150"/>
            <a:ext cx="6437709" cy="30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57" y="572889"/>
            <a:ext cx="931261" cy="12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3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 rot="153921">
            <a:off x="2558497" y="2030942"/>
            <a:ext cx="384690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Củng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dặn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dò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9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85800" y="742950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latin typeface="Algerian" pitchFamily="82" charset="0"/>
              </a:rPr>
              <a:t>BÀI 14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116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VẬN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105" y="302123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  <a:r>
              <a:rPr lang="en-US" dirty="0" err="1"/>
              <a:t>Tiết</a:t>
            </a:r>
            <a:r>
              <a:rPr lang="en-US" dirty="0"/>
              <a:t> 1-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2" y="2443008"/>
            <a:ext cx="1870938" cy="22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4580"/>
            <a:ext cx="2057400" cy="23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12196" y="1012293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 rot="201589">
            <a:off x="2482473" y="2541992"/>
            <a:ext cx="4103775" cy="923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4038600" y="168341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animBg="1"/>
      <p:bldP spid="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5;p27"/>
          <p:cNvGrpSpPr/>
          <p:nvPr/>
        </p:nvGrpSpPr>
        <p:grpSpPr>
          <a:xfrm>
            <a:off x="6730118" y="3401113"/>
            <a:ext cx="1172096" cy="1372629"/>
            <a:chOff x="7647925" y="2785025"/>
            <a:chExt cx="447450" cy="627525"/>
          </a:xfrm>
        </p:grpSpPr>
        <p:sp>
          <p:nvSpPr>
            <p:cNvPr id="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150"/>
            <a:ext cx="5253943" cy="308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hickenDance-Dangcapnhat_n86k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8596" y="3689197"/>
            <a:ext cx="406400" cy="40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9" y="2431853"/>
            <a:ext cx="2341889" cy="2341889"/>
          </a:xfrm>
          <a:prstGeom prst="rect">
            <a:avLst/>
          </a:prstGeom>
        </p:spPr>
      </p:pic>
      <p:sp>
        <p:nvSpPr>
          <p:cNvPr id="25" name="4-Point Star 24"/>
          <p:cNvSpPr/>
          <p:nvPr/>
        </p:nvSpPr>
        <p:spPr>
          <a:xfrm>
            <a:off x="1433201" y="1253383"/>
            <a:ext cx="228600" cy="228600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1131962" y="2133778"/>
            <a:ext cx="228600" cy="2286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7344602" y="1253383"/>
            <a:ext cx="228600" cy="2286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7620000" y="2343150"/>
            <a:ext cx="228600" cy="228600"/>
          </a:xfrm>
          <a:prstGeom prst="star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4-Point Star 33"/>
          <p:cNvSpPr/>
          <p:nvPr/>
        </p:nvSpPr>
        <p:spPr>
          <a:xfrm>
            <a:off x="6400800" y="1885950"/>
            <a:ext cx="228600" cy="2286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324100" y="1610468"/>
            <a:ext cx="228600" cy="24616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6905216" y="315068"/>
            <a:ext cx="228600" cy="246164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6629400" y="2741714"/>
            <a:ext cx="228600" cy="24616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017662" y="3184654"/>
            <a:ext cx="228600" cy="24616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505200" y="3597870"/>
            <a:ext cx="228600" cy="246164"/>
          </a:xfrm>
          <a:prstGeom prst="star5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evron 26"/>
          <p:cNvSpPr/>
          <p:nvPr/>
        </p:nvSpPr>
        <p:spPr>
          <a:xfrm>
            <a:off x="8077200" y="315068"/>
            <a:ext cx="152400" cy="24616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8077200" y="45641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19507"/>
            <a:ext cx="6248400" cy="114264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vi-VN" sz="4000" b="0" dirty="0">
                <a:solidFill>
                  <a:schemeClr val="tx1"/>
                </a:solidFill>
                <a:latin typeface="+mj-lt"/>
              </a:rPr>
              <a:t>Em đã sử dụng bộ phận nào của cơ thể </a:t>
            </a:r>
            <a:r>
              <a:rPr lang="en-US" sz="4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4000" b="0" dirty="0">
                <a:solidFill>
                  <a:schemeClr val="tx1"/>
                </a:solidFill>
                <a:latin typeface="+mj-lt"/>
              </a:rPr>
              <a:t> múa?</a:t>
            </a:r>
            <a:br>
              <a:rPr lang="en-US" sz="4000" b="0" dirty="0">
                <a:solidFill>
                  <a:schemeClr val="tx1"/>
                </a:solidFill>
                <a:latin typeface="+mj-lt"/>
              </a:rPr>
            </a:b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1418"/>
            <a:ext cx="779720" cy="762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47513" y="2647950"/>
            <a:ext cx="5829687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/>
              <a:t>Em đã sử dụng bộ phận tay, chân để múa</a:t>
            </a:r>
            <a:endParaRPr lang="en-US" sz="3600" dirty="0"/>
          </a:p>
        </p:txBody>
      </p:sp>
      <p:sp>
        <p:nvSpPr>
          <p:cNvPr id="24" name="Curved Left Arrow 23"/>
          <p:cNvSpPr/>
          <p:nvPr/>
        </p:nvSpPr>
        <p:spPr>
          <a:xfrm rot="21270072">
            <a:off x="7231325" y="930317"/>
            <a:ext cx="838200" cy="2257557"/>
          </a:xfrm>
          <a:prstGeom prst="curvedLeftArrow">
            <a:avLst>
              <a:gd name="adj1" fmla="val 25000"/>
              <a:gd name="adj2" fmla="val 50000"/>
              <a:gd name="adj3" fmla="val 209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96412"/>
            <a:ext cx="2088391" cy="12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" y="3428015"/>
            <a:ext cx="159953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vron 7"/>
          <p:cNvSpPr/>
          <p:nvPr/>
        </p:nvSpPr>
        <p:spPr>
          <a:xfrm>
            <a:off x="8153400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023362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2546003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Tiger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4" name="Google Shape;2014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6554434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Chicken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529800" y="1619573"/>
            <a:ext cx="7945638" cy="1950677"/>
            <a:chOff x="529800" y="1619573"/>
            <a:chExt cx="7945638" cy="1950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91" y="1733550"/>
              <a:ext cx="7538634" cy="151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Google Shape;2010;p27"/>
            <p:cNvSpPr/>
            <p:nvPr/>
          </p:nvSpPr>
          <p:spPr>
            <a:xfrm rot="4965428">
              <a:off x="7766024" y="1671306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245" name="Google Shape;2011;p27"/>
            <p:cNvSpPr/>
            <p:nvPr/>
          </p:nvSpPr>
          <p:spPr>
            <a:xfrm rot="21259527" flipH="1">
              <a:off x="529800" y="2912569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9" y="3330144"/>
            <a:ext cx="1724143" cy="1597842"/>
          </a:xfrm>
          <a:prstGeom prst="rect">
            <a:avLst/>
          </a:prstGeom>
        </p:spPr>
      </p:pic>
      <p:pic>
        <p:nvPicPr>
          <p:cNvPr id="1033" name="Picture 9" descr="100+ hình ảnh về dấu hỏi chấm - hinhanhsieudep.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1340108" cy="14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Google Shape;2016;p27">
            <a:hlinkClick r:id="rId3" action="ppaction://hlinksldjump"/>
          </p:cNvPr>
          <p:cNvSpPr/>
          <p:nvPr/>
        </p:nvSpPr>
        <p:spPr>
          <a:xfrm rot="-2700000">
            <a:off x="10666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017;p27">
            <a:hlinkClick r:id="rId4" action="ppaction://hlinksldjump"/>
          </p:cNvPr>
          <p:cNvSpPr/>
          <p:nvPr/>
        </p:nvSpPr>
        <p:spPr>
          <a:xfrm rot="8100000">
            <a:off x="7906336" y="642863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9619;p66"/>
          <p:cNvGrpSpPr/>
          <p:nvPr/>
        </p:nvGrpSpPr>
        <p:grpSpPr>
          <a:xfrm>
            <a:off x="1447800" y="3627829"/>
            <a:ext cx="1779391" cy="173823"/>
            <a:chOff x="3530150" y="2790075"/>
            <a:chExt cx="1962600" cy="225300"/>
          </a:xfrm>
        </p:grpSpPr>
        <p:sp>
          <p:nvSpPr>
            <p:cNvPr id="272" name="Google Shape;9620;p66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21;p66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642329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11" y="1162515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5400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 rot="21327753">
            <a:off x="2511122" y="2237221"/>
            <a:ext cx="3968100" cy="672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5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568811" y="3079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8128896" y="469082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910575" y="1505677"/>
            <a:ext cx="3509025" cy="3357082"/>
            <a:chOff x="914671" y="1058856"/>
            <a:chExt cx="3585172" cy="3365007"/>
          </a:xfrm>
        </p:grpSpPr>
        <p:grpSp>
          <p:nvGrpSpPr>
            <p:cNvPr id="3" name="Group 2"/>
            <p:cNvGrpSpPr/>
            <p:nvPr/>
          </p:nvGrpSpPr>
          <p:grpSpPr>
            <a:xfrm>
              <a:off x="914671" y="1278161"/>
              <a:ext cx="3585172" cy="3145702"/>
              <a:chOff x="686071" y="1278160"/>
              <a:chExt cx="3051450" cy="3224365"/>
            </a:xfrm>
          </p:grpSpPr>
          <p:sp>
            <p:nvSpPr>
              <p:cNvPr id="2167" name="Google Shape;2167;p28"/>
              <p:cNvSpPr/>
              <p:nvPr/>
            </p:nvSpPr>
            <p:spPr>
              <a:xfrm rot="21599420">
                <a:off x="686071" y="1278160"/>
                <a:ext cx="3047737" cy="3224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97075" y="1735448"/>
                <a:ext cx="304044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nắn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262" y="1058856"/>
              <a:ext cx="2590800" cy="559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8293"/>
            <a:ext cx="3402555" cy="27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8938"/>
            <a:ext cx="769461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8396" y="286324"/>
            <a:ext cx="6676403" cy="1142426"/>
            <a:chOff x="1295400" y="638909"/>
            <a:chExt cx="6400800" cy="858838"/>
          </a:xfrm>
        </p:grpSpPr>
        <p:sp>
          <p:nvSpPr>
            <p:cNvPr id="3" name="Rectangle 2"/>
            <p:cNvSpPr/>
            <p:nvPr/>
          </p:nvSpPr>
          <p:spPr>
            <a:xfrm>
              <a:off x="1524000" y="666750"/>
              <a:ext cx="609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khớp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rot="5400000">
              <a:off x="7048500" y="781050"/>
              <a:ext cx="762000" cy="533400"/>
            </a:xfrm>
            <a:prstGeom prst="blockArc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95400" y="638909"/>
              <a:ext cx="365125" cy="858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39012" y="1356962"/>
            <a:ext cx="3148560" cy="3653188"/>
            <a:chOff x="939012" y="1356962"/>
            <a:chExt cx="3148560" cy="36531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04950"/>
              <a:ext cx="2895600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12" y="1356962"/>
              <a:ext cx="618766" cy="60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809" y="4248150"/>
              <a:ext cx="512763" cy="573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119076" y="1428750"/>
            <a:ext cx="2956978" cy="3468688"/>
            <a:chOff x="5119076" y="1428750"/>
            <a:chExt cx="2956978" cy="346868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428750"/>
              <a:ext cx="2894454" cy="3468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Google Shape;3203;p35"/>
            <p:cNvSpPr/>
            <p:nvPr/>
          </p:nvSpPr>
          <p:spPr>
            <a:xfrm rot="16634572" flipH="1">
              <a:off x="5061964" y="1600546"/>
              <a:ext cx="670121" cy="555898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06369">
              <a:off x="7651957" y="4421078"/>
              <a:ext cx="5340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4" y="360270"/>
            <a:ext cx="70576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199</Words>
  <Application>Microsoft Office PowerPoint</Application>
  <PresentationFormat>On-screen Show (16:9)</PresentationFormat>
  <Paragraphs>38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Abril Fatface</vt:lpstr>
      <vt:lpstr>Aldrich</vt:lpstr>
      <vt:lpstr>Algerian</vt:lpstr>
      <vt:lpstr>Arial</vt:lpstr>
      <vt:lpstr>Barlow Condensed</vt:lpstr>
      <vt:lpstr>Calibri</vt:lpstr>
      <vt:lpstr>Griffy</vt:lpstr>
      <vt:lpstr>Jua</vt:lpstr>
      <vt:lpstr>Open Sans</vt:lpstr>
      <vt:lpstr>Oswald</vt:lpstr>
      <vt:lpstr>Oswald Regular</vt:lpstr>
      <vt:lpstr>Proxima Nova</vt:lpstr>
      <vt:lpstr>Quicksand</vt:lpstr>
      <vt:lpstr>Times New Roman</vt:lpstr>
      <vt:lpstr>Nature Activities Binder by Slidesgo</vt:lpstr>
      <vt:lpstr>Slidesgo Final Pages</vt:lpstr>
      <vt:lpstr>Office Theme</vt:lpstr>
      <vt:lpstr>SlidesMania</vt:lpstr>
      <vt:lpstr>3_SlidesMania</vt:lpstr>
      <vt:lpstr>4_SlidesMania</vt:lpstr>
      <vt:lpstr>Tự nhiên Xã hội - Lớp 2</vt:lpstr>
      <vt:lpstr>BÀI 14</vt:lpstr>
      <vt:lpstr>Khởi động</vt:lpstr>
      <vt:lpstr>PowerPoint Presentation</vt:lpstr>
      <vt:lpstr>Em đã sử dụng bộ phận nào của cơ thể để múa? </vt:lpstr>
      <vt:lpstr>PowerPoint Presentation</vt:lpstr>
      <vt:lpstr>Khám phá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bộ phận chính của cơ quan vận động.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dc:creator>Admin</dc:creator>
  <cp:lastModifiedBy>Administrator</cp:lastModifiedBy>
  <cp:revision>48</cp:revision>
  <dcterms:modified xsi:type="dcterms:W3CDTF">2023-11-06T11:07:49Z</dcterms:modified>
</cp:coreProperties>
</file>