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32" r:id="rId5"/>
  </p:sldMasterIdLst>
  <p:notesMasterIdLst>
    <p:notesMasterId r:id="rId13"/>
  </p:notesMasterIdLst>
  <p:sldIdLst>
    <p:sldId id="274" r:id="rId6"/>
    <p:sldId id="258" r:id="rId7"/>
    <p:sldId id="259" r:id="rId8"/>
    <p:sldId id="266" r:id="rId9"/>
    <p:sldId id="272" r:id="rId10"/>
    <p:sldId id="273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B2EF75"/>
    <a:srgbClr val="34EC57"/>
    <a:srgbClr val="8FF999"/>
    <a:srgbClr val="FFFF11"/>
    <a:srgbClr val="EBA64B"/>
    <a:srgbClr val="E1E462"/>
    <a:srgbClr val="FAF24C"/>
    <a:srgbClr val="75F353"/>
    <a:srgbClr val="6AF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71" d="100"/>
          <a:sy n="71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AC80-A10D-4714-96A9-EC6792DEDCE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F47D4-1E7A-43BF-83F7-B3794DB8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47D4-1E7A-43BF-83F7-B3794DB80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9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4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7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3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27A6B7-152F-40F6-AE94-1F3F9BB0C536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7D0113A-F381-44E3-8032-0A0DBC40E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18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BC21A7E-DB3A-47D6-B93C-13335577B5C0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38AA5B-F3D0-4BFC-99B3-89CE0F298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7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7D2BBDE-8380-4B90-BBEF-0E2BBCFF3AFD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FBC912D-F9DB-44D2-83F3-E148B8969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65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24585A4-CE0F-4A9F-A710-18A619ED0E55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357F2C0-6052-410C-80A3-44CBFD385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4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5C2DF60-212F-41D2-83C2-75ED22A68633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C8B79F-08ED-4DF7-8218-6C32EE9F0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F900A4E-3C8E-4E3A-9077-F79C06697295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0B528B3-C1F8-49E6-930A-39B29810A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75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799C887-C58B-42C4-8481-69B4EC37B88D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7BEDED-43EF-4AE1-AC47-3EB3E3DF1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6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B14099-4D9E-4825-A611-EAD23B51A15F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17F132F-6995-4022-9128-037D369D4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28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0B992F3-39F7-4350-A768-753774DAE613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1B5F6E-7C7B-4027-B710-A827F11C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7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5570C94-CA53-4D2F-936E-12C0095A25F7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69AF6A-5F82-4D21-9A56-F3508B406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9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790F619-D098-4506-9110-024D98A0FD76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18019CE-C676-42EB-B19D-4DA5A6BD2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91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16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52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94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4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71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20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41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28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71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11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96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61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33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2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96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84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2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3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9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32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6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17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36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34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29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00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20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4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05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9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1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91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6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478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5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8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CC4-6711-401C-B2E9-068AAFCA53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F830-FFA8-419B-9320-6C32C4F8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6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2CC4-6711-401C-B2E9-068AAFCA53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F830-FFA8-419B-9320-6C32C4F8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7BCB4E2-E2A3-4B32-937D-7F951BE76191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430E3E9-8990-4B86-978C-B3B2F0FC0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5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9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2CC4-6711-401C-B2E9-068AAFCA5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F830-FFA8-419B-9320-6C32C4F8761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2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8F58-4655-38E7-03D2-897B8D5F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998D-B66B-9ABA-2B77-B6FD7AF73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B9FA3-669D-2DB8-6329-65DFA3584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2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9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1899274"/>
            <a:ext cx="4621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955875"/>
            <a:ext cx="850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 BÉ = ( Tổng – Hiệu ) : 2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4114800"/>
            <a:ext cx="684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SỐ LỚN = ( Tổng + Hiệu ) : 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147487"/>
            <a:ext cx="8077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TOÁN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ÔN TẬP TÌM HAI SỐ KHI BIẾT TỔNG VÀ HIỆU 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CỦA HAI SỐ ĐÓ</a:t>
            </a:r>
            <a:endParaRPr lang="en-US" sz="2800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76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951" y="2952464"/>
            <a:ext cx="1555805" cy="1164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004" y="3229187"/>
            <a:ext cx="196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 2 cách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80536" y="2508952"/>
            <a:ext cx="678105" cy="887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192388" y="448338"/>
            <a:ext cx="6885359" cy="23215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9278" y="570522"/>
            <a:ext cx="295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 1: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77756" y="3427283"/>
            <a:ext cx="680885" cy="6673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82054" y="1095425"/>
            <a:ext cx="633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bé = ( Tổng – hiệu ) : 2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2054" y="1618645"/>
            <a:ext cx="6701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lớn = Tổng – số bé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4507" y="211202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 tìm số lớn = Hiệu + số bé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58641" y="3400637"/>
            <a:ext cx="6685525" cy="24716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7439" y="3534627"/>
            <a:ext cx="295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 2: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4185" y="4012261"/>
            <a:ext cx="6281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lớn = ( Tổng + hiệu ) : 2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37439" y="4511397"/>
            <a:ext cx="6176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bé = Tổng – số lớn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5006" y="5034617"/>
            <a:ext cx="49910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 tìm số bé = Số lớn – hiệu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445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8" grpId="0"/>
      <p:bldP spid="20" grpId="0"/>
      <p:bldP spid="21" grpId="0"/>
      <p:bldP spid="22" grpId="0"/>
      <p:bldP spid="28" grpId="0" animBg="1"/>
      <p:bldP spid="30" grpId="0"/>
      <p:bldP spid="31" grpId="0"/>
      <p:bldP spid="3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-64592"/>
            <a:ext cx="11125200" cy="69225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5791200" cy="89916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HP001 5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639098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Hiện nay tổng số tuổi hai bố con là 50. Bố hơn con 28 tuổi. Hỏi bố bao nhiêu tuổi, con bao nhiêu tuổi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52791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Tuổi của bố là: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( 50 + 28 ) : 2 = 39 ( tuổi)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Tuổi của con là: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50 – 39 = 11 ( tuổi )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Đáp số: Tuổi bố 39 tuổi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          Tuổi con: 11 tuổ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413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-64592"/>
            <a:ext cx="11125200" cy="69225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5791200" cy="89916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HP001 5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684183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Một sân vận động hình chữ nhật có chu vi là 424m, chiều dài hơn chiều rộng 36m. Tính diện tích sân vận động hình chữ nhật đó?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8288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Bài giải</a:t>
            </a: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Nửa chu vi sân vận động hình chữ nhật  là:</a:t>
            </a: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424 : 2 = 212 ( m)</a:t>
            </a: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Chiều dài sân vận động hình chữ nhật đó là:</a:t>
            </a: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( 212 + 36 ) : 2 = 124 ( m )</a:t>
            </a: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Chiều rộng sân vận động hình chữ nhật đó là :</a:t>
            </a: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124 – 36 = 88 ( m)</a:t>
            </a: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Diện tích sân vận động hình chữ nhật đó là:</a:t>
            </a: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124 x 88 = 10 912 (</a:t>
            </a:r>
            <a:r>
              <a:rPr lang="vi-VN" sz="2800" dirty="0">
                <a:latin typeface="+mj-lt"/>
              </a:rPr>
              <a:t>m</a:t>
            </a:r>
            <a:r>
              <a:rPr lang="vi-VN" sz="2800" baseline="30000" dirty="0">
                <a:latin typeface="+mj-lt"/>
              </a:rPr>
              <a:t>2</a:t>
            </a:r>
            <a:r>
              <a:rPr lang="vi-VN" sz="2800" dirty="0"/>
              <a:t> 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Đáp số: 10 912 </a:t>
            </a:r>
            <a:r>
              <a:rPr lang="vi-VN" sz="2800" dirty="0">
                <a:latin typeface="+mj-lt"/>
              </a:rPr>
              <a:t>m</a:t>
            </a:r>
            <a:r>
              <a:rPr lang="vi-VN" sz="2800" baseline="30000" dirty="0">
                <a:latin typeface="+mj-lt"/>
              </a:rPr>
              <a:t>2</a:t>
            </a:r>
            <a:r>
              <a:rPr lang="vi-VN" sz="2800" dirty="0">
                <a:latin typeface="+mj-lt"/>
              </a:rPr>
              <a:t> 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32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732"/>
            <a:ext cx="9144000" cy="708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76200"/>
            <a:ext cx="5791200" cy="8991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II. Luyện  tập</a:t>
            </a:r>
            <a:br>
              <a:rPr lang="en-US" sz="3200" b="1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HP001 5 hàng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1254" y="525780"/>
            <a:ext cx="8458200" cy="8991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Trung binh cả hai ngày cửa hàng lương thực nhập về tất cả 3 tấn 5 tạ thóc. Biết rằng ngày thứ nhất nhập về ít hơn ngày thứ hai là 6 tạ thóc. Hỏi mỗi ngày cửa hàng nhập về bao nhiêu tạ thóc ?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2286000"/>
            <a:ext cx="5791200" cy="441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Bài giải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Đổi 3 tấn 5 tạ = 35 tạ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Cả hai ngày nhập về số tạ thóc là: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35 x 2 = 70 ( tạ )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Ngày thứ nhất nhập về số tạ thóc là: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( 70 – 6) : 2 = 32 ( tạ )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Ngày thứ hai nhập về số tạ thóc là: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32 + 6 = 38 ( tạ )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Đáp số: Ngày thứ nhất: 32 tạ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      Ngày thứ hai: 38 tạ</a:t>
            </a:r>
          </a:p>
          <a:p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256"/>
          </a:xfrm>
        </p:spPr>
      </p:pic>
      <p:sp>
        <p:nvSpPr>
          <p:cNvPr id="5" name="TextBox 4"/>
          <p:cNvSpPr txBox="1"/>
          <p:nvPr/>
        </p:nvSpPr>
        <p:spPr>
          <a:xfrm>
            <a:off x="838200" y="2133600"/>
            <a:ext cx="7620000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321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483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HP001 5 hàng</vt:lpstr>
      <vt:lpstr>Times New Roman</vt:lpstr>
      <vt:lpstr>Office Theme</vt:lpstr>
      <vt:lpstr>2_Office Theme</vt:lpstr>
      <vt:lpstr>1_Office Theme</vt:lpstr>
      <vt:lpstr>3_Office Theme</vt:lpstr>
      <vt:lpstr>7_Office Theme</vt:lpstr>
      <vt:lpstr>PowerPoint Presentation</vt:lpstr>
      <vt:lpstr>PowerPoint Presentation</vt:lpstr>
      <vt:lpstr>PowerPoint Presentation</vt:lpstr>
      <vt:lpstr>II. Luyện  tập </vt:lpstr>
      <vt:lpstr>II. Luyện  tập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HẢI AN TRƯỜNG TIỂU HỌC ĐẰNG HẢI</dc:title>
  <dc:creator>Admin</dc:creator>
  <cp:lastModifiedBy>AD</cp:lastModifiedBy>
  <cp:revision>49</cp:revision>
  <dcterms:created xsi:type="dcterms:W3CDTF">2020-04-12T07:04:23Z</dcterms:created>
  <dcterms:modified xsi:type="dcterms:W3CDTF">2023-11-06T14:57:15Z</dcterms:modified>
</cp:coreProperties>
</file>