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  <p:sldMasterId id="2147483692" r:id="rId3"/>
    <p:sldMasterId id="2147483704" r:id="rId4"/>
    <p:sldMasterId id="2147483716" r:id="rId5"/>
  </p:sldMasterIdLst>
  <p:notesMasterIdLst>
    <p:notesMasterId r:id="rId27"/>
  </p:notesMasterIdLst>
  <p:sldIdLst>
    <p:sldId id="390" r:id="rId6"/>
    <p:sldId id="375" r:id="rId7"/>
    <p:sldId id="376" r:id="rId8"/>
    <p:sldId id="379" r:id="rId9"/>
    <p:sldId id="380" r:id="rId10"/>
    <p:sldId id="378" r:id="rId11"/>
    <p:sldId id="305" r:id="rId12"/>
    <p:sldId id="367" r:id="rId13"/>
    <p:sldId id="381" r:id="rId14"/>
    <p:sldId id="382" r:id="rId15"/>
    <p:sldId id="368" r:id="rId16"/>
    <p:sldId id="383" r:id="rId17"/>
    <p:sldId id="384" r:id="rId18"/>
    <p:sldId id="385" r:id="rId19"/>
    <p:sldId id="386" r:id="rId20"/>
    <p:sldId id="364" r:id="rId21"/>
    <p:sldId id="372" r:id="rId22"/>
    <p:sldId id="374" r:id="rId23"/>
    <p:sldId id="387" r:id="rId24"/>
    <p:sldId id="388" r:id="rId25"/>
    <p:sldId id="32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37723"/>
    <a:srgbClr val="FFE1FF"/>
    <a:srgbClr val="99CCFF"/>
    <a:srgbClr val="CDFFE4"/>
    <a:srgbClr val="FFBDFF"/>
    <a:srgbClr val="FF9966"/>
    <a:srgbClr val="FFBDBF"/>
    <a:srgbClr val="FFEC5D"/>
    <a:srgbClr val="8FE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8655" autoAdjust="0"/>
  </p:normalViewPr>
  <p:slideViewPr>
    <p:cSldViewPr>
      <p:cViewPr varScale="1">
        <p:scale>
          <a:sx n="106" d="100"/>
          <a:sy n="106" d="100"/>
        </p:scale>
        <p:origin x="1220" y="80"/>
      </p:cViewPr>
      <p:guideLst>
        <p:guide orient="horz" pos="2160"/>
        <p:guide pos="2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06/11/2023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幻灯片图像占位符 27649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文本占位符 2765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25702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fld id="{F465DEC7-D2C4-4155-89EB-B4742FB6AA19}" type="slidenum"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2</a:t>
            </a:fld>
            <a:endParaRPr lang="zh-CN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26625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5" name="文本占位符 26626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灯片编号占位符 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160CFD-0934-4150-9CD5-96F9B369ABF6}" type="slidenum">
              <a:rPr lang="en-US" altLang="zh-CN">
                <a:solidFill>
                  <a:srgbClr val="000000"/>
                </a:solidFill>
              </a:rPr>
              <a:t>17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388432"/>
            <a:ext cx="8336062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661186" y="292694"/>
            <a:ext cx="806881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3042678"/>
            <a:ext cx="569676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2294793"/>
            <a:ext cx="569676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578123"/>
            <a:ext cx="568486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808847"/>
            <a:ext cx="569676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3790578"/>
            <a:ext cx="569676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4538478"/>
            <a:ext cx="569676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5930293"/>
            <a:ext cx="569676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341543" y="5823926"/>
            <a:ext cx="569676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395895" y="292694"/>
            <a:ext cx="8053438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546317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6317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546317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546317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546317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546317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546317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546317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546317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46317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228901" y="180914"/>
            <a:ext cx="794715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794333"/>
            <a:ext cx="7208700" cy="255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9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4152233"/>
            <a:ext cx="6866700" cy="7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9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6" y="1931202"/>
            <a:ext cx="444275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1" y="2009302"/>
            <a:ext cx="291375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821285"/>
            <a:ext cx="166675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6" y="1321352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821125" y="1712834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018050" y="1334202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2" y="5588478"/>
            <a:ext cx="60324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7527701" y="5575886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104175" y="4945434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1" y="946202"/>
            <a:ext cx="291375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1" y="5532202"/>
            <a:ext cx="444275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1" y="5825268"/>
            <a:ext cx="291375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388432"/>
            <a:ext cx="8336062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661186" y="292694"/>
            <a:ext cx="806881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8341543" y="5930293"/>
            <a:ext cx="569676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3042678"/>
            <a:ext cx="569676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2294793"/>
            <a:ext cx="569676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578123"/>
            <a:ext cx="568486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808847"/>
            <a:ext cx="569676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3790578"/>
            <a:ext cx="569676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4538478"/>
            <a:ext cx="569676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5823926"/>
            <a:ext cx="569676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395895" y="292694"/>
            <a:ext cx="8053438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546317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546317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546317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546317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546317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546317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546317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546317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546317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546317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228901" y="180914"/>
            <a:ext cx="794715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584416"/>
            <a:ext cx="77064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4" y="1639600"/>
            <a:ext cx="2728800" cy="52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5" y="2056420"/>
            <a:ext cx="2730000" cy="7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6" y="2059196"/>
            <a:ext cx="632700" cy="5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3230229"/>
            <a:ext cx="2736900" cy="52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3649817"/>
            <a:ext cx="27339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3675477"/>
            <a:ext cx="630900" cy="56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4822861"/>
            <a:ext cx="2730000" cy="52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5243275"/>
            <a:ext cx="27339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5234893"/>
            <a:ext cx="630900" cy="56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4" y="1642000"/>
            <a:ext cx="2742000" cy="52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2054220"/>
            <a:ext cx="27420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8" y="2060396"/>
            <a:ext cx="630900" cy="56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4" y="3230229"/>
            <a:ext cx="2742000" cy="52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3649817"/>
            <a:ext cx="27420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8" y="3675477"/>
            <a:ext cx="630900" cy="56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4" y="4822861"/>
            <a:ext cx="2742000" cy="52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5243275"/>
            <a:ext cx="27420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8" y="5234893"/>
            <a:ext cx="630900" cy="56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1" y="1108235"/>
            <a:ext cx="444275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1" y="5951668"/>
            <a:ext cx="291375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1" y="934468"/>
            <a:ext cx="166675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1" y="718734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8218501" y="5420002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5" y="292694"/>
            <a:ext cx="8518865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6" y="588467"/>
            <a:ext cx="76914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1" y="6048868"/>
            <a:ext cx="444275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1" y="531135"/>
            <a:ext cx="291375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1" y="1352052"/>
            <a:ext cx="166675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6364968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7960176" y="5869086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1" y="5644335"/>
            <a:ext cx="166675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546317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546317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546317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546317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546317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546317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546317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546317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546317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5" y="292694"/>
            <a:ext cx="8518865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6" y="588467"/>
            <a:ext cx="76914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9" y="425435"/>
            <a:ext cx="444275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9" y="5951686"/>
            <a:ext cx="291375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1" y="425419"/>
            <a:ext cx="166675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483685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8149363" y="5591968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6202168"/>
            <a:ext cx="166675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546317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546317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546317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546317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546317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546317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546317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546317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546317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5" y="292694"/>
            <a:ext cx="8518865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546317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546317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546317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546317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546317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546317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546317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546317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546317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4" y="6000568"/>
            <a:ext cx="291375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677435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1" y="606335"/>
            <a:ext cx="166675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6375719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5" y="292694"/>
            <a:ext cx="8518865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546317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546317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546317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546317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546317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546317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546317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546317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546317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9" y="425435"/>
            <a:ext cx="444275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9" y="5951686"/>
            <a:ext cx="291375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1" y="425419"/>
            <a:ext cx="166675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483685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8149363" y="5591968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6202168"/>
            <a:ext cx="166675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5" y="292694"/>
            <a:ext cx="8518865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546317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546317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546317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546317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546317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546317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546317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546317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546317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228901" y="180914"/>
            <a:ext cx="794715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1" y="1108235"/>
            <a:ext cx="444275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1" y="5951668"/>
            <a:ext cx="291375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1" y="934468"/>
            <a:ext cx="166675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1" y="718734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8218501" y="5420002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395895" y="292694"/>
            <a:ext cx="8518865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2325950" y="527700"/>
            <a:ext cx="4492800" cy="1388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2327041" y="2075201"/>
            <a:ext cx="4492800" cy="19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2561025" y="4698840"/>
            <a:ext cx="40245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1600" b="1" kern="0">
                <a:solidFill>
                  <a:srgbClr val="FD9E66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-GB" sz="1600" b="1" kern="0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 sz="1600" kern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This presentation template was created by </a:t>
            </a:r>
            <a:r>
              <a:rPr lang="en-GB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/>
              </a:rPr>
              <a:t>Slidesgo</a:t>
            </a:r>
            <a:r>
              <a:rPr lang="en-GB" sz="1600" kern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 by</a:t>
            </a:r>
            <a:r>
              <a:rPr lang="en-GB" sz="1600" kern="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GB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/>
              </a:rPr>
              <a:t>Flaticon</a:t>
            </a:r>
            <a:r>
              <a:rPr lang="en-GB" sz="1600" kern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and infographics &amp; images from</a:t>
            </a:r>
            <a:r>
              <a:rPr lang="en-GB" sz="1600" kern="0">
                <a:solidFill>
                  <a:srgbClr val="0E2A47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GB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/>
              </a:rPr>
              <a:t>Freepik</a:t>
            </a:r>
            <a:endParaRPr sz="1600" b="1" kern="0">
              <a:solidFill>
                <a:srgbClr val="FD9E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546317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20" name="Google Shape;1620;p20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21" name="Google Shape;1621;p20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22" name="Google Shape;1622;p20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23" name="Google Shape;1623;p20"/>
          <p:cNvSpPr/>
          <p:nvPr/>
        </p:nvSpPr>
        <p:spPr>
          <a:xfrm>
            <a:off x="546317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24" name="Google Shape;1624;p20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25" name="Google Shape;1625;p20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26" name="Google Shape;1626;p20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27" name="Google Shape;1627;p20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28" name="Google Shape;1628;p20"/>
          <p:cNvSpPr/>
          <p:nvPr/>
        </p:nvSpPr>
        <p:spPr>
          <a:xfrm>
            <a:off x="546317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29" name="Google Shape;1629;p20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30" name="Google Shape;1630;p20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31" name="Google Shape;1631;p20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546317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35" name="Google Shape;1635;p20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37" name="Google Shape;1637;p20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38" name="Google Shape;1638;p20"/>
          <p:cNvSpPr/>
          <p:nvPr/>
        </p:nvSpPr>
        <p:spPr>
          <a:xfrm>
            <a:off x="546317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39" name="Google Shape;1639;p20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40" name="Google Shape;1640;p20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41" name="Google Shape;1641;p20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546317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45" name="Google Shape;1645;p20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46" name="Google Shape;1646;p20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47" name="Google Shape;1647;p20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48" name="Google Shape;1648;p20"/>
          <p:cNvSpPr/>
          <p:nvPr/>
        </p:nvSpPr>
        <p:spPr>
          <a:xfrm>
            <a:off x="546317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49" name="Google Shape;1649;p20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50" name="Google Shape;1650;p20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51" name="Google Shape;1651;p20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52" name="Google Shape;1652;p20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53" name="Google Shape;1653;p20"/>
          <p:cNvSpPr/>
          <p:nvPr/>
        </p:nvSpPr>
        <p:spPr>
          <a:xfrm>
            <a:off x="546317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54" name="Google Shape;1654;p20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55" name="Google Shape;1655;p20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56" name="Google Shape;1656;p20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57" name="Google Shape;1657;p20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58" name="Google Shape;1658;p20"/>
          <p:cNvSpPr/>
          <p:nvPr/>
        </p:nvSpPr>
        <p:spPr>
          <a:xfrm>
            <a:off x="546317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59" name="Google Shape;1659;p20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60" name="Google Shape;1660;p20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61" name="Google Shape;1661;p20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62" name="Google Shape;1662;p20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63" name="Google Shape;1663;p20"/>
          <p:cNvSpPr/>
          <p:nvPr/>
        </p:nvSpPr>
        <p:spPr>
          <a:xfrm>
            <a:off x="546317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64" name="Google Shape;1664;p20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65" name="Google Shape;1665;p20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66" name="Google Shape;1666;p20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67" name="Google Shape;1667;p20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68" name="Google Shape;1668;p20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7658901" y="3932586"/>
            <a:ext cx="444275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018051" y="2009302"/>
            <a:ext cx="291375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071475" y="821285"/>
            <a:ext cx="166675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7006975" y="879534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87" name="Google Shape;1687;p20"/>
          <p:cNvSpPr/>
          <p:nvPr/>
        </p:nvSpPr>
        <p:spPr>
          <a:xfrm>
            <a:off x="1821125" y="1712834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88" name="Google Shape;1688;p20"/>
          <p:cNvSpPr/>
          <p:nvPr/>
        </p:nvSpPr>
        <p:spPr>
          <a:xfrm>
            <a:off x="1018050" y="1334202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89" name="Google Shape;1689;p20"/>
          <p:cNvSpPr/>
          <p:nvPr/>
        </p:nvSpPr>
        <p:spPr>
          <a:xfrm>
            <a:off x="7527701" y="5575886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90" name="Google Shape;1690;p20"/>
          <p:cNvSpPr/>
          <p:nvPr/>
        </p:nvSpPr>
        <p:spPr>
          <a:xfrm>
            <a:off x="1104175" y="4945434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1529751" y="5713835"/>
            <a:ext cx="291375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254239" y="3456702"/>
            <a:ext cx="444275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6975801" y="5825268"/>
            <a:ext cx="291375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7185251" y="2936202"/>
            <a:ext cx="166675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7658889" y="1501286"/>
            <a:ext cx="444275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D2080-6BB6-44CB-A716-48ADF3C22AD3}" type="datetime12">
              <a:rPr lang="vi-VN">
                <a:solidFill>
                  <a:prstClr val="black">
                    <a:lumMod val="50000"/>
                    <a:lumOff val="50000"/>
                  </a:prstClr>
                </a:solidFill>
              </a:rPr>
              <a:t>17:31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D147-2FCC-4159-8E8E-93ED6B79CE5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35046-D4CE-47AF-890E-F6B27B79067F}" type="datetime12">
              <a:rPr lang="vi-VN">
                <a:solidFill>
                  <a:prstClr val="black">
                    <a:lumMod val="50000"/>
                    <a:lumOff val="50000"/>
                  </a:prstClr>
                </a:solidFill>
              </a:rPr>
              <a:t>17:31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625F74-0D6D-4267-9671-115D325E5DC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388432"/>
            <a:ext cx="8336062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92694"/>
            <a:ext cx="8518865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46317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546317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6317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46317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546317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546317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46317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546317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6317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875457"/>
            <a:ext cx="3968100" cy="87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496600"/>
            <a:ext cx="1032600" cy="87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6" y="4193133"/>
            <a:ext cx="4496700" cy="87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2108468"/>
            <a:ext cx="444275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5273702"/>
            <a:ext cx="291375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672586"/>
            <a:ext cx="166675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4022766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8069225" y="3611184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5420002"/>
            <a:ext cx="166675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41B2F-AE16-4F0F-9A7A-5648B7B06F2C}" type="datetime12">
              <a:rPr lang="vi-VN">
                <a:solidFill>
                  <a:prstClr val="black">
                    <a:lumMod val="50000"/>
                    <a:lumOff val="50000"/>
                  </a:prstClr>
                </a:solidFill>
              </a:rPr>
              <a:t>17:31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68311-5388-4D25-B8C1-AE7503CFED5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F65C-D952-4745-A16D-B627268A2B76}" type="datetime12">
              <a:rPr lang="vi-VN">
                <a:solidFill>
                  <a:prstClr val="black">
                    <a:lumMod val="50000"/>
                    <a:lumOff val="50000"/>
                  </a:prstClr>
                </a:solidFill>
              </a:rPr>
              <a:t>17:31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6EDD54E-D4F8-48F7-9071-C3607AFDB06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4277-BC9E-4144-A4E9-19877A1C8BE2}" type="datetime12">
              <a:rPr lang="vi-VN">
                <a:solidFill>
                  <a:prstClr val="black">
                    <a:lumMod val="50000"/>
                    <a:lumOff val="50000"/>
                  </a:prstClr>
                </a:solidFill>
              </a:rPr>
              <a:t>17:31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DC1-02F1-4CE8-9B64-F1D0DE716AB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197A6-69C5-48F5-BCB6-4C18FDD89701}" type="datetime12">
              <a:rPr lang="vi-VN">
                <a:solidFill>
                  <a:prstClr val="black">
                    <a:lumMod val="50000"/>
                    <a:lumOff val="50000"/>
                  </a:prstClr>
                </a:solidFill>
              </a:rPr>
              <a:t>17:31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E236F-84DB-408A-B2D2-5AAA9B5DC87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6E45-8A69-4059-A946-28709DCB477B}" type="datetime12">
              <a:rPr lang="vi-VN">
                <a:solidFill>
                  <a:prstClr val="black">
                    <a:lumMod val="50000"/>
                    <a:lumOff val="50000"/>
                  </a:prstClr>
                </a:solidFill>
              </a:rPr>
              <a:t>17:31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6E413-4CEB-4BFB-AC18-91E27DD6A1D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1A55-EA2F-4AD7-BCE5-553C949EB730}" type="datetime12">
              <a:rPr lang="vi-VN">
                <a:solidFill>
                  <a:prstClr val="black">
                    <a:lumMod val="50000"/>
                    <a:lumOff val="50000"/>
                  </a:prstClr>
                </a:solidFill>
              </a:rPr>
              <a:t>17:31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1FC7A-9933-4244-8C9F-12FF97C3619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5E364-EB51-4DF5-B0F5-A38EAE67BEC5}" type="datetime12">
              <a:rPr lang="vi-VN">
                <a:solidFill>
                  <a:prstClr val="black">
                    <a:lumMod val="50000"/>
                    <a:lumOff val="50000"/>
                  </a:prstClr>
                </a:solidFill>
              </a:rPr>
              <a:t>17:31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F90D-D4D6-440E-AFEF-A74FEF7BE2E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4A3B3-E41B-4F42-92C8-D110E7156B06}" type="datetime12">
              <a:rPr lang="vi-VN">
                <a:solidFill>
                  <a:prstClr val="black">
                    <a:lumMod val="50000"/>
                    <a:lumOff val="50000"/>
                  </a:prstClr>
                </a:solidFill>
              </a:rPr>
              <a:t>17:31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EAC41-9EC0-45DA-A600-10421C49CD1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4E25-35CA-424F-8FA5-3BC87D92A1E7}" type="datetime12">
              <a:rPr lang="vi-VN">
                <a:solidFill>
                  <a:prstClr val="black">
                    <a:lumMod val="50000"/>
                    <a:lumOff val="50000"/>
                  </a:prstClr>
                </a:solidFill>
              </a:rPr>
              <a:t>17:31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5B8B8-6297-4011-AF4C-9567EDF4302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 hasCustomPrompt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183E-92B4-4784-B62A-5A712C037C3D}" type="datetime12">
              <a:rPr lang="vi-VN">
                <a:solidFill>
                  <a:prstClr val="black">
                    <a:lumMod val="50000"/>
                    <a:lumOff val="50000"/>
                  </a:prstClr>
                </a:solidFill>
              </a:rPr>
              <a:t>17:31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B927E-336D-4F47-B0B9-7587761B97C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388432"/>
            <a:ext cx="8336062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661186" y="292694"/>
            <a:ext cx="806881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8341543" y="5930293"/>
            <a:ext cx="569676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3042678"/>
            <a:ext cx="569676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2294793"/>
            <a:ext cx="569676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578123"/>
            <a:ext cx="568486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808847"/>
            <a:ext cx="569676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3790578"/>
            <a:ext cx="569676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4538478"/>
            <a:ext cx="569676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5823926"/>
            <a:ext cx="569676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395895" y="292694"/>
            <a:ext cx="8053438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546317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546317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546317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546317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546317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546317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546317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546317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546317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546317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228901" y="180914"/>
            <a:ext cx="794715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6" y="588467"/>
            <a:ext cx="76914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6" y="1642867"/>
            <a:ext cx="7501200" cy="442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154745" y="5958976"/>
            <a:ext cx="1059613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7109751" y="976901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324400" y="734752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1" y="588468"/>
            <a:ext cx="291375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642852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023000" y="1352068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504A-11D5-4594-99D7-C9A16AF1D067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06/11/2023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3C18-3EA9-4CAD-9EEC-8066A7B3701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330" indent="0" algn="ctr">
              <a:buNone/>
              <a:defRPr/>
            </a:lvl2pPr>
            <a:lvl3pPr marL="1217295" indent="0" algn="ctr">
              <a:buNone/>
              <a:defRPr/>
            </a:lvl3pPr>
            <a:lvl4pPr marL="1825625" indent="0" algn="ctr">
              <a:buNone/>
              <a:defRPr/>
            </a:lvl4pPr>
            <a:lvl5pPr marL="2433955" indent="0" algn="ctr">
              <a:buNone/>
              <a:defRPr/>
            </a:lvl5pPr>
            <a:lvl6pPr marL="3042920" indent="0" algn="ctr">
              <a:buNone/>
              <a:defRPr/>
            </a:lvl6pPr>
            <a:lvl7pPr marL="3651250" indent="0" algn="ctr">
              <a:buNone/>
              <a:defRPr/>
            </a:lvl7pPr>
            <a:lvl8pPr marL="4259580" indent="0" algn="ctr">
              <a:buNone/>
              <a:defRPr/>
            </a:lvl8pPr>
            <a:lvl9pPr marL="486854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195E-7594-4FE4-863E-E8C86460F37A}" type="datetimeFigureOut">
              <a:rPr lang="en-US">
                <a:solidFill>
                  <a:srgbClr val="000000"/>
                </a:solidFill>
              </a:rPr>
              <a:t>06/11/2023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21489-BB27-489E-8892-6F848E43DA7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CDDF-662E-4347-BC21-CA2514DCAAFB}" type="datetimeFigureOut">
              <a:rPr lang="en-US">
                <a:solidFill>
                  <a:srgbClr val="000000"/>
                </a:solidFill>
              </a:rPr>
              <a:t>06/11/2023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21915-2620-4558-8043-830A033AB1A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330" indent="0">
              <a:buNone/>
              <a:defRPr sz="2400"/>
            </a:lvl2pPr>
            <a:lvl3pPr marL="1217295" indent="0">
              <a:buNone/>
              <a:defRPr sz="2100"/>
            </a:lvl3pPr>
            <a:lvl4pPr marL="1825625" indent="0">
              <a:buNone/>
              <a:defRPr sz="1900"/>
            </a:lvl4pPr>
            <a:lvl5pPr marL="2433955" indent="0">
              <a:buNone/>
              <a:defRPr sz="1900"/>
            </a:lvl5pPr>
            <a:lvl6pPr marL="3042920" indent="0">
              <a:buNone/>
              <a:defRPr sz="1900"/>
            </a:lvl6pPr>
            <a:lvl7pPr marL="3651250" indent="0">
              <a:buNone/>
              <a:defRPr sz="1900"/>
            </a:lvl7pPr>
            <a:lvl8pPr marL="4259580" indent="0">
              <a:buNone/>
              <a:defRPr sz="1900"/>
            </a:lvl8pPr>
            <a:lvl9pPr marL="4868545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0A7CD-C4F7-42CA-8F1B-02E28ECC437D}" type="datetimeFigureOut">
              <a:rPr lang="en-US">
                <a:solidFill>
                  <a:srgbClr val="000000"/>
                </a:solidFill>
              </a:rPr>
              <a:t>06/11/2023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E801-EF03-476E-A57B-C605E3BD19F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304D-7F93-46EF-B876-E7F20FF0EA55}" type="datetimeFigureOut">
              <a:rPr lang="en-US">
                <a:solidFill>
                  <a:srgbClr val="000000"/>
                </a:solidFill>
              </a:rPr>
              <a:t>06/11/2023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5E22E-1D59-4E2E-9210-8D1922D9D3A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3955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250" indent="0">
              <a:buNone/>
              <a:defRPr sz="2100" b="1"/>
            </a:lvl7pPr>
            <a:lvl8pPr marL="4259580" indent="0">
              <a:buNone/>
              <a:defRPr sz="2100" b="1"/>
            </a:lvl8pPr>
            <a:lvl9pPr marL="48685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3955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250" indent="0">
              <a:buNone/>
              <a:defRPr sz="2100" b="1"/>
            </a:lvl7pPr>
            <a:lvl8pPr marL="4259580" indent="0">
              <a:buNone/>
              <a:defRPr sz="2100" b="1"/>
            </a:lvl8pPr>
            <a:lvl9pPr marL="48685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5450-E079-4806-BE80-37ABBD5F5E7F}" type="datetimeFigureOut">
              <a:rPr lang="en-US">
                <a:solidFill>
                  <a:srgbClr val="000000"/>
                </a:solidFill>
              </a:rPr>
              <a:t>06/11/2023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D6D0-FCD8-4232-94AE-0B83241391F1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031C-C6D4-4B38-A309-7871A24CFA85}" type="datetimeFigureOut">
              <a:rPr lang="en-US">
                <a:solidFill>
                  <a:srgbClr val="000000"/>
                </a:solidFill>
              </a:rPr>
              <a:t>06/11/2023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973F6-8811-44C5-97B6-0E9CEFD1FDA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1F9A3-A3CA-43AB-A264-7264E770B395}" type="datetimeFigureOut">
              <a:rPr lang="en-US">
                <a:solidFill>
                  <a:srgbClr val="000000"/>
                </a:solidFill>
              </a:rPr>
              <a:t>06/11/2023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1846D-C530-4FC0-B996-325CED3118F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1" y="273050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9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1" y="1435104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3955" indent="0">
              <a:buNone/>
              <a:defRPr sz="1200"/>
            </a:lvl5pPr>
            <a:lvl6pPr marL="3042920" indent="0">
              <a:buNone/>
              <a:defRPr sz="1200"/>
            </a:lvl6pPr>
            <a:lvl7pPr marL="3651250" indent="0">
              <a:buNone/>
              <a:defRPr sz="1200"/>
            </a:lvl7pPr>
            <a:lvl8pPr marL="4259580" indent="0">
              <a:buNone/>
              <a:defRPr sz="1200"/>
            </a:lvl8pPr>
            <a:lvl9pPr marL="486854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B0CA2-1E50-43EB-BC88-AD12859C0AA4}" type="datetimeFigureOut">
              <a:rPr lang="en-US">
                <a:solidFill>
                  <a:srgbClr val="000000"/>
                </a:solidFill>
              </a:rPr>
              <a:t>06/11/2023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8362-C285-4C86-9A98-BE00C58A1C1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3955" indent="0">
              <a:buNone/>
              <a:defRPr sz="2700"/>
            </a:lvl5pPr>
            <a:lvl6pPr marL="3042920" indent="0">
              <a:buNone/>
              <a:defRPr sz="2700"/>
            </a:lvl6pPr>
            <a:lvl7pPr marL="3651250" indent="0">
              <a:buNone/>
              <a:defRPr sz="2700"/>
            </a:lvl7pPr>
            <a:lvl8pPr marL="4259580" indent="0">
              <a:buNone/>
              <a:defRPr sz="2700"/>
            </a:lvl8pPr>
            <a:lvl9pPr marL="4868545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3955" indent="0">
              <a:buNone/>
              <a:defRPr sz="1200"/>
            </a:lvl5pPr>
            <a:lvl6pPr marL="3042920" indent="0">
              <a:buNone/>
              <a:defRPr sz="1200"/>
            </a:lvl6pPr>
            <a:lvl7pPr marL="3651250" indent="0">
              <a:buNone/>
              <a:defRPr sz="1200"/>
            </a:lvl7pPr>
            <a:lvl8pPr marL="4259580" indent="0">
              <a:buNone/>
              <a:defRPr sz="1200"/>
            </a:lvl8pPr>
            <a:lvl9pPr marL="486854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35CA-774E-4FB9-9DDA-63F5E517965C}" type="datetimeFigureOut">
              <a:rPr lang="en-US">
                <a:solidFill>
                  <a:srgbClr val="000000"/>
                </a:solidFill>
              </a:rPr>
              <a:t>06/11/2023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9C528-3E7E-45C4-A8BA-3F49ED39A57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4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6" y="588467"/>
            <a:ext cx="76914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994033"/>
            <a:ext cx="2342700" cy="52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3471200"/>
            <a:ext cx="2342700" cy="131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994033"/>
            <a:ext cx="2342700" cy="52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3471205"/>
            <a:ext cx="2342700" cy="131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7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7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7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7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7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7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7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7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7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5380E-1A5E-4435-96AF-0DAF7D51F051}" type="datetimeFigureOut">
              <a:rPr lang="en-US">
                <a:solidFill>
                  <a:srgbClr val="000000"/>
                </a:solidFill>
              </a:rPr>
              <a:t>06/11/2023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46A6-62CB-46A4-85F8-2360FC92D9B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A99CD-2FA4-42E2-82AF-04638EDA6EEC}" type="datetimeFigureOut">
              <a:rPr lang="en-US">
                <a:solidFill>
                  <a:srgbClr val="000000"/>
                </a:solidFill>
              </a:rPr>
              <a:t>06/11/2023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EEAE-3DBD-468E-972D-EF420832851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600202"/>
            <a:ext cx="53959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600202"/>
            <a:ext cx="539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5" y="292694"/>
            <a:ext cx="8518865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6" y="588467"/>
            <a:ext cx="76914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812467"/>
            <a:ext cx="2417400" cy="52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7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7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7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7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7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7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7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7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3284396"/>
            <a:ext cx="2417400" cy="176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546317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546317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546317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546317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546317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546317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546317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546317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546317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74640"/>
            <a:ext cx="27352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74640"/>
            <a:ext cx="8058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CA19D53-7CFF-4854-AED4-E74BEDE7169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23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019F85D-0EB7-469E-96D1-85CC3BE43CE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8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73B2018-CCF5-40E2-9721-CF0493FE552A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37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06C252C-1000-464F-B0C9-EBE9004A31F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98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D540F9D-C4E0-4BF8-B6BC-F06FC41F9C1A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517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17C9016-CAF0-4B5E-8F6E-A844C284621D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46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3F542D1-D0FC-415C-9DD0-B41A7CCEDEE4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5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5" y="292694"/>
            <a:ext cx="8518865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1" y="2243400"/>
            <a:ext cx="6084900" cy="9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3207000"/>
            <a:ext cx="6084900" cy="1407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546317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546317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546317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546317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546317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546317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546317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546317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546317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C466646-FB10-469C-BEF7-5C5D2FB9E326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616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492713F-AE07-4023-8811-3417DE720F50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089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2B776C4-1353-4DB7-A77A-3548364CFFF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172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F5F7E16-4FC6-48D0-9225-9A98F8B3775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159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FCD1A71-1131-4FEF-9BEA-27B332E98D03}" type="slidenum">
              <a:rPr lang="vi-VN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9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5" y="292694"/>
            <a:ext cx="8518865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976933"/>
            <a:ext cx="5114400" cy="185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1" y="3667733"/>
            <a:ext cx="3955500" cy="13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546317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546317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546317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546317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546317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546317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546317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546317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546317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5" y="292694"/>
            <a:ext cx="8518865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679400"/>
            <a:ext cx="4979400" cy="149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546317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546317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546317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546317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546317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546317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546317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546317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546317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5" y="292694"/>
            <a:ext cx="8518865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9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2276784"/>
            <a:ext cx="5511600" cy="186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3962417"/>
            <a:ext cx="5511600" cy="61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546317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546317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546317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546317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546317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546317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546317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546317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546317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6" y="588467"/>
            <a:ext cx="7691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02F4D1-B5F4-475A-AC63-1C1A6B08F489}" type="datetime12">
              <a:rPr lang="vi-VN">
                <a:solidFill>
                  <a:prstClr val="black">
                    <a:lumMod val="50000"/>
                    <a:lumOff val="50000"/>
                  </a:prstClr>
                </a:solidFill>
              </a:rPr>
              <a:t>17:31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130F9E5-091C-4504-9E13-B57E43F82A6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800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72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3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09" tIns="60853" rIns="121709" bIns="60853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8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09" tIns="60853" rIns="121709" bIns="60853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302"/>
            <a:ext cx="21336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709" tIns="60853" rIns="121709" bIns="60853" numCol="1" anchor="t" anchorCtr="0" compatLnSpc="1"/>
          <a:lstStyle>
            <a:lvl1pPr eaLnBrk="1" hangingPunct="1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3D650-6306-43E0-BA72-C638186EE2C5}" type="datetimeFigureOut">
              <a:rPr lang="en-US">
                <a:solidFill>
                  <a:srgbClr val="000000"/>
                </a:solidFill>
              </a:rPr>
              <a:t>06/11/2023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6302"/>
            <a:ext cx="28956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709" tIns="60853" rIns="121709" bIns="60853" numCol="1" anchor="t" anchorCtr="0" compatLnSpc="1"/>
          <a:lstStyle>
            <a:lvl1pPr algn="ctr" eaLnBrk="1" hangingPunct="1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302"/>
            <a:ext cx="21336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709" tIns="60853" rIns="121709" bIns="60853" numCol="1" anchor="t" anchorCtr="0" compatLnSpc="1"/>
          <a:lstStyle>
            <a:lvl1pPr algn="r" eaLnBrk="1" hangingPunct="1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E0642F-13E8-4518-A776-054FCB3BB39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833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729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562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395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56565" indent="-456565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8695" indent="-380365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cs typeface="+mn-cs"/>
        </a:defRPr>
      </a:lvl2pPr>
      <a:lvl3pPr marL="1521460" indent="-3041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29790" indent="-304165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cs typeface="+mn-cs"/>
        </a:defRPr>
      </a:lvl4pPr>
      <a:lvl5pPr marL="2738755" indent="-304165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5pPr>
      <a:lvl6pPr marL="3347085" indent="-304165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6pPr>
      <a:lvl7pPr marL="3955415" indent="-304165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7pPr>
      <a:lvl8pPr marL="4564380" indent="-304165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8pPr>
      <a:lvl9pPr marL="5172710" indent="-304165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95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25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58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54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4FEF52E-9231-42A1-8366-666FEDE9F27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0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15;p32"/>
          <p:cNvSpPr txBox="1">
            <a:spLocks/>
          </p:cNvSpPr>
          <p:nvPr/>
        </p:nvSpPr>
        <p:spPr>
          <a:xfrm>
            <a:off x="-248843" y="3810000"/>
            <a:ext cx="9919097" cy="1309688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n-US" sz="4050" dirty="0" smtClean="0">
                <a:solidFill>
                  <a:srgbClr val="2D2D8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34: HÀNG CỦA SỐ THẬP PHÂN. ĐỌC, VIẾT SỐ THẬP PHÂN</a:t>
            </a:r>
            <a:endParaRPr lang="en-US" sz="4050" dirty="0">
              <a:solidFill>
                <a:srgbClr val="2D2D8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999244" y="1981200"/>
            <a:ext cx="3422925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en-US" sz="4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152400"/>
            <a:ext cx="6806804" cy="106182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2D2D8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2D2D8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HẢI</a:t>
            </a:r>
          </a:p>
        </p:txBody>
      </p:sp>
    </p:spTree>
    <p:extLst>
      <p:ext uri="{BB962C8B-B14F-4D97-AF65-F5344CB8AC3E}">
        <p14:creationId xmlns:p14="http://schemas.microsoft.com/office/powerpoint/2010/main" val="15280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2052697"/>
            <a:ext cx="7848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Muốn 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ọc số thập phân, ta 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ọc lần l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ợt từ hàng cao 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ến hàng thấp: tr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ớc hết 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ọc phần nguyên, 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ọc dấu “phẩy”, sau 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ó 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ọc phần thập phân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.  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85800" y="4262497"/>
            <a:ext cx="7772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   Muốn 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viết số thập phân, ta viết lần l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ợt từ hàng cao 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ến hàng thấp: tr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ớc hết viết phần nguyên, viết dấu “phẩy”, sau 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ó viết phần thập phân.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304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1.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phân; nêu phần nguyên, phần thập phân và giá trị theo vị trí của mỗi chữ số ở từng hàng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16501" y="2186501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2,35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495800" y="2133600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301,80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310859" y="2844225"/>
            <a:ext cx="19657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c)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1942,54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495800" y="2844225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d)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0,032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93729" y="838200"/>
            <a:ext cx="26592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43600" y="838200"/>
            <a:ext cx="21336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16493" y="1343464"/>
            <a:ext cx="2506871" cy="0"/>
          </a:xfrm>
          <a:prstGeom prst="line">
            <a:avLst/>
          </a:prstGeom>
          <a:ln w="28575">
            <a:solidFill>
              <a:srgbClr val="237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83489" y="1321190"/>
            <a:ext cx="99811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9329" y="1828800"/>
            <a:ext cx="265927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79089" y="1321190"/>
            <a:ext cx="99811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304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1.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phân; nêu phần nguyên, phần thập phân và giá trị theo vị trí của mỗi chữ số ở từng hàng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5800" y="2287526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2,35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93729" y="838200"/>
            <a:ext cx="26592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43600" y="838200"/>
            <a:ext cx="21336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16493" y="1343464"/>
            <a:ext cx="2506871" cy="0"/>
          </a:xfrm>
          <a:prstGeom prst="line">
            <a:avLst/>
          </a:prstGeom>
          <a:ln w="28575">
            <a:solidFill>
              <a:srgbClr val="237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83489" y="1321190"/>
            <a:ext cx="99811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9329" y="1828800"/>
            <a:ext cx="265927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79089" y="1321190"/>
            <a:ext cx="99811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126838" y="2259450"/>
            <a:ext cx="4938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phẩy ba mươi lăm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45699" y="3025006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Phần nguyên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667994" y="3010937"/>
            <a:ext cx="19126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đơn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vị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045699" y="3758625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Phần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thập phân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051843" y="3758624"/>
            <a:ext cx="5147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phần mười; 5 phần trăm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304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1.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phân; nêu phần nguyên, phần thập phân và giá trị theo vị trí của mỗi chữ số ở từng hàng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5799" y="2287526"/>
            <a:ext cx="17695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301,80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93729" y="838200"/>
            <a:ext cx="26592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43600" y="838200"/>
            <a:ext cx="21336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16493" y="1343464"/>
            <a:ext cx="2506871" cy="0"/>
          </a:xfrm>
          <a:prstGeom prst="line">
            <a:avLst/>
          </a:prstGeom>
          <a:ln w="28575">
            <a:solidFill>
              <a:srgbClr val="237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83489" y="1321190"/>
            <a:ext cx="99811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9329" y="1828800"/>
            <a:ext cx="265927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79089" y="1321190"/>
            <a:ext cx="99811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52739" y="2259450"/>
            <a:ext cx="6234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 trăm linh mốt phẩy tám mươi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45699" y="3025006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Phần nguyên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667994" y="3010937"/>
            <a:ext cx="48664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3 trăm, 0 chục, 1 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đơn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vị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045699" y="3758625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Phần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thập phân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051843" y="3758624"/>
            <a:ext cx="5147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8 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phần mười;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0 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phần trăm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304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1.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phân; nêu phần nguyên, phần thập phân và giá trị theo vị trí của mỗi chữ số ở từng hàng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5799" y="2287526"/>
            <a:ext cx="20231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c)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1942,54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93729" y="838200"/>
            <a:ext cx="26592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43600" y="838200"/>
            <a:ext cx="21336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16493" y="1343464"/>
            <a:ext cx="2506871" cy="0"/>
          </a:xfrm>
          <a:prstGeom prst="line">
            <a:avLst/>
          </a:prstGeom>
          <a:ln w="28575">
            <a:solidFill>
              <a:srgbClr val="237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83489" y="1321190"/>
            <a:ext cx="99811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9329" y="1828800"/>
            <a:ext cx="265927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79089" y="1321190"/>
            <a:ext cx="99811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605139" y="2259450"/>
            <a:ext cx="62340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nghìn chín trăm bốn mươi</a:t>
            </a:r>
          </a:p>
          <a:p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phẩy năm mươi tư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45699" y="3558406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Phần nguyên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667994" y="3544337"/>
            <a:ext cx="48664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1 nghìn, 9 trăm, 4 chục, </a:t>
            </a:r>
          </a:p>
          <a:p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đơn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vị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045699" y="4749225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Phần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thập phân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051843" y="4749224"/>
            <a:ext cx="5147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phần mười;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phần trăm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304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1.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phân; nêu phần nguyên, phần thập phân và giá trị theo vị trí của mỗi chữ số ở từng hàng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5799" y="2287526"/>
            <a:ext cx="20231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d)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0,032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93729" y="838200"/>
            <a:ext cx="26592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43600" y="838200"/>
            <a:ext cx="21336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16493" y="1343464"/>
            <a:ext cx="2506871" cy="0"/>
          </a:xfrm>
          <a:prstGeom prst="line">
            <a:avLst/>
          </a:prstGeom>
          <a:ln w="28575">
            <a:solidFill>
              <a:srgbClr val="237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83489" y="1321190"/>
            <a:ext cx="99811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9329" y="1828800"/>
            <a:ext cx="265927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79089" y="1321190"/>
            <a:ext cx="99811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93729" y="2273518"/>
            <a:ext cx="65454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không phẩy không trăm ba </a:t>
            </a:r>
          </a:p>
          <a:p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mươi hai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45699" y="3558406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Phần nguyên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744194" y="3544337"/>
            <a:ext cx="2047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0 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đơn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vị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045699" y="4267201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Phần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thập phân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051843" y="4267200"/>
            <a:ext cx="51472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0 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phần mười;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phần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trăm</a:t>
            </a:r>
          </a:p>
          <a:p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2 phần nghìn 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533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2.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thập phân có :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897624" y="1416353"/>
            <a:ext cx="950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5,9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54024" y="1447800"/>
            <a:ext cx="6050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Năm đơn vị, chín phần mười 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914400" y="2281297"/>
            <a:ext cx="754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Hai mươi bốn đơn vị, một phần mười, tám phần trăm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tức là hai mươi bốn đơn vị và mười tám phần trăm) :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096000" y="3266182"/>
            <a:ext cx="1712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24,18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936625"/>
            <a:ext cx="5091112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11269" descr="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635375"/>
            <a:ext cx="419576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9332" y="3505200"/>
            <a:ext cx="4060452" cy="1201793"/>
          </a:xfrm>
          <a:prstGeom prst="rect">
            <a:avLst/>
          </a:prstGeom>
          <a:noFill/>
        </p:spPr>
        <p:txBody>
          <a:bodyPr wrap="none" lIns="92891" tIns="46445" rIns="92891" bIns="4644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43200" y="2661608"/>
            <a:ext cx="2895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44,4</a:t>
            </a:r>
            <a:endParaRPr lang="en-US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44,04</a:t>
            </a:r>
            <a:endParaRPr lang="en-US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404,4</a:t>
            </a:r>
          </a:p>
          <a:p>
            <a:pPr marL="0" indent="0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404,04</a:t>
            </a:r>
            <a:endParaRPr lang="en-US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AutoNum type="alphaUcPeriod"/>
            </a:pPr>
            <a:endParaRPr lang="en-US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2709204" y="4828736"/>
            <a:ext cx="609600" cy="6858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73152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trăm, bốn đơn vị, bốn phần trăm</a:t>
            </a:r>
            <a:endParaRPr lang="en-US" sz="3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43200" y="2661608"/>
            <a:ext cx="2895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0,12</a:t>
            </a:r>
            <a:endParaRPr lang="en-US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hangingPunct="0">
              <a:spcBef>
                <a:spcPct val="50000"/>
              </a:spcBef>
              <a:buAutoNum type="alphaUcPeriod" startAt="2"/>
            </a:pPr>
            <a:r>
              <a:rPr 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0,012</a:t>
            </a:r>
          </a:p>
          <a:p>
            <a:pPr marL="0" indent="0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0,120</a:t>
            </a:r>
          </a:p>
          <a:p>
            <a:pPr marL="0" indent="0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0,021</a:t>
            </a:r>
            <a:endParaRPr lang="en-US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AutoNum type="alphaUcPeriod"/>
            </a:pPr>
            <a:endParaRPr lang="en-US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2709204" y="3352800"/>
            <a:ext cx="609600" cy="6858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đơn vị, một phần trăm, 2 phần nghìn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图片 12293" descr="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292" descr="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6" y="2455355"/>
            <a:ext cx="1708150" cy="420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4" name="Shape 117"/>
          <p:cNvSpPr txBox="1"/>
          <p:nvPr/>
        </p:nvSpPr>
        <p:spPr bwMode="auto">
          <a:xfrm>
            <a:off x="990600" y="2455333"/>
            <a:ext cx="502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93" tIns="60845" rIns="121693" bIns="60845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62200" y="2743200"/>
            <a:ext cx="4953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5 phần mười</a:t>
            </a:r>
            <a:endParaRPr lang="en-US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hangingPunct="0">
              <a:spcBef>
                <a:spcPct val="50000"/>
              </a:spcBef>
              <a:buAutoNum type="alphaUcPeriod" startAt="2"/>
            </a:pPr>
            <a:r>
              <a:rPr 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phần trăm</a:t>
            </a:r>
          </a:p>
          <a:p>
            <a:pPr marL="0" indent="0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5 phần nghìn</a:t>
            </a:r>
          </a:p>
          <a:p>
            <a:pPr marL="0" indent="0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5 phần chục nghìn</a:t>
            </a:r>
            <a:endParaRPr lang="en-US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AutoNum type="alphaUcPeriod"/>
            </a:pPr>
            <a:endParaRPr lang="en-US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2334064" y="4157004"/>
            <a:ext cx="609600" cy="6858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3820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chữ số 5 trong số thập phân sau: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76,2351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967700" y="1600200"/>
            <a:ext cx="7208700" cy="2558400"/>
          </a:xfrm>
          <a:prstGeom prst="rect">
            <a:avLst/>
          </a:prstGeom>
        </p:spPr>
        <p:txBody>
          <a:bodyPr spcFirstLastPara="1" wrap="square" lIns="121689" tIns="121689" rIns="121689" bIns="121689" anchor="b" anchorCtr="0">
            <a:noAutofit/>
          </a:bodyPr>
          <a:lstStyle/>
          <a:p>
            <a:r>
              <a:rPr lang="vi-VN" sz="7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Tạm biệt các em!</a:t>
            </a:r>
            <a:endParaRPr sz="7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26377" y="0"/>
            <a:ext cx="9144001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8142410" y="5411357"/>
            <a:ext cx="526404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1" y="1447800"/>
            <a:ext cx="847125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các số thập phân sau:</a:t>
            </a:r>
          </a:p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34,79  ;  209,468</a:t>
            </a:r>
            <a:endParaRPr lang="vi-VN" sz="5400" b="1" dirty="0">
              <a:solidFill>
                <a:srgbClr val="7030A0"/>
              </a:solidFill>
              <a:latin typeface="Times New Roman" panose="02020603050405020304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-1" y="-1"/>
            <a:ext cx="9144001" cy="6991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609600"/>
            <a:ext cx="7812067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/>
                <a:ea typeface="Cambria" panose="02040503050406030204" pitchFamily="18" charset="0"/>
              </a:rPr>
              <a:t>        5        = .......</a:t>
            </a:r>
            <a:endParaRPr lang="vi-VN" sz="6600" b="1" dirty="0">
              <a:solidFill>
                <a:srgbClr val="7030A0"/>
              </a:solidFill>
              <a:latin typeface="Times New Roman" panose="02020603050405020304"/>
              <a:ea typeface="Cambria" panose="02040503050406030204" pitchFamily="18" charset="0"/>
            </a:endParaRPr>
          </a:p>
        </p:txBody>
      </p:sp>
      <p:sp>
        <p:nvSpPr>
          <p:cNvPr id="5" name="3"/>
          <p:cNvSpPr/>
          <p:nvPr/>
        </p:nvSpPr>
        <p:spPr>
          <a:xfrm>
            <a:off x="304800" y="4397806"/>
            <a:ext cx="2666999" cy="19812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5,05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28" y="4191000"/>
            <a:ext cx="55197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6096000" y="4397806"/>
            <a:ext cx="2590800" cy="19812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5,5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3"/>
          <p:cNvSpPr/>
          <p:nvPr/>
        </p:nvSpPr>
        <p:spPr>
          <a:xfrm>
            <a:off x="3214468" y="4397807"/>
            <a:ext cx="2590800" cy="19812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5,50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86" y="4191000"/>
            <a:ext cx="826095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96" y="4191000"/>
            <a:ext cx="551972" cy="707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95600" y="914400"/>
                <a:ext cx="1184940" cy="167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rgbClr val="7030A0"/>
                              </a:solidFill>
                              <a:latin typeface="Cambria Math" panose="02040503050406030204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rgbClr val="7030A0"/>
                              </a:solidFill>
                              <a:latin typeface="Cambria Math" panose="02040503050406030204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914400"/>
                <a:ext cx="1184940" cy="1670394"/>
              </a:xfrm>
              <a:prstGeom prst="rect">
                <a:avLst/>
              </a:prstGeom>
              <a:blipFill rotWithShape="1">
                <a:blip r:embed="rId7"/>
                <a:stretch>
                  <a:fillRect r="-694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6400800" y="4876800"/>
            <a:ext cx="831850" cy="1247775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-1" y="-1"/>
            <a:ext cx="9144001" cy="6991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609600"/>
            <a:ext cx="7812067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/>
                <a:ea typeface="Cambria" panose="02040503050406030204" pitchFamily="18" charset="0"/>
              </a:rPr>
              <a:t>       6          = .......</a:t>
            </a:r>
            <a:endParaRPr lang="vi-VN" sz="6600" b="1" dirty="0">
              <a:solidFill>
                <a:srgbClr val="7030A0"/>
              </a:solidFill>
              <a:latin typeface="Times New Roman" panose="02020603050405020304"/>
              <a:ea typeface="Cambria" panose="02040503050406030204" pitchFamily="18" charset="0"/>
            </a:endParaRPr>
          </a:p>
        </p:txBody>
      </p:sp>
      <p:sp>
        <p:nvSpPr>
          <p:cNvPr id="5" name="3"/>
          <p:cNvSpPr/>
          <p:nvPr/>
        </p:nvSpPr>
        <p:spPr>
          <a:xfrm>
            <a:off x="304800" y="4397806"/>
            <a:ext cx="2666999" cy="19812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63,12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28" y="4191000"/>
            <a:ext cx="55197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3242604" y="4397806"/>
            <a:ext cx="2590800" cy="19812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6,312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3"/>
          <p:cNvSpPr/>
          <p:nvPr/>
        </p:nvSpPr>
        <p:spPr>
          <a:xfrm>
            <a:off x="6096000" y="4397807"/>
            <a:ext cx="2590800" cy="19812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631,2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90" y="4191000"/>
            <a:ext cx="826095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28" y="4191000"/>
            <a:ext cx="551972" cy="707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67000" y="914400"/>
                <a:ext cx="2012089" cy="1653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7030A0"/>
                              </a:solidFill>
                              <a:latin typeface="Cambria Math" panose="02040503050406030204"/>
                            </a:rPr>
                            <m:t>𝟑𝟏</m:t>
                          </m:r>
                          <m:r>
                            <a:rPr lang="en-US" sz="5400" b="1" i="0" smtClean="0">
                              <a:solidFill>
                                <a:srgbClr val="7030A0"/>
                              </a:solidFill>
                              <a:latin typeface="Cambria Math" panose="02040503050406030204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rgbClr val="7030A0"/>
                              </a:solidFill>
                              <a:latin typeface="Cambria Math" panose="02040503050406030204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914400"/>
                <a:ext cx="2012089" cy="1653530"/>
              </a:xfrm>
              <a:prstGeom prst="rect">
                <a:avLst/>
              </a:prstGeom>
              <a:blipFill rotWithShape="1">
                <a:blip r:embed="rId7"/>
                <a:stretch>
                  <a:fillRect r="-232" b="3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3971290" y="4572000"/>
            <a:ext cx="973455" cy="84582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-1" y="-1"/>
            <a:ext cx="9144001" cy="6991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609600"/>
            <a:ext cx="7812067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/>
                <a:ea typeface="Cambria" panose="02040503050406030204" pitchFamily="18" charset="0"/>
              </a:rPr>
              <a:t>        9        = .......</a:t>
            </a:r>
            <a:endParaRPr lang="vi-VN" sz="6600" b="1" dirty="0">
              <a:solidFill>
                <a:srgbClr val="7030A0"/>
              </a:solidFill>
              <a:latin typeface="Times New Roman" panose="02020603050405020304"/>
              <a:ea typeface="Cambria" panose="02040503050406030204" pitchFamily="18" charset="0"/>
            </a:endParaRPr>
          </a:p>
        </p:txBody>
      </p:sp>
      <p:sp>
        <p:nvSpPr>
          <p:cNvPr id="5" name="3"/>
          <p:cNvSpPr/>
          <p:nvPr/>
        </p:nvSpPr>
        <p:spPr>
          <a:xfrm>
            <a:off x="6096000" y="4397806"/>
            <a:ext cx="2666999" cy="19812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9,60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28" y="4191000"/>
            <a:ext cx="55197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381000" y="4397806"/>
            <a:ext cx="2590800" cy="19812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9,06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3"/>
          <p:cNvSpPr/>
          <p:nvPr/>
        </p:nvSpPr>
        <p:spPr>
          <a:xfrm>
            <a:off x="3256672" y="4397807"/>
            <a:ext cx="2590800" cy="19812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9,6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0" y="4191000"/>
            <a:ext cx="551972" cy="707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95600" y="914400"/>
                <a:ext cx="1598515" cy="167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rgbClr val="7030A0"/>
                              </a:solidFill>
                              <a:latin typeface="Cambria Math" panose="02040503050406030204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rgbClr val="7030A0"/>
                              </a:solidFill>
                              <a:latin typeface="Cambria Math" panose="02040503050406030204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914400"/>
                <a:ext cx="1598515" cy="1670394"/>
              </a:xfrm>
              <a:prstGeom prst="rect">
                <a:avLst/>
              </a:prstGeom>
              <a:blipFill rotWithShape="1">
                <a:blip r:embed="rId6"/>
                <a:stretch>
                  <a:fillRect r="-383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533400" y="5105400"/>
            <a:ext cx="609600" cy="802005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152400" y="2133600"/>
          <a:ext cx="8877300" cy="1930400"/>
        </p:xfrm>
        <a:graphic>
          <a:graphicData uri="http://schemas.openxmlformats.org/drawingml/2006/table">
            <a:tbl>
              <a:tblPr/>
              <a:tblGrid>
                <a:gridCol w="17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thập phân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808049" y="197644"/>
            <a:ext cx="541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Đọc số sau: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375,406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810000" y="71755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375,406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917950" y="1249364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684713" y="1239838"/>
            <a:ext cx="5675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3581400" y="1301750"/>
            <a:ext cx="585788" cy="18573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2286000" y="141605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nguyên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941888" y="1301750"/>
            <a:ext cx="620712" cy="1841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851400" y="1443037"/>
            <a:ext cx="246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thập phân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957388" y="3086100"/>
            <a:ext cx="1096962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895600" y="3100388"/>
            <a:ext cx="120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3917950" y="3044825"/>
            <a:ext cx="1209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</a:p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5715000" y="3136900"/>
            <a:ext cx="957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</a:p>
          <a:p>
            <a:pPr algn="ctr" eaLnBrk="1" hangingPunct="1"/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mười</a:t>
            </a: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6821488" y="3138488"/>
            <a:ext cx="944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</a:p>
          <a:p>
            <a:pPr algn="ctr" eaLnBrk="1" hangingPunct="1"/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7910513" y="3138488"/>
            <a:ext cx="946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</a:p>
          <a:p>
            <a:pPr algn="ctr" eaLnBrk="1" hangingPunct="1"/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graphicFrame>
        <p:nvGraphicFramePr>
          <p:cNvPr id="80" name="Content Placeholder 10"/>
          <p:cNvGraphicFramePr/>
          <p:nvPr/>
        </p:nvGraphicFramePr>
        <p:xfrm>
          <a:off x="152400" y="4064000"/>
          <a:ext cx="8872538" cy="2732088"/>
        </p:xfrm>
        <a:graphic>
          <a:graphicData uri="http://schemas.openxmlformats.org/drawingml/2006/table">
            <a:tbl>
              <a:tblPr/>
              <a:tblGrid>
                <a:gridCol w="17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58738" y="4421188"/>
            <a:ext cx="18716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hệ giữa đơn vị của hai hàng liền nhau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2051050" y="4292600"/>
            <a:ext cx="6521450" cy="476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993900" y="5732463"/>
            <a:ext cx="67056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29"/>
          <p:cNvSpPr>
            <a:spLocks noChangeArrowheads="1"/>
          </p:cNvSpPr>
          <p:nvPr/>
        </p:nvSpPr>
        <p:spPr bwMode="auto">
          <a:xfrm>
            <a:off x="1943100" y="4500563"/>
            <a:ext cx="6694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đơn vị của một hàng bằng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vị của hàng thấp hơn liền sau</a:t>
            </a:r>
          </a:p>
        </p:txBody>
      </p:sp>
      <p:sp>
        <p:nvSpPr>
          <p:cNvPr id="85" name="Rectangle 3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93900" y="5810885"/>
            <a:ext cx="7035800" cy="843915"/>
          </a:xfrm>
          <a:prstGeom prst="rect">
            <a:avLst/>
          </a:prstGeom>
          <a:blipFill>
            <a:blip r:embed="rId3"/>
            <a:stretch>
              <a:fillRect l="-1820" r="-520" b="-13830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71" grpId="0"/>
      <p:bldP spid="73" grpId="0"/>
      <p:bldP spid="74" grpId="0"/>
      <p:bldP spid="76" grpId="0"/>
      <p:bldP spid="77" grpId="0"/>
      <p:bldP spid="78" grpId="0"/>
      <p:bldP spid="79" grpId="0"/>
      <p:bldP spid="81" grpId="0"/>
      <p:bldP spid="81" grpId="1"/>
      <p:bldP spid="84" grpId="0"/>
      <p:bldP spid="8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990600" y="762000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b) Trong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số thập phân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375,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406 :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85800" y="1643063"/>
            <a:ext cx="419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Phần nguyên gồm có: 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800600" y="1642404"/>
            <a:ext cx="1447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 tr</a:t>
            </a: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85800" y="2438400"/>
            <a:ext cx="487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Phần thập phân gồm có: 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417455" y="2438400"/>
            <a:ext cx="28883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 phần m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ời, 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762000" y="3951982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Số thập phân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375,406 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ọc là: Ba tr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m bảy m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i l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m phẩy bốn tr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m linh sáu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062662" y="1643063"/>
            <a:ext cx="16335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298202" y="1641734"/>
            <a:ext cx="184579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 </a:t>
            </a: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đơ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vị.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914400" y="3016513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phần tr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m, 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251468" y="3013886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phần nghìn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990600" y="762000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b) Trong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số thập phân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0,1985: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85800" y="1643063"/>
            <a:ext cx="419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Phần nguyên gồm có: 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85800" y="2438400"/>
            <a:ext cx="487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Phần thập phân gồm có: 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417455" y="2438400"/>
            <a:ext cx="28883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phần m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ời, 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762000" y="3951982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Số thập phân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0,1985 </a:t>
            </a: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ọc là: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không phẩy một nghìn chín trăm tám mươi lăm.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4876800" y="1641734"/>
            <a:ext cx="184579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 </a:t>
            </a: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đơ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vị.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914400" y="3016513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9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phần tr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m, 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251468" y="3013886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phần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nghìn,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721516" y="3020475"/>
            <a:ext cx="34224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phần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chục nghìn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5" grpId="0"/>
      <p:bldP spid="36" grpId="0"/>
      <p:bldP spid="37" grpId="0"/>
      <p:bldP spid="12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806</Words>
  <Application>Microsoft Office PowerPoint</Application>
  <PresentationFormat>On-screen Show (4:3)</PresentationFormat>
  <Paragraphs>148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宋体</vt:lpstr>
      <vt:lpstr>Arial</vt:lpstr>
      <vt:lpstr>Calibri</vt:lpstr>
      <vt:lpstr>Cambria</vt:lpstr>
      <vt:lpstr>Cambria Math</vt:lpstr>
      <vt:lpstr>Georgia</vt:lpstr>
      <vt:lpstr>Jua</vt:lpstr>
      <vt:lpstr>Quicksand</vt:lpstr>
      <vt:lpstr>Quicksand Medium</vt:lpstr>
      <vt:lpstr>Times New Roman</vt:lpstr>
      <vt:lpstr>Trebuchet MS</vt:lpstr>
      <vt:lpstr>Nature Activities Binder by Slidesgo</vt:lpstr>
      <vt:lpstr>Slipstream</vt:lpstr>
      <vt:lpstr>Default Design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Gnoc</cp:lastModifiedBy>
  <cp:revision>247</cp:revision>
  <dcterms:created xsi:type="dcterms:W3CDTF">2021-05-23T10:25:00Z</dcterms:created>
  <dcterms:modified xsi:type="dcterms:W3CDTF">2023-11-06T10:33:49Z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815E93F33A7149079118D43D1B3B57BA_12</vt:lpwstr>
  </property>
  <property fmtid="{D5CDD505-2E9C-101B-9397-08002B2CF9AE}" pid="3" name="KSOProductBuildVer">
    <vt:lpwstr>1033-12.2.0.13266</vt:lpwstr>
  </property>
</Properties>
</file>