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2" r:id="rId2"/>
    <p:sldId id="302" r:id="rId3"/>
    <p:sldId id="296" r:id="rId4"/>
    <p:sldId id="260" r:id="rId5"/>
    <p:sldId id="303" r:id="rId6"/>
    <p:sldId id="312" r:id="rId7"/>
    <p:sldId id="301" r:id="rId8"/>
    <p:sldId id="321" r:id="rId9"/>
    <p:sldId id="333" r:id="rId10"/>
    <p:sldId id="334" r:id="rId11"/>
    <p:sldId id="337" r:id="rId12"/>
    <p:sldId id="338" r:id="rId13"/>
    <p:sldId id="339" r:id="rId14"/>
    <p:sldId id="336" r:id="rId15"/>
    <p:sldId id="341" r:id="rId16"/>
    <p:sldId id="340" r:id="rId17"/>
    <p:sldId id="328" r:id="rId18"/>
    <p:sldId id="324" r:id="rId19"/>
    <p:sldId id="325" r:id="rId20"/>
    <p:sldId id="329" r:id="rId21"/>
    <p:sldId id="330" r:id="rId22"/>
    <p:sldId id="331" r:id="rId23"/>
    <p:sldId id="30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B687F-F12D-4C43-BEE2-82E263B080FB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7E22A-7E4E-4F21-8940-6E48D82B3D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9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6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B6C37-D780-4591-814D-E484DC24D9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52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7E22A-7E4E-4F21-8940-6E48D82B3D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9A5A1A-C719-40E5-B2BE-B67F6A1DD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10625A-7325-4CFC-AF36-9CDE6264A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EEE4C8-DE67-4181-96C2-19076A20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9555B-E3D0-4A40-80F1-B25C66D1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4D6947-75D7-459C-9727-610FD308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442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3E685-B150-4004-B191-D5A48559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8AEC6C-6C7D-464C-8C38-D2C1EA26E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33345C-1ACC-4C4A-AEB8-444C0E70C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51E33B-2F98-4AD4-A590-A6366D5B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42594-FFC6-4D67-9D1B-52F73054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5961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649D1D8-23AA-4D00-A7C0-F9492A346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E1EA4E-E360-4FE7-8B2E-9A2E5582F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0E9C86-E3A2-4692-B00F-839C7675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59B32A-C3BD-4A2A-8281-B45836E9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2C6D6F-C34D-4709-A9EA-F32F7CF6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61192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473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2D5758-3C45-49B6-8FE5-703EF69BB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598897-11A5-4B59-B67B-92627BEAD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13947C-2288-4052-83E0-D0D0A436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7ABEDD-59E0-4D19-A0D4-45A7032B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115C9A-6C36-430E-8DC4-1EDA202D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13737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FC4E45-EFB9-4AF5-B725-CC4EDBD43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88517E-A90D-49C5-8799-A1A31E61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E27FF2-5BC7-465D-85D1-04DE213B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D14BDB-61E9-4714-A670-5F25C794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95B815-0820-4F26-8DF7-41A717B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1802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3AF7-0005-4BFB-A4D0-AE7C6612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68327E-BC41-4973-8857-34DFCB5C4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958E3-9CE2-4867-AB52-24A761E30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D4FF14-205E-4290-A23E-295117C5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EEA96-AC9D-4A35-9ED5-15C534EC8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200B34-8C15-44F4-9D8A-FFF5CD9B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9596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5FE324-0986-4EB4-9AC6-1EAD511A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B6CDE2-E3D1-4F1A-B869-CFF2C91B2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0E37E4-A8D7-4465-9F1D-18CB9CCA1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1AC1B2-C280-4459-85AB-66E4B51D1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F294614-0EAC-4A25-A43C-27C188F6B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6F94D6-62E1-441D-9A52-DD0B8DEE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086FA6-92D2-4203-8FF1-70A52546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2F023DB-7698-4A44-A10A-4F0A59A1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46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F379B9-D74C-4836-B096-F214C9F6B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A33AF7-A501-40D7-9362-3DDB2A7EC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E0ACC9-AD2D-4A98-8209-026303F5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F05357-4013-4C12-A470-79262898B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9493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1DE152-1DF7-43A3-BDAE-5C9E0D81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F0383E-F752-4BAF-A43C-003B7861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D1F118-CE03-491B-B8C3-BCB6D592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8404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55F5-A5AC-47CD-9050-2FD37CBD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BDC77-EE7F-4EF8-AFE2-44506FAA9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A4C29A-7A20-49FA-ABCC-3A043CF32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AB7491-02D4-4CAF-8E65-B44E0C251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6CF13E-D0D2-408A-9866-32DB4C72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326710-74A3-4AE5-B6DA-8F21C541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01803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3BB0C6-376C-42CF-BC33-5BC8D8BA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37B9BBF-286D-4E3E-AF16-EE73F9038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9499A7-9A40-4DA3-9FCF-1FE00C93E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B02E6A-3276-4345-B4AD-382B3FDF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01A47C-A09D-44C8-9876-CCCE9190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AC9BC9-B310-4DFF-9DA9-30871B6F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3849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F10482-7D18-472F-8EB5-0DA79115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6C5B-EE06-4962-BD72-70A456C72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3A1195-AB9C-42FC-9C9D-94FC81271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A198F-5C0F-4CB2-9B63-E7478B654DA7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2F1652-42A1-4838-B7B7-AE8CC4A19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14BBC7-87D2-40B7-8509-D73A8308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DB07E-846B-4E1F-9565-4254FD7626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98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6.xml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slide" Target="slide7.xml"/><Relationship Id="rId5" Type="http://schemas.openxmlformats.org/officeDocument/2006/relationships/slideLayout" Target="../slideLayouts/slideLayout12.xml"/><Relationship Id="rId15" Type="http://schemas.openxmlformats.org/officeDocument/2006/relationships/slide" Target="slide9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slide" Target="slide19.xml"/><Relationship Id="rId5" Type="http://schemas.openxmlformats.org/officeDocument/2006/relationships/audio" Target="../media/audio3.wav"/><Relationship Id="rId10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7"/>
            <a:ext cx="9144000" cy="1655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latin typeface="HP001 4 hàng" panose="020B060305030202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45</a:t>
            </a:r>
            <a:r>
              <a:rPr lang="en-US" sz="36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: Em ôn lại những gì đã học(tiết 1)</a:t>
            </a:r>
            <a:endParaRPr lang="vi-VN" sz="36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092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751419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GIÁO ÁN PP\ảnh nền PP\z2743854491694_97dff76c6b7667363a0f3462758b03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570"/>
            <a:ext cx="12192000" cy="732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" name="Tieng-chuong-het-gio-reng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32000" y="332241"/>
            <a:ext cx="609600" cy="609600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716501" y="313397"/>
            <a:ext cx="2723824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TRẠM </a:t>
            </a:r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0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2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9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52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913377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012290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GIÁO ÁN PP\ảnh nền PP\z2743854491694_97dff76c6b7667363a0f3462758b03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570"/>
            <a:ext cx="12192000" cy="732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" name="Tieng-chuong-het-gio-reng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32000" y="332241"/>
            <a:ext cx="609600" cy="609600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716501" y="313397"/>
            <a:ext cx="2723824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TRẠM </a:t>
            </a:r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0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2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9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4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891589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6" name="Oval 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97747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8859533" y="-303094"/>
            <a:ext cx="4196052" cy="204895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9785338" y="4831134"/>
            <a:ext cx="4196052" cy="204895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4358689" y="335754"/>
            <a:ext cx="770938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GIẢI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E53E3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MÃ MẬT THƯ!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E53E3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6092942" y="-399189"/>
            <a:ext cx="5535234" cy="446115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4720756" y="-5882330"/>
            <a:ext cx="5317861" cy="47040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2143301" y="6734819"/>
            <a:ext cx="4584317" cy="488548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59514" y="5709939"/>
            <a:ext cx="1437401" cy="1437401"/>
          </a:xfrm>
          <a:prstGeom prst="rect">
            <a:avLst/>
          </a:prstGeom>
        </p:spPr>
      </p:pic>
      <p:pic>
        <p:nvPicPr>
          <p:cNvPr id="1032" name="Picture 1031">
            <a:hlinkClick r:id="rId9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37279" y="242840"/>
            <a:ext cx="4483636" cy="431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1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4383649" y="988506"/>
            <a:ext cx="3786540" cy="364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3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74" y="3181416"/>
            <a:ext cx="3657613" cy="352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83538" y="1193959"/>
            <a:ext cx="1148025" cy="1148025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1671" y="2435409"/>
            <a:ext cx="1148025" cy="1148025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13732" y="-230819"/>
            <a:ext cx="1148025" cy="1148025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8346" y="5240086"/>
            <a:ext cx="2744127" cy="1592274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/>
                    <a:ea typeface="+mn-ea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5657396" y="41242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4012894" y="5081222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854230" y="4149466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6637444" y="549346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385862" y="275722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1793343" y="668394"/>
            <a:ext cx="239098" cy="218321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139294" y="689058"/>
            <a:ext cx="334902" cy="292884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4894352" y="6230592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7047222" y="3843838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3598734" y="3383800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0938042" y="3519844"/>
            <a:ext cx="277202" cy="255966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5848324" y="3686106"/>
            <a:ext cx="255873" cy="233710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</a:endParaRP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" y="-575124"/>
            <a:ext cx="1626881" cy="23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5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4912" y="1292305"/>
            <a:ext cx="2954288" cy="556612"/>
            <a:chOff x="1470819" y="1943100"/>
            <a:chExt cx="3106685" cy="7430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77112"/>
              <a:chOff x="1737519" y="1943100"/>
              <a:chExt cx="533400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7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7" y="1947446"/>
              <a:ext cx="2458987" cy="7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nl-NL" sz="2996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nhẩm:</a:t>
              </a:r>
              <a:endParaRPr lang="en-US" sz="284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35631" y="1251879"/>
            <a:ext cx="456620" cy="42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endParaRPr lang="en-US" sz="217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9569" t="28438" r="69611" b="63749"/>
          <a:stretch/>
        </p:blipFill>
        <p:spPr>
          <a:xfrm>
            <a:off x="61495" y="2219625"/>
            <a:ext cx="2111870" cy="31340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36475" t="28438" r="51353" b="63749"/>
          <a:stretch/>
        </p:blipFill>
        <p:spPr>
          <a:xfrm>
            <a:off x="3358791" y="2219625"/>
            <a:ext cx="2129347" cy="31561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3381" t="28438" r="35123" b="63749"/>
          <a:stretch/>
        </p:blipFill>
        <p:spPr>
          <a:xfrm>
            <a:off x="6383849" y="2191323"/>
            <a:ext cx="1987860" cy="32127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70287" t="28438" r="18216" b="63749"/>
          <a:stretch/>
        </p:blipFill>
        <p:spPr>
          <a:xfrm>
            <a:off x="9292342" y="2213457"/>
            <a:ext cx="2005801" cy="31340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16905" y="2458682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98973" y="3091563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28183" y="3797714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28183" y="4420171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82449" y="2469105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82449" y="3160097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0778" y="3786649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3240" y="4488825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19835" y="2469105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9835" y="3091563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80332" y="3797714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96478" y="4420171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706766" y="2458682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12815" y="3158023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15660" y="3714020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734652" y="4403106"/>
            <a:ext cx="1182753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r>
              <a:rPr lang="en-US" sz="359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8</a:t>
            </a:r>
          </a:p>
        </p:txBody>
      </p:sp>
      <p:sp>
        <p:nvSpPr>
          <p:cNvPr id="35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 rot="10800000" flipV="1">
            <a:off x="3757781" y="173009"/>
            <a:ext cx="4414841" cy="452318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MẬT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THƯ </a:t>
            </a:r>
            <a:r>
              <a:rPr lang="en-US" altLang="zh-CN" sz="4000" b="1">
                <a:solidFill>
                  <a:srgbClr val="C00000"/>
                </a:solidFill>
                <a:latin typeface="UTM Avo" pitchFamily="18" charset="0"/>
                <a:cs typeface="+mn-ea"/>
                <a:sym typeface="+mn-lt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744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41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4912" y="1292305"/>
            <a:ext cx="11230532" cy="625798"/>
            <a:chOff x="1470819" y="1943100"/>
            <a:chExt cx="11809859" cy="83545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77111"/>
              <a:chOff x="1737519" y="1943100"/>
              <a:chExt cx="533400" cy="67711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>
                  <a:defRPr/>
                </a:pPr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7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87940">
                  <a:defRPr/>
                </a:pPr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11162160" cy="83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nl-NL" sz="2996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 thẻ tương ứng với phần đã tô màu trong mỗi hình sau: </a:t>
              </a:r>
              <a:endParaRPr lang="en-US" sz="2696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35631" y="1251879"/>
            <a:ext cx="456620" cy="42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7940">
              <a:defRPr/>
            </a:pPr>
            <a:endParaRPr lang="en-US" sz="217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20416" t="39474" r="19323" b="9474"/>
          <a:stretch/>
        </p:blipFill>
        <p:spPr bwMode="auto">
          <a:xfrm>
            <a:off x="4461610" y="1776438"/>
            <a:ext cx="7606004" cy="4097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3875217" y="72570"/>
            <a:ext cx="5006497" cy="721308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MẬT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THƯ 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6792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4165600" y="2"/>
            <a:ext cx="3860800" cy="522514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KHỞI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ĐỘNG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5239656"/>
            <a:ext cx="993611" cy="1415143"/>
          </a:xfrm>
          <a:prstGeom prst="rect">
            <a:avLst/>
          </a:prstGeom>
        </p:spPr>
      </p:pic>
      <p:pic>
        <p:nvPicPr>
          <p:cNvPr id="8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5838826"/>
            <a:ext cx="933450" cy="1019175"/>
          </a:xfrm>
          <a:prstGeom prst="rect">
            <a:avLst/>
          </a:prstGeom>
        </p:spPr>
      </p:pic>
      <p:pic>
        <p:nvPicPr>
          <p:cNvPr id="2" name="BananaChacha-Momoland-5935042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9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756"/>
            <a:ext cx="10515600" cy="4269075"/>
          </a:xfrm>
        </p:spPr>
      </p:pic>
      <p:sp>
        <p:nvSpPr>
          <p:cNvPr id="4" name="AutoShape 2" descr="rương kho báu di tích lấp lánh tràn ngập vàng Công cụ đồ họa hình ảnh 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MẬT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THƯ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37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529" y="365125"/>
            <a:ext cx="10071847" cy="61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0286" y="290286"/>
            <a:ext cx="11582400" cy="6270171"/>
          </a:xfrm>
          <a:prstGeom prst="roundRect">
            <a:avLst>
              <a:gd name="adj" fmla="val 5556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3914450"/>
            <a:ext cx="2387600" cy="2606870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691" y="4093029"/>
            <a:ext cx="1732449" cy="2467428"/>
          </a:xfrm>
          <a:prstGeom prst="rect">
            <a:avLst/>
          </a:prstGeom>
        </p:spPr>
      </p:pic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856343" y="520656"/>
            <a:ext cx="10450285" cy="4198829"/>
          </a:xfrm>
          <a:prstGeom prst="roundRect">
            <a:avLst>
              <a:gd name="adj" fmla="val 20569"/>
            </a:avLst>
          </a:prstGeom>
          <a:noFill/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5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CHÀO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TẠM BIỆT VÀ HẸN GẶP LẠI CÁC BẠN TRONG CHUYẾN ĐI TIẾP THEO.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391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534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534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4753" y="5791199"/>
            <a:ext cx="4572000" cy="740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形 4">
            <a:extLst>
              <a:ext uri="{FF2B5EF4-FFF2-40B4-BE49-F238E27FC236}">
                <a16:creationId xmlns:a16="http://schemas.microsoft.com/office/drawing/2014/main" id="{BA0A7596-33BF-4D59-8D97-B12EBD7AB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6616927" y="-3276601"/>
            <a:ext cx="6328909" cy="2576946"/>
          </a:xfrm>
          <a:prstGeom prst="rect">
            <a:avLst/>
          </a:prstGeom>
        </p:spPr>
      </p:pic>
      <p:pic>
        <p:nvPicPr>
          <p:cNvPr id="1028" name="Picture 4" descr="https://f8-zpcloud.zdn.vn/2845660400793434734/b5ab70a74d5f9001c94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4236"/>
            <a:ext cx="12223750" cy="75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8EC8A69-A52E-41B4-B957-1370DBFE56D3}"/>
              </a:ext>
            </a:extLst>
          </p:cNvPr>
          <p:cNvSpPr txBox="1"/>
          <p:nvPr/>
        </p:nvSpPr>
        <p:spPr>
          <a:xfrm>
            <a:off x="1036410" y="1357380"/>
            <a:ext cx="10348685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Chào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mừng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quý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thầy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cô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và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các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em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học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sinh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lên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chuyến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tàu</a:t>
            </a:r>
            <a:r>
              <a:rPr kumimoji="0" lang="en-US" altLang="zh-CN" sz="4400" b="1" i="1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lang="en-US" altLang="zh-CN" sz="4400" b="1" i="1" noProof="0" smtClean="0">
                <a:solidFill>
                  <a:srgbClr val="FF0000"/>
                </a:solidFill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THĐH</a:t>
            </a:r>
            <a:r>
              <a:rPr kumimoji="0" lang="en-US" altLang="zh-CN" sz="4400" b="1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endParaRPr kumimoji="0" lang="en-US" altLang="zh-CN" sz="4400" b="1" i="1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ea typeface="ZapfChancery-Medium" pitchFamily="2" charset="0"/>
              <a:cs typeface="ZapfChancery-Medium" pitchFamily="2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số</a:t>
            </a:r>
            <a:r>
              <a:rPr kumimoji="0" lang="en-US" altLang="zh-CN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hiệu</a:t>
            </a:r>
            <a:r>
              <a:rPr kumimoji="0" lang="en-US" altLang="zh-CN" sz="4400" b="1" i="1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r>
              <a:rPr kumimoji="0" lang="en-US" altLang="zh-CN" sz="4400" b="1" i="1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3A6.</a:t>
            </a:r>
            <a:r>
              <a:rPr kumimoji="0" lang="en-US" altLang="zh-CN" sz="4400" b="1" i="1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ZapfChancery-Medium" pitchFamily="2" charset="0"/>
                <a:cs typeface="ZapfChancery-Medium" pitchFamily="2" charset="0"/>
                <a:sym typeface="+mn-lt"/>
              </a:rPr>
              <a:t> 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ea typeface="ZapfChancery-Medium" pitchFamily="2" charset="0"/>
              <a:cs typeface="ZapfChancery-Medium" pitchFamily="2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0253" y="5930480"/>
            <a:ext cx="106150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SE8 - QTH</a:t>
            </a:r>
            <a:endParaRPr lang="en-US" sz="1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04918" y="3279950"/>
            <a:ext cx="1582432" cy="17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8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0286" y="290286"/>
            <a:ext cx="11582400" cy="6270171"/>
          </a:xfrm>
          <a:prstGeom prst="roundRect">
            <a:avLst>
              <a:gd name="adj" fmla="val 5556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90286" y="5541282"/>
            <a:ext cx="933450" cy="1019175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6543" y="4719485"/>
            <a:ext cx="1292597" cy="1840972"/>
          </a:xfrm>
          <a:prstGeom prst="rect">
            <a:avLst/>
          </a:prstGeom>
        </p:spPr>
      </p:pic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478974" y="520656"/>
            <a:ext cx="11205026" cy="4198829"/>
          </a:xfrm>
          <a:prstGeom prst="roundRect">
            <a:avLst>
              <a:gd name="adj" fmla="val 20569"/>
            </a:avLst>
          </a:prstGeom>
          <a:noFill/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Thứ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lang="en-US" altLang="zh-CN" sz="4400" b="1" noProof="0" smtClean="0">
                <a:solidFill>
                  <a:schemeClr val="tx1"/>
                </a:solidFill>
                <a:latin typeface="UTM Avo" pitchFamily="18" charset="0"/>
                <a:cs typeface="+mn-ea"/>
                <a:sym typeface="+mn-lt"/>
              </a:rPr>
              <a:t>sáu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, </a:t>
            </a:r>
            <a:r>
              <a:rPr kumimoji="0" lang="en-US" altLang="zh-CN" sz="4400" b="1" i="0" u="none" strike="noStrike" kern="1200" cap="none" spc="0" normalizeH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ngày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lang="en-US" altLang="zh-CN" sz="4400" b="1">
                <a:solidFill>
                  <a:schemeClr val="tx1"/>
                </a:solidFill>
                <a:latin typeface="UTM Avo" pitchFamily="18" charset="0"/>
                <a:cs typeface="+mn-ea"/>
                <a:sym typeface="+mn-lt"/>
              </a:rPr>
              <a:t>4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tháng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</a:t>
            </a:r>
            <a:r>
              <a:rPr lang="en-US" altLang="zh-CN" sz="4400" b="1" smtClean="0">
                <a:solidFill>
                  <a:schemeClr val="tx1"/>
                </a:solidFill>
                <a:latin typeface="UTM Avo" pitchFamily="18" charset="0"/>
                <a:cs typeface="+mn-ea"/>
                <a:sym typeface="+mn-lt"/>
              </a:rPr>
              <a:t>11 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năm 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2022</a:t>
            </a:r>
            <a:endParaRPr kumimoji="0" lang="en-US" altLang="zh-CN" sz="4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u="sng" smtClean="0">
                <a:solidFill>
                  <a:schemeClr val="tx1"/>
                </a:solidFill>
                <a:latin typeface="UTM Avo" pitchFamily="18" charset="0"/>
                <a:cs typeface="+mn-ea"/>
                <a:sym typeface="+mn-lt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C00000"/>
                </a:solidFill>
                <a:latin typeface="UTM Avo" pitchFamily="18" charset="0"/>
                <a:cs typeface="+mn-ea"/>
                <a:sym typeface="+mn-lt"/>
              </a:rPr>
              <a:t>EM ÔN LẠI NHỮNG GÌ ĐÃ HỌC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mtClean="0">
                <a:solidFill>
                  <a:srgbClr val="C00000"/>
                </a:solidFill>
                <a:latin typeface="UTM Avo" pitchFamily="18" charset="0"/>
                <a:cs typeface="+mn-ea"/>
                <a:sym typeface="+mn-lt"/>
              </a:rPr>
              <a:t>TIẾT 1</a:t>
            </a:r>
            <a:endParaRPr kumimoji="0" lang="en-US" altLang="zh-CN" sz="4400" b="1" i="0" u="none" strike="noStrike" kern="1200" cap="none" spc="0" normalizeH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627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0286" y="290286"/>
            <a:ext cx="11582400" cy="6270171"/>
          </a:xfrm>
          <a:prstGeom prst="roundRect">
            <a:avLst>
              <a:gd name="adj" fmla="val 5556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0628" y="4267199"/>
            <a:ext cx="2100367" cy="2293257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3471" y="3862251"/>
            <a:ext cx="1610159" cy="2293257"/>
          </a:xfrm>
          <a:prstGeom prst="rect">
            <a:avLst/>
          </a:prstGeom>
        </p:spPr>
      </p:pic>
      <p:sp>
        <p:nvSpPr>
          <p:cNvPr id="10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1386574" y="472359"/>
            <a:ext cx="9637486" cy="721308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CHECK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VÉ KHI LÊN TÀU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915" y="1725458"/>
            <a:ext cx="7528556" cy="353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4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7886" y="96837"/>
            <a:ext cx="11901714" cy="6553199"/>
          </a:xfrm>
          <a:prstGeom prst="roundRect">
            <a:avLst>
              <a:gd name="adj" fmla="val 3855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0286" y="5410576"/>
            <a:ext cx="1053162" cy="114988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6686" y="5175445"/>
            <a:ext cx="972454" cy="1385011"/>
          </a:xfrm>
          <a:prstGeom prst="rect">
            <a:avLst/>
          </a:prstGeom>
        </p:spPr>
      </p:pic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2590605" y="521585"/>
            <a:ext cx="6981762" cy="944357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SƠ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ĐỒ TRẠM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8543" y="1842055"/>
            <a:ext cx="3014452" cy="1989716"/>
          </a:xfrm>
          <a:prstGeom prst="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Hải Phòng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48928" y="1842055"/>
            <a:ext cx="3004010" cy="1989716"/>
          </a:xfrm>
          <a:prstGeom prst="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Hà Nội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97315" y="4324124"/>
            <a:ext cx="3014452" cy="190137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TP Hồ Chí Minh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0754846" y="6225495"/>
            <a:ext cx="12192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0762337" y="342900"/>
            <a:ext cx="1219200" cy="83820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10733762" y="96837"/>
            <a:ext cx="1262062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Hết</a:t>
            </a:r>
            <a:r>
              <a:rPr lang="en-US" sz="2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0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72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0286" y="290286"/>
            <a:ext cx="11582400" cy="6270171"/>
          </a:xfrm>
          <a:prstGeom prst="roundRect">
            <a:avLst>
              <a:gd name="adj" fmla="val 3358"/>
            </a:avLst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形 8">
            <a:extLst>
              <a:ext uri="{FF2B5EF4-FFF2-40B4-BE49-F238E27FC236}">
                <a16:creationId xmlns:a16="http://schemas.microsoft.com/office/drawing/2014/main" id="{B0A97F0B-9737-489C-8F5B-55B082499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90286" y="5410576"/>
            <a:ext cx="1053162" cy="1149881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78874757-3B6B-4E7F-A6E0-A936BD4D9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3949" y="5088361"/>
            <a:ext cx="972454" cy="1385011"/>
          </a:xfrm>
          <a:prstGeom prst="rect">
            <a:avLst/>
          </a:prstGeom>
        </p:spPr>
      </p:pic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BAE49CC-4BD3-4542-BB22-3CF3167F0805}"/>
              </a:ext>
            </a:extLst>
          </p:cNvPr>
          <p:cNvSpPr/>
          <p:nvPr/>
        </p:nvSpPr>
        <p:spPr>
          <a:xfrm>
            <a:off x="2590605" y="521585"/>
            <a:ext cx="6981762" cy="944357"/>
          </a:xfrm>
          <a:prstGeom prst="roundRect">
            <a:avLst>
              <a:gd name="adj" fmla="val 20569"/>
            </a:avLst>
          </a:prstGeom>
          <a:solidFill>
            <a:schemeClr val="bg1"/>
          </a:solidFill>
          <a:ln>
            <a:noFill/>
          </a:ln>
          <a:effectLst>
            <a:outerShdw blurRad="3429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SƠ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cs typeface="+mn-ea"/>
                <a:sym typeface="+mn-lt"/>
              </a:rPr>
              <a:t> ĐỒ </a:t>
            </a:r>
            <a:r>
              <a:rPr lang="en-US" altLang="zh-CN" sz="4800" b="1" dirty="0" smtClean="0">
                <a:solidFill>
                  <a:srgbClr val="C00000"/>
                </a:solidFill>
                <a:latin typeface="UTM Avo" pitchFamily="18" charset="0"/>
                <a:cs typeface="+mn-ea"/>
                <a:sym typeface="+mn-lt"/>
              </a:rPr>
              <a:t>DI CHUYỂN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cs typeface="+mn-ea"/>
              <a:sym typeface="+mn-lt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390756" y="2380832"/>
            <a:ext cx="1381459" cy="488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Left Arrow 6"/>
          <p:cNvSpPr/>
          <p:nvPr/>
        </p:nvSpPr>
        <p:spPr>
          <a:xfrm>
            <a:off x="9238129" y="2506964"/>
            <a:ext cx="2286207" cy="29036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Up Arrow 8"/>
          <p:cNvSpPr/>
          <p:nvPr/>
        </p:nvSpPr>
        <p:spPr>
          <a:xfrm rot="5035596" flipH="1">
            <a:off x="2144235" y="3601728"/>
            <a:ext cx="2519672" cy="20552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hlinkClick r:id="rId9" action="ppaction://hlinksldjump"/>
          </p:cNvPr>
          <p:cNvSpPr/>
          <p:nvPr/>
        </p:nvSpPr>
        <p:spPr>
          <a:xfrm>
            <a:off x="2008543" y="1842055"/>
            <a:ext cx="3014452" cy="1583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Hải Phòng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7148928" y="1825171"/>
            <a:ext cx="3004010" cy="16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Hà Nội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4747586" y="4479166"/>
            <a:ext cx="3014452" cy="1583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UTM Avo" pitchFamily="18" charset="0"/>
              </a:rPr>
              <a:t>TP Hồ Chí Minh</a:t>
            </a:r>
            <a:endParaRPr lang="en-US" sz="36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609221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588164" y="6158574"/>
            <a:ext cx="12192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đầu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602787" y="666268"/>
            <a:ext cx="1219200" cy="838200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0588164" y="329233"/>
            <a:ext cx="1262062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Hết</a:t>
            </a:r>
            <a:r>
              <a:rPr lang="en-US" sz="20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b="1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0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GIÁO ÁN PP\ảnh nền PP\z2743854491694_97dff76c6b7667363a0f3462758b03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570"/>
            <a:ext cx="12192000" cy="732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" name="Tieng-chuong-het-gio-reng-www_tiengdong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32000" y="332241"/>
            <a:ext cx="609600" cy="609600"/>
          </a:xfrm>
          <a:prstGeom prst="rect">
            <a:avLst/>
          </a:prstGeom>
        </p:spPr>
      </p:pic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716501" y="313397"/>
            <a:ext cx="2723824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TRẠM 1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0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8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9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1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4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7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8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1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2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8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9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3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755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914400"/>
            <a:ext cx="4419600" cy="4343400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5" name="Rounded Rectangle 4">
            <a:hlinkClick r:id="rId2" action="ppaction://hlinksldjump"/>
          </p:cNvPr>
          <p:cNvSpPr/>
          <p:nvPr/>
        </p:nvSpPr>
        <p:spPr>
          <a:xfrm>
            <a:off x="4343400" y="5562600"/>
            <a:ext cx="4191000" cy="9906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07282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自我介绍班干部竞选PPT模板"/>
  <p:tag name="ISPRING_SCORM_RATE_SLIDES" val="0"/>
  <p:tag name="ISPRING_SCORM_RATE_QUIZZES" val="0"/>
  <p:tag name="ISPRING_SCORM_PASSING_SCORE" val="0.000000"/>
  <p:tag name="ISPRING_ULTRA_SCORM_COURSE_ID" val="E8FE6991-66D9-4436-8ADB-8FC2351D224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1.30修改\7523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qwa1bmr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804</Words>
  <Application>Microsoft Office PowerPoint</Application>
  <PresentationFormat>Widescreen</PresentationFormat>
  <Paragraphs>667</Paragraphs>
  <Slides>23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DB YangDung X</vt:lpstr>
      <vt:lpstr>等线</vt:lpstr>
      <vt:lpstr>HP001 4 hàng</vt:lpstr>
      <vt:lpstr>Tahoma</vt:lpstr>
      <vt:lpstr>Times New Roman</vt:lpstr>
      <vt:lpstr>UTM Avo</vt:lpstr>
      <vt:lpstr>ZapfChancery-Medium</vt:lpstr>
      <vt:lpstr>字魂59号-创粗黑</vt:lpstr>
      <vt:lpstr>1_Office 主题​​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MẬT THƯ 3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卡通儿童自我介绍班干部竞选PPT模板</dc:title>
  <dc:creator>Windows 用户</dc:creator>
  <cp:lastModifiedBy>Admin</cp:lastModifiedBy>
  <cp:revision>83</cp:revision>
  <dcterms:created xsi:type="dcterms:W3CDTF">2018-08-23T08:46:07Z</dcterms:created>
  <dcterms:modified xsi:type="dcterms:W3CDTF">2023-11-06T13:30:23Z</dcterms:modified>
</cp:coreProperties>
</file>