
<file path=[Content_Types].xml><?xml version="1.0" encoding="utf-8"?>
<Types xmlns="http://schemas.openxmlformats.org/package/2006/content-types">
  <Default Extension="mp3" ContentType="audio/mpeg"/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</p:sldMasterIdLst>
  <p:notesMasterIdLst>
    <p:notesMasterId r:id="rId26"/>
  </p:notesMasterIdLst>
  <p:sldIdLst>
    <p:sldId id="336" r:id="rId5"/>
    <p:sldId id="303" r:id="rId6"/>
    <p:sldId id="297" r:id="rId7"/>
    <p:sldId id="312" r:id="rId8"/>
    <p:sldId id="337" r:id="rId9"/>
    <p:sldId id="309" r:id="rId10"/>
    <p:sldId id="339" r:id="rId11"/>
    <p:sldId id="340" r:id="rId12"/>
    <p:sldId id="271" r:id="rId13"/>
    <p:sldId id="345" r:id="rId14"/>
    <p:sldId id="306" r:id="rId15"/>
    <p:sldId id="343" r:id="rId16"/>
    <p:sldId id="348" r:id="rId17"/>
    <p:sldId id="342" r:id="rId18"/>
    <p:sldId id="344" r:id="rId19"/>
    <p:sldId id="274" r:id="rId20"/>
    <p:sldId id="347" r:id="rId21"/>
    <p:sldId id="346" r:id="rId22"/>
    <p:sldId id="280" r:id="rId23"/>
    <p:sldId id="277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2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06CDB-BC4A-4276-87BF-B49CA227F25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33FD8-0132-4CAF-8E88-AB82E0594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43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33FD8-0132-4CAF-8E88-AB82E05946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01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1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01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05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23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06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702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28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65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031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79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782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53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86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31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23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1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02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87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4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29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30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8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13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19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95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0559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363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3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901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669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02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46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10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341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7469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520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41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8088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9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3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15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E364-9FA0-4B89-A521-FCA4167EBF1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8E364-9FA0-4B89-A521-FCA4167EBF1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15D35-C587-4405-ACEB-9F2DAA876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7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65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79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2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1.emf"/><Relationship Id="rId2" Type="http://schemas.microsoft.com/office/2007/relationships/media" Target="../media/media1.mp3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>
            <a:extLst>
              <a:ext uri="{FF2B5EF4-FFF2-40B4-BE49-F238E27FC236}">
                <a16:creationId xmlns="" xmlns:a16="http://schemas.microsoft.com/office/drawing/2014/main" id="{6D8E7DE6-751D-3819-08C2-E32F6700C6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5" name="Picture 4" descr="Theme2375157">
            <a:extLst>
              <a:ext uri="{FF2B5EF4-FFF2-40B4-BE49-F238E27FC236}">
                <a16:creationId xmlns="" xmlns:a16="http://schemas.microsoft.com/office/drawing/2014/main" id="{4415D25E-C005-BC1D-B12A-62CE3D726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WordArt 5">
            <a:extLst>
              <a:ext uri="{FF2B5EF4-FFF2-40B4-BE49-F238E27FC236}">
                <a16:creationId xmlns="" xmlns:a16="http://schemas.microsoft.com/office/drawing/2014/main" id="{E0A43161-E82B-4953-5E95-80727361DA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" y="533400"/>
            <a:ext cx="7239000" cy="28194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4583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Chào mừng các thầy cô giáo về dự giờ 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Môn : Âm nhạc-lớp 5</a:t>
            </a:r>
          </a:p>
        </p:txBody>
      </p:sp>
      <p:sp>
        <p:nvSpPr>
          <p:cNvPr id="54279" name="AutoShape 7">
            <a:extLst>
              <a:ext uri="{FF2B5EF4-FFF2-40B4-BE49-F238E27FC236}">
                <a16:creationId xmlns="" xmlns:a16="http://schemas.microsoft.com/office/drawing/2014/main" id="{7D6AAAC5-7B97-97DC-FA54-F16DB54C1E92}"/>
              </a:ext>
            </a:extLst>
          </p:cNvPr>
          <p:cNvSpPr>
            <a:spLocks noEditPoints="1" noChangeArrowheads="1"/>
          </p:cNvSpPr>
          <p:nvPr/>
        </p:nvSpPr>
        <p:spPr bwMode="auto">
          <a:xfrm rot="-3170365">
            <a:off x="7096125" y="279400"/>
            <a:ext cx="1011238" cy="6365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80" name="AutoShape 8">
            <a:extLst>
              <a:ext uri="{FF2B5EF4-FFF2-40B4-BE49-F238E27FC236}">
                <a16:creationId xmlns="" xmlns:a16="http://schemas.microsoft.com/office/drawing/2014/main" id="{71BEAD2B-18E2-F6E4-9B4A-579CFF41F824}"/>
              </a:ext>
            </a:extLst>
          </p:cNvPr>
          <p:cNvSpPr>
            <a:spLocks noEditPoints="1" noChangeArrowheads="1"/>
          </p:cNvSpPr>
          <p:nvPr/>
        </p:nvSpPr>
        <p:spPr bwMode="auto">
          <a:xfrm rot="9817936">
            <a:off x="8096250" y="166688"/>
            <a:ext cx="889000" cy="101917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81" name="AutoShape 9">
            <a:extLst>
              <a:ext uri="{FF2B5EF4-FFF2-40B4-BE49-F238E27FC236}">
                <a16:creationId xmlns="" xmlns:a16="http://schemas.microsoft.com/office/drawing/2014/main" id="{EFB7405E-AC05-D634-94A2-03BC7B9740A3}"/>
              </a:ext>
            </a:extLst>
          </p:cNvPr>
          <p:cNvSpPr>
            <a:spLocks noEditPoints="1" noChangeArrowheads="1"/>
          </p:cNvSpPr>
          <p:nvPr/>
        </p:nvSpPr>
        <p:spPr bwMode="auto">
          <a:xfrm rot="-3170365">
            <a:off x="-136525" y="361950"/>
            <a:ext cx="996950" cy="4254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0000FF">
              <a:alpha val="20000"/>
            </a:srgbClr>
          </a:solidFill>
          <a:ln w="0">
            <a:solidFill>
              <a:srgbClr val="FFFF00"/>
            </a:solidFill>
            <a:prstDash val="sysDot"/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4282" name="AutoShape 10">
            <a:extLst>
              <a:ext uri="{FF2B5EF4-FFF2-40B4-BE49-F238E27FC236}">
                <a16:creationId xmlns="" xmlns:a16="http://schemas.microsoft.com/office/drawing/2014/main" id="{508934F5-F464-0A2F-A225-01577075154A}"/>
              </a:ext>
            </a:extLst>
          </p:cNvPr>
          <p:cNvSpPr>
            <a:spLocks noEditPoints="1" noChangeArrowheads="1"/>
          </p:cNvSpPr>
          <p:nvPr/>
        </p:nvSpPr>
        <p:spPr bwMode="auto">
          <a:xfrm rot="9817936">
            <a:off x="914400" y="233363"/>
            <a:ext cx="762000" cy="83820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aphicFrame>
        <p:nvGraphicFramePr>
          <p:cNvPr id="3081" name="Object 11">
            <a:extLst>
              <a:ext uri="{FF2B5EF4-FFF2-40B4-BE49-F238E27FC236}">
                <a16:creationId xmlns="" xmlns:a16="http://schemas.microsoft.com/office/drawing/2014/main" id="{DF7ED7A7-DC2E-9D84-1595-54C882DEBD7D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362200" y="5257800"/>
          <a:ext cx="434340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orelDRAW" r:id="rId6" imgW="3177479" imgH="2387194" progId="CorelDRAW.Graphic.12">
                  <p:embed/>
                </p:oleObj>
              </mc:Choice>
              <mc:Fallback>
                <p:oleObj name="CorelDRAW" r:id="rId6" imgW="3177479" imgH="2387194" progId="CorelDRAW.Graphic.12">
                  <p:embed/>
                  <p:pic>
                    <p:nvPicPr>
                      <p:cNvPr id="3081" name="Object 11">
                        <a:extLst>
                          <a:ext uri="{FF2B5EF4-FFF2-40B4-BE49-F238E27FC236}">
                            <a16:creationId xmlns="" xmlns:a16="http://schemas.microsoft.com/office/drawing/2014/main" id="{DF7ED7A7-DC2E-9D84-1595-54C882DEBD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257800"/>
                        <a:ext cx="4343400" cy="147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87" name="WordArt 15">
            <a:extLst>
              <a:ext uri="{FF2B5EF4-FFF2-40B4-BE49-F238E27FC236}">
                <a16:creationId xmlns="" xmlns:a16="http://schemas.microsoft.com/office/drawing/2014/main" id="{85AECFF2-90FC-52A4-90BE-729DBE8ADE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3352800"/>
            <a:ext cx="5081588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Giáo viên : Trần Thị Hoa</a:t>
            </a:r>
          </a:p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Trường : Tiểu học Đằng Lâm - Quận Hải An</a:t>
            </a:r>
            <a:endParaRPr 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" name="nhac tap chung xuat s - Part.mp3">
            <a:hlinkClick r:id="" action="ppaction://media"/>
            <a:extLst>
              <a:ext uri="{FF2B5EF4-FFF2-40B4-BE49-F238E27FC236}">
                <a16:creationId xmlns="" xmlns:a16="http://schemas.microsoft.com/office/drawing/2014/main" id="{D16F4C31-BBF4-194E-4A05-6AFD8726FB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089" y="297790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5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1 LỚP 5">
            <a:hlinkClick r:id="" action="ppaction://media"/>
            <a:extLst>
              <a:ext uri="{FF2B5EF4-FFF2-40B4-BE49-F238E27FC236}">
                <a16:creationId xmlns="" xmlns:a16="http://schemas.microsoft.com/office/drawing/2014/main" id="{E4A936B5-1935-2478-3DB2-7546C6F528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9" y="116632"/>
            <a:ext cx="8964487" cy="6060331"/>
          </a:xfrm>
        </p:spPr>
      </p:pic>
    </p:spTree>
    <p:extLst>
      <p:ext uri="{BB962C8B-B14F-4D97-AF65-F5344CB8AC3E}">
        <p14:creationId xmlns:p14="http://schemas.microsoft.com/office/powerpoint/2010/main" val="214027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13DE3D-82E8-185F-8BCD-E43357346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610"/>
            <a:ext cx="8774001" cy="400304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81C50DE7-CAF9-D66C-0B21-F33EB1CD529F}"/>
              </a:ext>
            </a:extLst>
          </p:cNvPr>
          <p:cNvSpPr/>
          <p:nvPr/>
        </p:nvSpPr>
        <p:spPr>
          <a:xfrm>
            <a:off x="525607" y="1493168"/>
            <a:ext cx="432994" cy="7116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4DEE29F-BB55-E4EC-C174-A05B46B3E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099" y="1911425"/>
            <a:ext cx="445047" cy="725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3CBCBE7-CA2A-AAC5-C183-5BBACA56F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796" y="1695401"/>
            <a:ext cx="445047" cy="725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8072C8E-9B74-4581-65CA-928D8E198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1637184"/>
            <a:ext cx="436587" cy="7116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45F63DC-8384-B000-DE60-FF45FA7A4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90" y="1479377"/>
            <a:ext cx="445047" cy="725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A7D2F7F-C25D-74E0-12D6-3E51344F1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811" y="3639617"/>
            <a:ext cx="445047" cy="7254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0325E79-00AF-5206-7B47-B6745308D203}"/>
              </a:ext>
            </a:extLst>
          </p:cNvPr>
          <p:cNvSpPr txBox="1"/>
          <p:nvPr/>
        </p:nvSpPr>
        <p:spPr>
          <a:xfrm>
            <a:off x="742104" y="980728"/>
            <a:ext cx="213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Nhịp nhàng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3FA92C1-EF9D-25A1-7B8D-28A38FEF4F45}"/>
              </a:ext>
            </a:extLst>
          </p:cNvPr>
          <p:cNvSpPr txBox="1"/>
          <p:nvPr/>
        </p:nvSpPr>
        <p:spPr>
          <a:xfrm>
            <a:off x="2224854" y="4311757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Bài có viết ở nhịp gì?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5055810-C01C-4F63-08FF-92EAE43337B2}"/>
              </a:ext>
            </a:extLst>
          </p:cNvPr>
          <p:cNvSpPr txBox="1"/>
          <p:nvPr/>
        </p:nvSpPr>
        <p:spPr>
          <a:xfrm>
            <a:off x="2224854" y="5458836"/>
            <a:ext cx="60532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có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5C50754-F04E-A931-23B2-57F2362F2491}"/>
              </a:ext>
            </a:extLst>
          </p:cNvPr>
          <p:cNvSpPr txBox="1"/>
          <p:nvPr/>
        </p:nvSpPr>
        <p:spPr>
          <a:xfrm>
            <a:off x="4355976" y="515719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224854" y="4865755"/>
            <a:ext cx="5604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8085" y="5922595"/>
            <a:ext cx="7377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TĐN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TĐN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5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85752BC-6290-DD99-C41D-D9D2D5C7AE26}"/>
              </a:ext>
            </a:extLst>
          </p:cNvPr>
          <p:cNvSpPr txBox="1"/>
          <p:nvPr/>
        </p:nvSpPr>
        <p:spPr>
          <a:xfrm>
            <a:off x="1691680" y="404664"/>
            <a:ext cx="6372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CAO ĐỘ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TIẾT TẤU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D224FB2-FBD7-4EA0-4F20-F1B6A8BBC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89450"/>
            <a:ext cx="8784976" cy="5328592"/>
          </a:xfrm>
          <a:prstGeom prst="rect">
            <a:avLst/>
          </a:prstGeom>
        </p:spPr>
      </p:pic>
      <p:pic>
        <p:nvPicPr>
          <p:cNvPr id="5" name="LCD DEN DRMSL.mp3">
            <a:hlinkClick r:id="" action="ppaction://media"/>
            <a:extLst>
              <a:ext uri="{FF2B5EF4-FFF2-40B4-BE49-F238E27FC236}">
                <a16:creationId xmlns="" xmlns:a16="http://schemas.microsoft.com/office/drawing/2014/main" id="{41AFBDF4-B3FD-1FD2-764B-737987688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2720" y="10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2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2 LỚP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632"/>
            <a:ext cx="9144000" cy="588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1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2 LỚP 5">
            <a:hlinkClick r:id="" action="ppaction://media"/>
            <a:extLst>
              <a:ext uri="{FF2B5EF4-FFF2-40B4-BE49-F238E27FC236}">
                <a16:creationId xmlns="" xmlns:a16="http://schemas.microsoft.com/office/drawing/2014/main" id="{45B64118-B866-834D-678B-2F8F4E470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6632"/>
            <a:ext cx="9144000" cy="6552728"/>
          </a:xfrm>
          <a:prstGeom prst="rect">
            <a:avLst/>
          </a:prstGeom>
        </p:spPr>
      </p:pic>
      <p:pic>
        <p:nvPicPr>
          <p:cNvPr id="5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351DE02E-1DB7-B01C-85F2-41109CE3C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30415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56BC44F2-6688-2778-295A-799F019FA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96" y="3778632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9879C748-DA87-7E8E-CF00-6B9DE1AD6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276" y="3750291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72D56FE8-171B-4128-B135-4A801B487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800" y="3753110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54AB722F-257B-8168-3BD0-C2887E510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80" y="3750291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4BB7230E-56D4-242C-74D1-BE94EAF1E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524" y="3764971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7FDCADC9-6E56-710C-FD45-554077EF9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50291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63C925D5-ACEB-8CCA-4E03-59E03CCBC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872" y="3764972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0D1DB3CC-690B-5EDA-3842-849860537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28" y="3750291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3953116F-3ACF-B54F-282F-222540719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64" y="3764971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A08F8446-2C01-CA5B-967B-40AE31E6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16" y="3751986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51ED5202-69D7-7B7E-1BAA-7EDB27E49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44" y="3750291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2CC53E20-9705-D4CF-AC97-8C5DF84F6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056" y="3764971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E3425936-99E2-D8A2-D75D-0C4AFE1EF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691480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C70DB8F7-CC5A-6DFD-989E-BDA125D2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706160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F76DECAE-41E7-0DFD-26FF-0D45C861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600" y="5693175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93D74D82-74E4-308F-64D5-C9F092349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728" y="5691480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77E1CF83-C46F-8FE5-B48B-028A993C2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640" y="5706160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FF0780B9-F58F-08E1-C685-0B2F2409D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692408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A33AEA85-2333-85A8-AFC9-1A0B1FBD0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669713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8B9DBF4A-A1CC-2464-BB1C-1E761D77B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661248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586A6E74-430A-8132-358E-FF50F6774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689589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27FDA9C5-DB95-7FAD-42DB-8A4804768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17" y="5689589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329D64F8-E46F-D771-333E-2106F9528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704269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3B0BEB57-2A3F-823C-FE2D-4EB838FDA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689589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2C57015A-53D1-C7C2-11F9-A589F9DD0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704270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D4EF726-4630-13D5-147A-F2B87980E4C5}"/>
              </a:ext>
            </a:extLst>
          </p:cNvPr>
          <p:cNvSpPr txBox="1"/>
          <p:nvPr/>
        </p:nvSpPr>
        <p:spPr>
          <a:xfrm>
            <a:off x="1763688" y="1470578"/>
            <a:ext cx="70567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phách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7801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24B2BEE-42D8-78C9-B846-B36807F22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99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0036" y="2996952"/>
            <a:ext cx="164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white"/>
                </a:solidFill>
              </a:rPr>
              <a:t>Giới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thiệu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187707"/>
            <a:ext cx="194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white"/>
                </a:solidFill>
              </a:rPr>
              <a:t>Sơ</a:t>
            </a:r>
            <a:r>
              <a:rPr lang="en-US" sz="3200" b="1" dirty="0">
                <a:solidFill>
                  <a:prstClr val="white"/>
                </a:solidFill>
              </a:rPr>
              <a:t> </a:t>
            </a:r>
            <a:r>
              <a:rPr lang="en-US" sz="3200" b="1" dirty="0" err="1">
                <a:solidFill>
                  <a:prstClr val="white"/>
                </a:solidFill>
              </a:rPr>
              <a:t>đồ</a:t>
            </a: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2240" y="21204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prstClr val="white"/>
                </a:solidFill>
              </a:rPr>
              <a:t>Cách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đánh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28656" y="4114126"/>
            <a:ext cx="28483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Nhịp 3/4  mỗi ô nhịp có ba phách, giá trị mỗi phách bằng một nốt đen. Phách đầu tiên là phách mạnh, hai phách sau là phách nhẹ.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1" name="Picture 3" descr="C:\Users\Administrator\Desktop\nhip-va-phach-trong-ban-nhac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006" y="4149080"/>
            <a:ext cx="334431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995936" y="4149080"/>
            <a:ext cx="688134" cy="1416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84070" y="4160826"/>
            <a:ext cx="688134" cy="1416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508104" y="4160826"/>
            <a:ext cx="688134" cy="1416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388173" y="4149080"/>
            <a:ext cx="688134" cy="1416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Picture 5" descr="Nêu khái niệm nhịp 3/4? Vẽ sơ đồ nhịp 3/4 - Âm nhạc Lớp 6 - Bài tập Âm nhạc  Lớp 6 - Giải bài tập Âm nhạc Lớp 6 | Lazi.vn - Cộng đồng Tri thức &amp; Giáo d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12" y="989548"/>
            <a:ext cx="3601706" cy="20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0E5693-046E-B71F-16B0-382AF4F2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383" y="858426"/>
            <a:ext cx="3778617" cy="222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78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Nêu khái niệm nhịp 3/4? Vẽ sơ đồ nhịp 3/4 - Âm nhạc Lớp 6 - Bài tập Âm nhạc  Lớp 6 - Giải bài tập Âm nhạc Lớp 6 | Lazi.vn - Cộng đồng Tri thức &amp;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56" y="1340768"/>
            <a:ext cx="3449574" cy="20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50E5693-046E-B71F-16B0-382AF4F21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24744"/>
            <a:ext cx="4434805" cy="2451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96424F1-89FD-7341-C739-B0D41C244E4B}"/>
              </a:ext>
            </a:extLst>
          </p:cNvPr>
          <p:cNvSpPr txBox="1"/>
          <p:nvPr/>
        </p:nvSpPr>
        <p:spPr>
          <a:xfrm>
            <a:off x="1452073" y="3576380"/>
            <a:ext cx="20162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3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C143BA-84AE-E688-99BB-98682912AEDA}"/>
              </a:ext>
            </a:extLst>
          </p:cNvPr>
          <p:cNvSpPr txBox="1"/>
          <p:nvPr/>
        </p:nvSpPr>
        <p:spPr>
          <a:xfrm>
            <a:off x="5652120" y="3645024"/>
            <a:ext cx="2592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sz="3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431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1 LỚP 5">
            <a:hlinkClick r:id="" action="ppaction://media"/>
            <a:extLst>
              <a:ext uri="{FF2B5EF4-FFF2-40B4-BE49-F238E27FC236}">
                <a16:creationId xmlns="" xmlns:a16="http://schemas.microsoft.com/office/drawing/2014/main" id="{E4A936B5-1935-2478-3DB2-7546C6F528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9" y="116632"/>
            <a:ext cx="8964487" cy="6060331"/>
          </a:xfrm>
        </p:spPr>
      </p:pic>
    </p:spTree>
    <p:extLst>
      <p:ext uri="{BB962C8B-B14F-4D97-AF65-F5344CB8AC3E}">
        <p14:creationId xmlns:p14="http://schemas.microsoft.com/office/powerpoint/2010/main" val="127065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20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ận Động Khởi Động (Chicken Dance) - Bùi Khánh">
            <a:hlinkClick r:id="" action="ppaction://media"/>
            <a:extLst>
              <a:ext uri="{FF2B5EF4-FFF2-40B4-BE49-F238E27FC236}">
                <a16:creationId xmlns="" xmlns:a16="http://schemas.microsoft.com/office/drawing/2014/main" id="{ECE24FD0-B0A5-F6F6-3786-0CE8F4ED59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65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6093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1A50806-BB64-6241-F5EC-8A5081784074}"/>
              </a:ext>
            </a:extLst>
          </p:cNvPr>
          <p:cNvSpPr txBox="1"/>
          <p:nvPr/>
        </p:nvSpPr>
        <p:spPr>
          <a:xfrm>
            <a:off x="827584" y="210706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ĐỘNG THEO NHẠC NHANH- CHẬM</a:t>
            </a:r>
          </a:p>
        </p:txBody>
      </p:sp>
    </p:spTree>
    <p:extLst>
      <p:ext uri="{BB962C8B-B14F-4D97-AF65-F5344CB8AC3E}">
        <p14:creationId xmlns:p14="http://schemas.microsoft.com/office/powerpoint/2010/main" val="15962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1318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674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2628389"/>
            <a:ext cx="9144000" cy="4293096"/>
          </a:xfrm>
          <a:prstGeom prst="rect">
            <a:avLst/>
          </a:prstGeom>
        </p:spPr>
      </p:pic>
      <p:pic>
        <p:nvPicPr>
          <p:cNvPr id="5" name="Picture 2" descr="C:\Users\Administrator\Desktop\hinh nen dep pp\CON VAT+CAY, HIH ANH NHONGHEP TRAH\4d93d3c41d690499dcf3d031be2765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135"/>
            <a:ext cx="2051720" cy="152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592" y="2869054"/>
            <a:ext cx="1537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TIẾT </a:t>
            </a:r>
            <a:r>
              <a:rPr lang="vi-VN" sz="3200" b="1" dirty="0">
                <a:solidFill>
                  <a:srgbClr val="002060"/>
                </a:solidFill>
              </a:rPr>
              <a:t>7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55776" y="2879751"/>
            <a:ext cx="65882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ÔN TẬP ĐỌC NHẠC SỐ 1, SỐ 2.</a:t>
            </a:r>
          </a:p>
          <a:p>
            <a:r>
              <a:rPr lang="vi-VN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LÝ THUYẾT ÂM NHẠC: CÁCH ĐÁNH NHỊP 2/4; 3/4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92696"/>
            <a:ext cx="3681969" cy="18382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77494" y="2029463"/>
            <a:ext cx="33586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</a:rPr>
              <a:t>Thiên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nhiên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tươi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đẹp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476" y="-45502"/>
            <a:ext cx="8424936" cy="2261273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Âm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nhạc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lớp</a:t>
            </a:r>
            <a:r>
              <a:rPr lang="en-US" sz="4400" b="1" dirty="0">
                <a:solidFill>
                  <a:srgbClr val="002060"/>
                </a:solidFill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0FD8595-373C-11BD-80C7-36736E9F1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301208"/>
            <a:ext cx="8918016" cy="1556792"/>
          </a:xfrm>
          <a:prstGeom prst="rect">
            <a:avLst/>
          </a:prstGeom>
        </p:spPr>
      </p:pic>
      <p:pic>
        <p:nvPicPr>
          <p:cNvPr id="2" name="Picture 2" descr="CVC">
            <a:extLst>
              <a:ext uri="{FF2B5EF4-FFF2-40B4-BE49-F238E27FC236}">
                <a16:creationId xmlns="" xmlns:a16="http://schemas.microsoft.com/office/drawing/2014/main" id="{A9216970-57E8-AF9B-9C3C-925DEC6A3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4765"/>
          <a:stretch>
            <a:fillRect/>
          </a:stretch>
        </p:blipFill>
        <p:spPr bwMode="auto">
          <a:xfrm>
            <a:off x="107504" y="980728"/>
            <a:ext cx="885698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C99CE91-DC19-206C-8BF9-9E157C335137}"/>
              </a:ext>
            </a:extLst>
          </p:cNvPr>
          <p:cNvSpPr txBox="1"/>
          <p:nvPr/>
        </p:nvSpPr>
        <p:spPr>
          <a:xfrm>
            <a:off x="2267744" y="395953"/>
            <a:ext cx="5706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/>
                <a:cs typeface="VNI-Times"/>
              </a:rPr>
              <a:t>ÔN TĐN 1: CÙNG VUI 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/>
              <a:ea typeface="Times New Roman"/>
              <a:cs typeface="VNI-Times"/>
            </a:endParaRPr>
          </a:p>
        </p:txBody>
      </p:sp>
    </p:spTree>
    <p:extLst>
      <p:ext uri="{BB962C8B-B14F-4D97-AF65-F5344CB8AC3E}">
        <p14:creationId xmlns:p14="http://schemas.microsoft.com/office/powerpoint/2010/main" val="200103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VC">
            <a:extLst>
              <a:ext uri="{FF2B5EF4-FFF2-40B4-BE49-F238E27FC236}">
                <a16:creationId xmlns="" xmlns:a16="http://schemas.microsoft.com/office/drawing/2014/main" id="{A9216970-57E8-AF9B-9C3C-925DEC6A3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2" b="74765"/>
          <a:stretch>
            <a:fillRect/>
          </a:stretch>
        </p:blipFill>
        <p:spPr bwMode="auto">
          <a:xfrm>
            <a:off x="143508" y="360308"/>
            <a:ext cx="8856984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C99CE91-DC19-206C-8BF9-9E157C335137}"/>
              </a:ext>
            </a:extLst>
          </p:cNvPr>
          <p:cNvSpPr txBox="1"/>
          <p:nvPr/>
        </p:nvSpPr>
        <p:spPr>
          <a:xfrm>
            <a:off x="2222866" y="202002"/>
            <a:ext cx="5706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/>
                <a:cs typeface="VNI-Times"/>
              </a:rPr>
              <a:t>ÔN TĐN 1: CÙNG VUI CHƠI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Times"/>
              <a:ea typeface="Times New Roman"/>
              <a:cs typeface="VNI-Time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83C79C7-0926-74A5-2655-C5F24D507927}"/>
              </a:ext>
            </a:extLst>
          </p:cNvPr>
          <p:cNvSpPr txBox="1"/>
          <p:nvPr/>
        </p:nvSpPr>
        <p:spPr>
          <a:xfrm>
            <a:off x="2313015" y="4736945"/>
            <a:ext cx="56166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viết 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ở nhịp gì?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1E60B5-2928-D8B1-A6CB-5D011D29ECD4}"/>
              </a:ext>
            </a:extLst>
          </p:cNvPr>
          <p:cNvSpPr txBox="1"/>
          <p:nvPr/>
        </p:nvSpPr>
        <p:spPr>
          <a:xfrm>
            <a:off x="2233293" y="5805264"/>
            <a:ext cx="5760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3000" dirty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nốt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FA4931-6C34-AFFF-0750-9582BC981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908720"/>
            <a:ext cx="576064" cy="1008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336B49D-C290-64C8-71C4-AF135D52A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077" y="1087858"/>
            <a:ext cx="576064" cy="1008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3C05822-B7EA-6CDC-2170-EB4E93357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997" y="990536"/>
            <a:ext cx="576064" cy="10081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4C959FB-4E6D-35A9-3772-5952EF181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431" y="3214512"/>
            <a:ext cx="576064" cy="10081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32C01E9-6A45-C4C2-86B5-87B93D237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827185"/>
            <a:ext cx="576064" cy="10081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4644" y="5290943"/>
            <a:ext cx="55787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000" dirty="0">
                <a:solidFill>
                  <a:prstClr val="black"/>
                </a:solidFill>
                <a:cs typeface="Arial" panose="020B0604020202020204" pitchFamily="34" charset="0"/>
              </a:rPr>
              <a:t>Bài có </a:t>
            </a:r>
            <a:r>
              <a:rPr lang="en-US" sz="3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những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hình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nốt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nhạc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nào</a:t>
            </a:r>
            <a:r>
              <a:rPr lang="en-US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?</a:t>
            </a:r>
            <a:r>
              <a:rPr lang="vi-VN" sz="30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04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85752BC-6290-DD99-C41D-D9D2D5C7AE26}"/>
              </a:ext>
            </a:extLst>
          </p:cNvPr>
          <p:cNvSpPr txBox="1"/>
          <p:nvPr/>
        </p:nvSpPr>
        <p:spPr>
          <a:xfrm>
            <a:off x="1691680" y="404664"/>
            <a:ext cx="6372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CAO ĐỘ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TIẾT TẤU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C:\Users\Administrator\Desktop\2021-05-10_175235.png">
            <a:extLst>
              <a:ext uri="{FF2B5EF4-FFF2-40B4-BE49-F238E27FC236}">
                <a16:creationId xmlns="" xmlns:a16="http://schemas.microsoft.com/office/drawing/2014/main" id="{60BF29CF-9536-58F6-8C08-C75E9B995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56895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CD AC DRMS.mp3">
            <a:hlinkClick r:id="" action="ppaction://media"/>
            <a:extLst>
              <a:ext uri="{FF2B5EF4-FFF2-40B4-BE49-F238E27FC236}">
                <a16:creationId xmlns="" xmlns:a16="http://schemas.microsoft.com/office/drawing/2014/main" id="{B143FF17-57DF-E19B-6A84-CFA66D60B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4728" y="87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1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1 LỚP 5">
            <a:hlinkClick r:id="" action="ppaction://media"/>
            <a:extLst>
              <a:ext uri="{FF2B5EF4-FFF2-40B4-BE49-F238E27FC236}">
                <a16:creationId xmlns="" xmlns:a16="http://schemas.microsoft.com/office/drawing/2014/main" id="{E4A936B5-1935-2478-3DB2-7546C6F528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9" y="116632"/>
            <a:ext cx="8964487" cy="6060331"/>
          </a:xfrm>
        </p:spPr>
      </p:pic>
    </p:spTree>
    <p:extLst>
      <p:ext uri="{BB962C8B-B14F-4D97-AF65-F5344CB8AC3E}">
        <p14:creationId xmlns:p14="http://schemas.microsoft.com/office/powerpoint/2010/main" val="275606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1 LỚP 5">
            <a:hlinkClick r:id="" action="ppaction://media"/>
            <a:extLst>
              <a:ext uri="{FF2B5EF4-FFF2-40B4-BE49-F238E27FC236}">
                <a16:creationId xmlns="" xmlns:a16="http://schemas.microsoft.com/office/drawing/2014/main" id="{E4A936B5-1935-2478-3DB2-7546C6F5283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55" y="-24800"/>
            <a:ext cx="8964487" cy="6060331"/>
          </a:xfrm>
        </p:spPr>
      </p:pic>
      <p:pic>
        <p:nvPicPr>
          <p:cNvPr id="2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BCA220CA-048B-6518-DCE3-0164FF100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286194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A058B809-3C0E-ADE1-DCCB-6301B9142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86194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63B43933-38F4-72BD-F6D8-36D84AEB3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86193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40C2590E-403A-4EC4-557E-BD362D211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3286193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A09DB4BA-D98E-481E-ED4E-0F7BFF744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4" y="3286192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197C318A-CCBD-49C5-2D17-8CDB38E24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33" y="3286192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4A2AC3EA-138C-44F0-447A-578A0DAE5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038" y="3286191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178DCECC-F5C6-09A9-BBA0-572342AB2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3286191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8A30D452-7E93-DEBB-8382-A91BB93E1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087605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65D98ED9-04D2-44A4-1E81-C29339189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087605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C8EF30F2-70EF-E9B8-767B-24B295FA6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087604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972C5967-2A33-FEC0-E589-6E1626430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5087604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875E331B-C5B2-8A10-C61D-6D1D9D122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54" y="5087603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129BA64C-F60A-AC66-24F3-CE3D249F0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33" y="5087603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4A66E262-0B05-0622-1459-30645ABA6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038" y="5087602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>
            <a:extLst>
              <a:ext uri="{FF2B5EF4-FFF2-40B4-BE49-F238E27FC236}">
                <a16:creationId xmlns="" xmlns:a16="http://schemas.microsoft.com/office/drawing/2014/main" id="{7E35B34F-F498-0377-E90E-7F974D407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5087602"/>
            <a:ext cx="360040" cy="28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415B70C-66E2-1002-24F5-1CBE0FCEFDF4}"/>
              </a:ext>
            </a:extLst>
          </p:cNvPr>
          <p:cNvSpPr txBox="1"/>
          <p:nvPr/>
        </p:nvSpPr>
        <p:spPr>
          <a:xfrm>
            <a:off x="1403648" y="1293337"/>
            <a:ext cx="74888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phách</a:t>
            </a:r>
            <a:r>
              <a:rPr lang="en-US" sz="2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72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1680" y="6457890"/>
            <a:ext cx="5704865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 DUNG 2 LÝ THUYẾT ÂM NHẠC: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2/4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60036" y="2996952"/>
            <a:ext cx="1648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</a:rPr>
              <a:t>Giới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thiệu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59633" y="3951843"/>
            <a:ext cx="273630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chemeClr val="bg1"/>
                </a:solidFill>
                <a:effectLst/>
                <a:latin typeface="lexend deca"/>
              </a:rPr>
              <a:t>Số chỉ nhịp trông như một phân số,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viết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đầu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bản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nhạc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Nhịp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2/4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là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gồm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có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2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phách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trong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1 ô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nhịp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mỗi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phách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được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đo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bằng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1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nốt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lexend deca"/>
              </a:rPr>
              <a:t>đen</a:t>
            </a:r>
            <a:r>
              <a:rPr lang="en-US" dirty="0">
                <a:solidFill>
                  <a:schemeClr val="bg1"/>
                </a:solidFill>
                <a:latin typeface="lexend deca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dministrator\Desktop\2021-05-12_1108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51844"/>
            <a:ext cx="3528392" cy="18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an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32" y="980728"/>
            <a:ext cx="312112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3608" y="187707"/>
            <a:ext cx="194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Sơ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đồ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2240" y="21204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Cách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đánh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" name="cach dah nhip 2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2042" y="959296"/>
            <a:ext cx="3404571" cy="19150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67087" y="3951844"/>
            <a:ext cx="792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VD</a:t>
            </a:r>
          </a:p>
        </p:txBody>
      </p:sp>
    </p:spTree>
    <p:extLst>
      <p:ext uri="{BB962C8B-B14F-4D97-AF65-F5344CB8AC3E}">
        <p14:creationId xmlns:p14="http://schemas.microsoft.com/office/powerpoint/2010/main" val="243700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277</Words>
  <Application>Microsoft Office PowerPoint</Application>
  <PresentationFormat>On-screen Show (4:3)</PresentationFormat>
  <Paragraphs>38</Paragraphs>
  <Slides>21</Slides>
  <Notes>1</Notes>
  <HiddenSlides>0</HiddenSlides>
  <MMClips>12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lexend deca</vt:lpstr>
      <vt:lpstr>Times New Roman</vt:lpstr>
      <vt:lpstr>VNI-Times</vt:lpstr>
      <vt:lpstr>Office Theme</vt:lpstr>
      <vt:lpstr>4_Office Theme</vt:lpstr>
      <vt:lpstr>5_Office Theme</vt:lpstr>
      <vt:lpstr>1_Office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40</cp:revision>
  <dcterms:created xsi:type="dcterms:W3CDTF">2021-05-12T01:34:47Z</dcterms:created>
  <dcterms:modified xsi:type="dcterms:W3CDTF">2022-10-11T02:12:04Z</dcterms:modified>
</cp:coreProperties>
</file>