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315" r:id="rId2"/>
    <p:sldId id="300" r:id="rId3"/>
    <p:sldId id="292" r:id="rId4"/>
    <p:sldId id="264" r:id="rId5"/>
    <p:sldId id="327" r:id="rId6"/>
    <p:sldId id="328" r:id="rId7"/>
    <p:sldId id="301" r:id="rId8"/>
    <p:sldId id="260" r:id="rId9"/>
    <p:sldId id="344" r:id="rId10"/>
    <p:sldId id="302" r:id="rId11"/>
    <p:sldId id="339" r:id="rId12"/>
    <p:sldId id="299" r:id="rId13"/>
    <p:sldId id="342" r:id="rId14"/>
    <p:sldId id="303" r:id="rId15"/>
    <p:sldId id="433" r:id="rId16"/>
    <p:sldId id="436" r:id="rId17"/>
    <p:sldId id="437" r:id="rId18"/>
    <p:sldId id="440" r:id="rId19"/>
    <p:sldId id="438" r:id="rId20"/>
    <p:sldId id="441" r:id="rId21"/>
    <p:sldId id="439" r:id="rId22"/>
    <p:sldId id="291" r:id="rId23"/>
    <p:sldId id="42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14" autoAdjust="0"/>
    <p:restoredTop sz="94660"/>
  </p:normalViewPr>
  <p:slideViewPr>
    <p:cSldViewPr>
      <p:cViewPr varScale="1">
        <p:scale>
          <a:sx n="73" d="100"/>
          <a:sy n="73" d="100"/>
        </p:scale>
        <p:origin x="348" y="8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9FAB76-F98C-4C35-A486-3F4BB36C5285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D39E8B-CE47-4BAB-A8A8-F1A18E309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54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D39E8B-CE47-4BAB-A8A8-F1A18E30921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309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EEC91-0C77-49CF-9C1B-092BA7AD3D82}" type="datetimeFigureOut">
              <a:rPr lang="en-US" smtClean="0"/>
              <a:pPr/>
              <a:t>10/12/2022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A336-93C0-43B4-8BD8-BB4E506B29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EEC91-0C77-49CF-9C1B-092BA7AD3D82}" type="datetimeFigureOut">
              <a:rPr lang="en-US" smtClean="0"/>
              <a:pPr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A336-93C0-43B4-8BD8-BB4E506B29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EEC91-0C77-49CF-9C1B-092BA7AD3D82}" type="datetimeFigureOut">
              <a:rPr lang="en-US" smtClean="0"/>
              <a:pPr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A336-93C0-43B4-8BD8-BB4E506B29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FE4788E-F30B-8C2B-9C81-1CBF1FA012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7EFC238-2F52-07A2-3CC3-1792243AEF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ACDFAEF-FF1C-9CCA-E866-B2C5245BDD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5B18D0-04BE-443C-B5F4-49D422B3D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8190196"/>
      </p:ext>
    </p:extLst>
  </p:cSld>
  <p:clrMapOvr>
    <a:masterClrMapping/>
  </p:clrMapOvr>
  <p:transition spd="slow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EEC91-0C77-49CF-9C1B-092BA7AD3D82}" type="datetimeFigureOut">
              <a:rPr lang="en-US" smtClean="0"/>
              <a:pPr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A336-93C0-43B4-8BD8-BB4E506B29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EEC91-0C77-49CF-9C1B-092BA7AD3D82}" type="datetimeFigureOut">
              <a:rPr lang="en-US" smtClean="0"/>
              <a:pPr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A336-93C0-43B4-8BD8-BB4E506B29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EEC91-0C77-49CF-9C1B-092BA7AD3D82}" type="datetimeFigureOut">
              <a:rPr lang="en-US" smtClean="0"/>
              <a:pPr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A336-93C0-43B4-8BD8-BB4E506B29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EEC91-0C77-49CF-9C1B-092BA7AD3D82}" type="datetimeFigureOut">
              <a:rPr lang="en-US" smtClean="0"/>
              <a:pPr/>
              <a:t>10/12/2022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A336-93C0-43B4-8BD8-BB4E506B29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EEC91-0C77-49CF-9C1B-092BA7AD3D82}" type="datetimeFigureOut">
              <a:rPr lang="en-US" smtClean="0"/>
              <a:pPr/>
              <a:t>10/12/2022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A336-93C0-43B4-8BD8-BB4E506B29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EEC91-0C77-49CF-9C1B-092BA7AD3D82}" type="datetimeFigureOut">
              <a:rPr lang="en-US" smtClean="0"/>
              <a:pPr/>
              <a:t>10/12/2022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A336-93C0-43B4-8BD8-BB4E506B29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EEC91-0C77-49CF-9C1B-092BA7AD3D82}" type="datetimeFigureOut">
              <a:rPr lang="en-US" smtClean="0"/>
              <a:pPr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A336-93C0-43B4-8BD8-BB4E506B29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EEC91-0C77-49CF-9C1B-092BA7AD3D82}" type="datetimeFigureOut">
              <a:rPr lang="en-US" smtClean="0"/>
              <a:pPr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7C46A336-93C0-43B4-8BD8-BB4E506B29D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69EEC91-0C77-49CF-9C1B-092BA7AD3D82}" type="datetimeFigureOut">
              <a:rPr lang="en-US" smtClean="0"/>
              <a:pPr/>
              <a:t>10/12/2022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C46A336-93C0-43B4-8BD8-BB4E506B29D1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 descr="Image result for hoa dẹp nhất">
            <a:extLst>
              <a:ext uri="{FF2B5EF4-FFF2-40B4-BE49-F238E27FC236}">
                <a16:creationId xmlns:a16="http://schemas.microsoft.com/office/drawing/2014/main" id="{7E86887A-BB1C-8401-6188-BCB3F735FE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3075" name="AutoShape 3" descr="Image result for hoa dẹp nhất">
            <a:extLst>
              <a:ext uri="{FF2B5EF4-FFF2-40B4-BE49-F238E27FC236}">
                <a16:creationId xmlns:a16="http://schemas.microsoft.com/office/drawing/2014/main" id="{4F5F113F-0DC1-31DB-4CBC-07DB4AA036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3076" name="AutoShape 4" descr="Image result for hoa dẹp nhất">
            <a:extLst>
              <a:ext uri="{FF2B5EF4-FFF2-40B4-BE49-F238E27FC236}">
                <a16:creationId xmlns:a16="http://schemas.microsoft.com/office/drawing/2014/main" id="{6919A716-9D71-7D74-51E0-E3CE9DA62E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3077" name="Picture 5" descr="Related image">
            <a:extLst>
              <a:ext uri="{FF2B5EF4-FFF2-40B4-BE49-F238E27FC236}">
                <a16:creationId xmlns:a16="http://schemas.microsoft.com/office/drawing/2014/main" id="{2A23A379-A51D-707D-5C77-0D7EAAF56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692277"/>
            <a:ext cx="4343400" cy="338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7" name="Text Box 45">
            <a:extLst>
              <a:ext uri="{FF2B5EF4-FFF2-40B4-BE49-F238E27FC236}">
                <a16:creationId xmlns:a16="http://schemas.microsoft.com/office/drawing/2014/main" id="{9082EC76-1245-980E-5525-4C0AFC0D89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3446" y="682921"/>
            <a:ext cx="9677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QU</a:t>
            </a:r>
            <a:r>
              <a:rPr lang="en-US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Ý</a:t>
            </a:r>
            <a:r>
              <a:rPr lang="en-US" altLang="en-US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THẦY CÔ GIÁO VỀ DỰ GIỜ</a:t>
            </a:r>
          </a:p>
        </p:txBody>
      </p:sp>
      <p:sp>
        <p:nvSpPr>
          <p:cNvPr id="2100" name="Rectangle 52">
            <a:extLst>
              <a:ext uri="{FF2B5EF4-FFF2-40B4-BE49-F238E27FC236}">
                <a16:creationId xmlns:a16="http://schemas.microsoft.com/office/drawing/2014/main" id="{ACC7B82D-30AA-C78D-1608-B2170082B1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2700" y="1190995"/>
            <a:ext cx="6781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TẬP LÀM VĂN – LỚP 4</a:t>
            </a:r>
          </a:p>
        </p:txBody>
      </p:sp>
      <p:sp>
        <p:nvSpPr>
          <p:cNvPr id="3080" name="Rectangle 6">
            <a:extLst>
              <a:ext uri="{FF2B5EF4-FFF2-40B4-BE49-F238E27FC236}">
                <a16:creationId xmlns:a16="http://schemas.microsoft.com/office/drawing/2014/main" id="{2424E204-97C5-839F-3BF9-A2C342C9E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3446" y="5105400"/>
            <a:ext cx="8158163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200" b="1" dirty="0">
                <a:solidFill>
                  <a:srgbClr val="7575D1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4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Đinh </a:t>
            </a:r>
            <a:r>
              <a:rPr lang="en-US" altLang="en-US" sz="4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4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Khánh Ngọc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4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4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altLang="en-US" sz="4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endParaRPr lang="en-US" altLang="en-US" sz="42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ca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53" y="76200"/>
            <a:ext cx="5480538" cy="242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08522" y="2502743"/>
            <a:ext cx="5715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tiều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đốn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củi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rìu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văng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alt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72EA0B-4A13-A445-46B4-4015F2A33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571" y="3309791"/>
            <a:ext cx="10790855" cy="3398161"/>
          </a:xfrm>
          <a:prstGeom prst="rect">
            <a:avLst/>
          </a:prstGeom>
        </p:spPr>
      </p:pic>
      <p:sp>
        <p:nvSpPr>
          <p:cNvPr id="8" name="AutoShape 9">
            <a:extLst>
              <a:ext uri="{FF2B5EF4-FFF2-40B4-BE49-F238E27FC236}">
                <a16:creationId xmlns:a16="http://schemas.microsoft.com/office/drawing/2014/main" id="{F09FD52E-2527-425B-A841-7E791F67D6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5999" y="812325"/>
            <a:ext cx="5715000" cy="1328515"/>
          </a:xfrm>
          <a:prstGeom prst="cloudCallout">
            <a:avLst>
              <a:gd name="adj1" fmla="val -57185"/>
              <a:gd name="adj2" fmla="val 57087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spcBef>
                <a:spcPts val="600"/>
              </a:spcBef>
            </a:pPr>
            <a:r>
              <a:rPr lang="en-US" altLang="en-US" sz="2800" b="1" dirty="0" err="1">
                <a:solidFill>
                  <a:srgbClr val="FF3300"/>
                </a:solidFill>
              </a:rPr>
              <a:t>Xây</a:t>
            </a:r>
            <a:r>
              <a:rPr lang="en-US" altLang="en-US" sz="2800" b="1" dirty="0">
                <a:solidFill>
                  <a:srgbClr val="FF3300"/>
                </a:solidFill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</a:rPr>
              <a:t>dựng</a:t>
            </a:r>
            <a:r>
              <a:rPr lang="en-US" altLang="en-US" sz="2800" b="1" dirty="0">
                <a:solidFill>
                  <a:srgbClr val="FF3300"/>
                </a:solidFill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</a:rPr>
              <a:t>đoạn</a:t>
            </a:r>
            <a:r>
              <a:rPr lang="en-US" altLang="en-US" sz="2800" b="1" dirty="0">
                <a:solidFill>
                  <a:srgbClr val="FF3300"/>
                </a:solidFill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</a:rPr>
              <a:t>văn</a:t>
            </a:r>
            <a:r>
              <a:rPr lang="en-US" altLang="en-US" sz="2800" b="1" dirty="0">
                <a:solidFill>
                  <a:srgbClr val="FF3300"/>
                </a:solidFill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</a:rPr>
              <a:t>bức</a:t>
            </a:r>
            <a:r>
              <a:rPr lang="en-US" altLang="en-US" sz="2800" b="1" dirty="0">
                <a:solidFill>
                  <a:srgbClr val="FF3300"/>
                </a:solidFill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</a:rPr>
              <a:t>tranh</a:t>
            </a:r>
            <a:r>
              <a:rPr lang="en-US" altLang="en-US" sz="2800" b="1" dirty="0">
                <a:solidFill>
                  <a:srgbClr val="FF3300"/>
                </a:solidFill>
              </a:rPr>
              <a:t> 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775200-3B2A-1A5A-1D6F-EBA7B29CB8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648200"/>
            <a:ext cx="25146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/>
              <a:t>Chàng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tiều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phu</a:t>
            </a:r>
            <a:r>
              <a:rPr lang="en-US" altLang="en-US" sz="2800" dirty="0"/>
              <a:t> </a:t>
            </a:r>
            <a:r>
              <a:rPr lang="en-US" altLang="en-US" sz="2800" dirty="0" err="1"/>
              <a:t>đang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đốn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củi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thì</a:t>
            </a:r>
            <a:r>
              <a:rPr lang="en-US" altLang="en-US" sz="2800" dirty="0"/>
              <a:t> </a:t>
            </a:r>
            <a:r>
              <a:rPr lang="en-US" altLang="en-US" sz="2800" dirty="0" err="1"/>
              <a:t>lưỡi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rìu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bị</a:t>
            </a:r>
            <a:r>
              <a:rPr lang="en-US" altLang="en-US" sz="2800" dirty="0"/>
              <a:t> </a:t>
            </a:r>
            <a:r>
              <a:rPr lang="en-US" altLang="en-US" sz="2800" dirty="0" err="1"/>
              <a:t>văng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xuống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sông</a:t>
            </a:r>
            <a:endParaRPr lang="en-US" alt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5EE798-6C7D-EC44-2D3B-7E1BB1406F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3322" y="4648200"/>
            <a:ext cx="32004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/>
              <a:t>“</a:t>
            </a:r>
            <a:r>
              <a:rPr lang="en-US" altLang="en-US" sz="2800" dirty="0" err="1"/>
              <a:t>Cả</a:t>
            </a:r>
            <a:r>
              <a:rPr lang="en-US" altLang="en-US" sz="2800" dirty="0"/>
              <a:t> </a:t>
            </a:r>
            <a:r>
              <a:rPr lang="en-US" altLang="en-US" sz="2800" dirty="0" err="1"/>
              <a:t>gia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tài</a:t>
            </a:r>
            <a:r>
              <a:rPr lang="en-US" altLang="en-US" sz="2800" dirty="0"/>
              <a:t> ta </a:t>
            </a:r>
            <a:r>
              <a:rPr lang="en-US" altLang="en-US" sz="2800" dirty="0" err="1"/>
              <a:t>chỉ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có</a:t>
            </a:r>
            <a:r>
              <a:rPr lang="en-US" altLang="en-US" sz="2800" dirty="0"/>
              <a:t> </a:t>
            </a:r>
            <a:r>
              <a:rPr lang="en-US" altLang="en-US" sz="2800" dirty="0" err="1"/>
              <a:t>lưỡi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rìu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này</a:t>
            </a:r>
            <a:r>
              <a:rPr lang="en-US" altLang="en-US" sz="2800" dirty="0"/>
              <a:t>. Nay </a:t>
            </a:r>
            <a:r>
              <a:rPr lang="en-US" altLang="en-US" sz="2800" dirty="0" err="1"/>
              <a:t>mất</a:t>
            </a:r>
            <a:r>
              <a:rPr lang="en-US" altLang="en-US" sz="2800" dirty="0"/>
              <a:t> </a:t>
            </a:r>
            <a:r>
              <a:rPr lang="en-US" altLang="en-US" sz="2800" dirty="0" err="1"/>
              <a:t>rìu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không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biết</a:t>
            </a:r>
            <a:r>
              <a:rPr lang="en-US" altLang="en-US" sz="2800" dirty="0"/>
              <a:t> </a:t>
            </a:r>
            <a:r>
              <a:rPr lang="en-US" altLang="en-US" sz="2800" dirty="0" err="1"/>
              <a:t>làm</a:t>
            </a:r>
            <a:r>
              <a:rPr lang="en-US" altLang="en-US" sz="2800" dirty="0"/>
              <a:t> </a:t>
            </a:r>
            <a:r>
              <a:rPr lang="en-US" altLang="en-US" sz="2800" dirty="0" err="1"/>
              <a:t>gì</a:t>
            </a:r>
            <a:r>
              <a:rPr lang="en-US" altLang="en-US" sz="2800" dirty="0"/>
              <a:t> </a:t>
            </a:r>
            <a:r>
              <a:rPr lang="en-US" altLang="en-US" sz="2800" dirty="0" err="1"/>
              <a:t>để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sống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đây</a:t>
            </a:r>
            <a:r>
              <a:rPr lang="en-US" altLang="en-US" sz="2800" dirty="0"/>
              <a:t>?”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7FC2F6-7C5B-384C-0735-CF0B9723D5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9047" y="4617720"/>
            <a:ext cx="2349197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/>
              <a:t>Chàng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trai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khỏe</a:t>
            </a:r>
            <a:r>
              <a:rPr lang="en-US" altLang="en-US" sz="2800" dirty="0"/>
              <a:t> </a:t>
            </a:r>
            <a:r>
              <a:rPr lang="en-US" altLang="en-US" sz="2800" dirty="0" err="1"/>
              <a:t>mạnh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lực</a:t>
            </a:r>
            <a:r>
              <a:rPr lang="en-US" altLang="en-US" sz="2800" dirty="0"/>
              <a:t> </a:t>
            </a:r>
            <a:r>
              <a:rPr lang="en-US" altLang="en-US" sz="2800" dirty="0" err="1"/>
              <a:t>lưỡng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nhễ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nhại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mồ</a:t>
            </a:r>
            <a:r>
              <a:rPr lang="en-US" altLang="en-US" sz="2800" dirty="0"/>
              <a:t> </a:t>
            </a:r>
            <a:r>
              <a:rPr lang="en-US" altLang="en-US" sz="2800" dirty="0" err="1"/>
              <a:t>hôi</a:t>
            </a:r>
            <a:endParaRPr lang="en-US" alt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CDF6BF-B283-71BB-8848-D71BA04438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8650" y="4956065"/>
            <a:ext cx="163295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/>
              <a:t>Lưỡi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rìu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sắt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bóng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loáng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97172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  <p:bldP spid="8" grpId="0" animBg="1"/>
      <p:bldP spid="2" grpId="0"/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scan1">
            <a:extLst>
              <a:ext uri="{FF2B5EF4-FFF2-40B4-BE49-F238E27FC236}">
                <a16:creationId xmlns:a16="http://schemas.microsoft.com/office/drawing/2014/main" id="{7DDE1DF1-7B78-AB19-6EBC-CA9413413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79" y="165385"/>
            <a:ext cx="4700587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3">
            <a:extLst>
              <a:ext uri="{FF2B5EF4-FFF2-40B4-BE49-F238E27FC236}">
                <a16:creationId xmlns:a16="http://schemas.microsoft.com/office/drawing/2014/main" id="{6B09AAE3-FF31-814B-970A-2ACFD09E8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0" y="5243513"/>
            <a:ext cx="4572000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Một chàng tiều phu đang đốn củi thì lưỡi rìu bị văng xuống sông</a:t>
            </a: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D14FA0D5-4E06-8A48-A300-22078015F8CD}"/>
              </a:ext>
            </a:extLst>
          </p:cNvPr>
          <p:cNvSpPr/>
          <p:nvPr/>
        </p:nvSpPr>
        <p:spPr>
          <a:xfrm>
            <a:off x="4825999" y="76200"/>
            <a:ext cx="7213601" cy="670560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tiều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đốn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củi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cộc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tiều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đốn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củi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đốn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củi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rìu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văng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“Ta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rìu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nay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rìu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5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30" name="Text Box 10"/>
          <p:cNvSpPr txBox="1">
            <a:spLocks noChangeArrowheads="1"/>
          </p:cNvSpPr>
          <p:nvPr/>
        </p:nvSpPr>
        <p:spPr bwMode="auto">
          <a:xfrm>
            <a:off x="31221" y="152400"/>
            <a:ext cx="44196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200" b="1" dirty="0" err="1"/>
              <a:t>Nhân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vật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đang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làm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gì</a:t>
            </a:r>
            <a:r>
              <a:rPr lang="en-US" altLang="en-US" sz="3200" b="1" dirty="0"/>
              <a:t>?</a:t>
            </a:r>
          </a:p>
          <a:p>
            <a:pPr algn="just"/>
            <a:r>
              <a:rPr lang="en-US" altLang="en-US" sz="3200" b="1" dirty="0" err="1"/>
              <a:t>Nhân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vật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nói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gì</a:t>
            </a:r>
            <a:r>
              <a:rPr lang="en-US" altLang="en-US" sz="3200" b="1" dirty="0"/>
              <a:t>?</a:t>
            </a:r>
          </a:p>
          <a:p>
            <a:pPr algn="just"/>
            <a:r>
              <a:rPr lang="en-US" altLang="en-US" sz="3200" b="1" dirty="0" err="1"/>
              <a:t>Hình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dáng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nhân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vật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ra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sao</a:t>
            </a:r>
            <a:r>
              <a:rPr lang="en-US" altLang="en-US" sz="3200" b="1" dirty="0"/>
              <a:t>?</a:t>
            </a:r>
          </a:p>
          <a:p>
            <a:pPr algn="just"/>
            <a:r>
              <a:rPr lang="en-US" altLang="en-US" sz="3200" b="1" dirty="0" err="1"/>
              <a:t>Lưỡi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rìu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trong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tranh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là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lưỡi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rìu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thế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nào</a:t>
            </a:r>
            <a:r>
              <a:rPr lang="en-US" altLang="en-US" sz="32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8213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6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3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30" name="Text Box 10"/>
          <p:cNvSpPr txBox="1">
            <a:spLocks noChangeArrowheads="1"/>
          </p:cNvSpPr>
          <p:nvPr/>
        </p:nvSpPr>
        <p:spPr bwMode="auto">
          <a:xfrm>
            <a:off x="31221" y="152400"/>
            <a:ext cx="44196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200" b="1" dirty="0" err="1"/>
              <a:t>Nhân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vật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đang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làm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gì</a:t>
            </a:r>
            <a:r>
              <a:rPr lang="en-US" altLang="en-US" sz="3200" b="1" dirty="0"/>
              <a:t>?</a:t>
            </a:r>
          </a:p>
          <a:p>
            <a:pPr algn="just"/>
            <a:r>
              <a:rPr lang="en-US" altLang="en-US" sz="3200" b="1" dirty="0" err="1"/>
              <a:t>Nhân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vật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nói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gì</a:t>
            </a:r>
            <a:r>
              <a:rPr lang="en-US" altLang="en-US" sz="3200" b="1" dirty="0"/>
              <a:t>?</a:t>
            </a:r>
          </a:p>
          <a:p>
            <a:pPr algn="just"/>
            <a:r>
              <a:rPr lang="en-US" altLang="en-US" sz="3200" b="1" dirty="0" err="1"/>
              <a:t>Hình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dáng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nhân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vật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ra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sao</a:t>
            </a:r>
            <a:r>
              <a:rPr lang="en-US" altLang="en-US" sz="3200" b="1" dirty="0"/>
              <a:t>?</a:t>
            </a:r>
          </a:p>
          <a:p>
            <a:pPr algn="just"/>
            <a:r>
              <a:rPr lang="en-US" altLang="en-US" sz="3200" b="1" dirty="0" err="1"/>
              <a:t>Lưỡi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rìu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trong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tranh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là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lưỡi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rìu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thế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nào</a:t>
            </a:r>
            <a:r>
              <a:rPr lang="en-US" altLang="en-US" sz="3200" b="1" dirty="0"/>
              <a:t>?</a:t>
            </a:r>
          </a:p>
        </p:txBody>
      </p:sp>
      <p:sp>
        <p:nvSpPr>
          <p:cNvPr id="2" name="AutoShape 9">
            <a:extLst>
              <a:ext uri="{FF2B5EF4-FFF2-40B4-BE49-F238E27FC236}">
                <a16:creationId xmlns:a16="http://schemas.microsoft.com/office/drawing/2014/main" id="{E645C0E8-BCC0-CFB4-9876-0792FCE5DE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6909" y="2968223"/>
            <a:ext cx="5562601" cy="658898"/>
          </a:xfrm>
          <a:prstGeom prst="cloudCallout">
            <a:avLst>
              <a:gd name="adj1" fmla="val -57185"/>
              <a:gd name="adj2" fmla="val 57087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spcBef>
                <a:spcPts val="600"/>
              </a:spcBef>
            </a:pPr>
            <a:r>
              <a:rPr lang="en-US" altLang="en-US" sz="3200" b="1" dirty="0" err="1">
                <a:solidFill>
                  <a:srgbClr val="FF3300"/>
                </a:solidFill>
              </a:rPr>
              <a:t>Kể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nhóm</a:t>
            </a:r>
            <a:r>
              <a:rPr lang="en-US" altLang="en-US" sz="3200" b="1" dirty="0">
                <a:solidFill>
                  <a:srgbClr val="FF3300"/>
                </a:solidFill>
              </a:rPr>
              <a:t> 4</a:t>
            </a:r>
            <a:endParaRPr lang="en-US" altLang="en-US" sz="4000" b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93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6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30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c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503083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4" name="WordArt 6">
            <a:extLst>
              <a:ext uri="{FF2B5EF4-FFF2-40B4-BE49-F238E27FC236}">
                <a16:creationId xmlns:a16="http://schemas.microsoft.com/office/drawing/2014/main" id="{1C35B75C-109D-0F0E-9E45-D9761759839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82851" y="1285173"/>
            <a:ext cx="7327900" cy="3124199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2017990"/>
                <a:gd name="adj2" fmla="val 52513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vi-VN" sz="2000" b="1" kern="1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Trò chơi</a:t>
            </a:r>
            <a:endParaRPr lang="en-US" sz="2000" b="1" kern="1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22215" name="AutoShape 7">
            <a:extLst>
              <a:ext uri="{FF2B5EF4-FFF2-40B4-BE49-F238E27FC236}">
                <a16:creationId xmlns:a16="http://schemas.microsoft.com/office/drawing/2014/main" id="{4B4F1335-BCF1-4083-EA15-E8BB6AB030F4}"/>
              </a:ext>
            </a:extLst>
          </p:cNvPr>
          <p:cNvSpPr>
            <a:spLocks noChangeArrowheads="1"/>
          </p:cNvSpPr>
          <p:nvPr/>
        </p:nvSpPr>
        <p:spPr bwMode="auto">
          <a:xfrm rot="21033969">
            <a:off x="3049589" y="4932363"/>
            <a:ext cx="1444625" cy="1339850"/>
          </a:xfrm>
          <a:prstGeom prst="sun">
            <a:avLst>
              <a:gd name="adj" fmla="val 2309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22218" name="AutoShape 10">
            <a:extLst>
              <a:ext uri="{FF2B5EF4-FFF2-40B4-BE49-F238E27FC236}">
                <a16:creationId xmlns:a16="http://schemas.microsoft.com/office/drawing/2014/main" id="{6307E86C-9A6E-2499-C923-D83921288742}"/>
              </a:ext>
            </a:extLst>
          </p:cNvPr>
          <p:cNvSpPr>
            <a:spLocks noChangeArrowheads="1"/>
          </p:cNvSpPr>
          <p:nvPr/>
        </p:nvSpPr>
        <p:spPr bwMode="auto">
          <a:xfrm rot="21033969">
            <a:off x="5424489" y="4959350"/>
            <a:ext cx="1444625" cy="1339850"/>
          </a:xfrm>
          <a:prstGeom prst="sun">
            <a:avLst>
              <a:gd name="adj" fmla="val 2309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222221" name="AutoShape 13">
            <a:extLst>
              <a:ext uri="{FF2B5EF4-FFF2-40B4-BE49-F238E27FC236}">
                <a16:creationId xmlns:a16="http://schemas.microsoft.com/office/drawing/2014/main" id="{24079212-0C3E-0C57-5DA4-DE31F9EDBF29}"/>
              </a:ext>
            </a:extLst>
          </p:cNvPr>
          <p:cNvSpPr>
            <a:spLocks noChangeArrowheads="1"/>
          </p:cNvSpPr>
          <p:nvPr/>
        </p:nvSpPr>
        <p:spPr bwMode="auto">
          <a:xfrm rot="21033969">
            <a:off x="7748589" y="4964113"/>
            <a:ext cx="1444625" cy="1339850"/>
          </a:xfrm>
          <a:prstGeom prst="sun">
            <a:avLst>
              <a:gd name="adj" fmla="val 2309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15367" name="Picture 16" descr="TeachersDay612">
            <a:extLst>
              <a:ext uri="{FF2B5EF4-FFF2-40B4-BE49-F238E27FC236}">
                <a16:creationId xmlns:a16="http://schemas.microsoft.com/office/drawing/2014/main" id="{B1B4DBC9-13EC-A73D-5746-A766853BB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3" y="-6531"/>
            <a:ext cx="12061254" cy="662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0">
            <a:extLst>
              <a:ext uri="{FF2B5EF4-FFF2-40B4-BE49-F238E27FC236}">
                <a16:creationId xmlns:a16="http://schemas.microsoft.com/office/drawing/2014/main" id="{4FCD22E9-8F7A-A87A-1DA5-28A6AF4DF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3486042"/>
            <a:ext cx="96774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AI LÀ NHÀ VĂN HAY?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2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2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22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22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22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2222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222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222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215" grpId="0" animBg="1"/>
      <p:bldP spid="222218" grpId="0" animBg="1"/>
      <p:bldP spid="222221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92">
            <a:extLst>
              <a:ext uri="{FF2B5EF4-FFF2-40B4-BE49-F238E27FC236}">
                <a16:creationId xmlns:a16="http://schemas.microsoft.com/office/drawing/2014/main" id="{6F476EB7-0469-21FA-66B0-034DB2F52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7" r="10042" b="3334"/>
          <a:stretch>
            <a:fillRect/>
          </a:stretch>
        </p:blipFill>
        <p:spPr bwMode="auto">
          <a:xfrm>
            <a:off x="1354136" y="4082"/>
            <a:ext cx="9483725" cy="71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Rectangle 3">
            <a:extLst>
              <a:ext uri="{FF2B5EF4-FFF2-40B4-BE49-F238E27FC236}">
                <a16:creationId xmlns:a16="http://schemas.microsoft.com/office/drawing/2014/main" id="{35E21B4C-ACED-237C-1DF3-1A808BAD68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0239" y="838200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Bảo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An</a:t>
            </a:r>
          </a:p>
        </p:txBody>
      </p:sp>
      <p:sp>
        <p:nvSpPr>
          <p:cNvPr id="44036" name="Rectangle 4">
            <a:extLst>
              <a:ext uri="{FF2B5EF4-FFF2-40B4-BE49-F238E27FC236}">
                <a16:creationId xmlns:a16="http://schemas.microsoft.com/office/drawing/2014/main" id="{44BBDDFA-8A9E-88C1-1982-F3716D8D6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1689" y="838200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Tùng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Anh</a:t>
            </a:r>
          </a:p>
        </p:txBody>
      </p:sp>
      <p:sp>
        <p:nvSpPr>
          <p:cNvPr id="44037" name="Rectangle 5">
            <a:extLst>
              <a:ext uri="{FF2B5EF4-FFF2-40B4-BE49-F238E27FC236}">
                <a16:creationId xmlns:a16="http://schemas.microsoft.com/office/drawing/2014/main" id="{8534E2E8-AD70-C9BB-29A3-4AC84992E7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3926" y="838200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Vinh</a:t>
            </a:r>
          </a:p>
        </p:txBody>
      </p:sp>
      <p:sp>
        <p:nvSpPr>
          <p:cNvPr id="44038" name="Rectangle 6">
            <a:extLst>
              <a:ext uri="{FF2B5EF4-FFF2-40B4-BE49-F238E27FC236}">
                <a16:creationId xmlns:a16="http://schemas.microsoft.com/office/drawing/2014/main" id="{D3F93F73-7D96-DD7F-F0E9-887493685C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9326" y="838200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M.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Châu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4039" name="Rectangle 7">
            <a:extLst>
              <a:ext uri="{FF2B5EF4-FFF2-40B4-BE49-F238E27FC236}">
                <a16:creationId xmlns:a16="http://schemas.microsoft.com/office/drawing/2014/main" id="{B77D4E51-9F0D-AF6C-CB15-E2C2B49F5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0926" y="838200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Đinh Chi</a:t>
            </a:r>
          </a:p>
        </p:txBody>
      </p:sp>
      <p:sp>
        <p:nvSpPr>
          <p:cNvPr id="44040" name="Rectangle 8">
            <a:extLst>
              <a:ext uri="{FF2B5EF4-FFF2-40B4-BE49-F238E27FC236}">
                <a16:creationId xmlns:a16="http://schemas.microsoft.com/office/drawing/2014/main" id="{0EB5376E-3091-A8BC-A486-9F48A125B4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1739" y="838200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Vũ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Chi</a:t>
            </a:r>
          </a:p>
        </p:txBody>
      </p:sp>
      <p:sp>
        <p:nvSpPr>
          <p:cNvPr id="44043" name="Rectangle 11">
            <a:extLst>
              <a:ext uri="{FF2B5EF4-FFF2-40B4-BE49-F238E27FC236}">
                <a16:creationId xmlns:a16="http://schemas.microsoft.com/office/drawing/2014/main" id="{2E4F4299-244D-F7C0-EB9D-9E8E142DEE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0239" y="1800225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Đức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Anh</a:t>
            </a:r>
          </a:p>
        </p:txBody>
      </p:sp>
      <p:sp>
        <p:nvSpPr>
          <p:cNvPr id="44044" name="Rectangle 12">
            <a:extLst>
              <a:ext uri="{FF2B5EF4-FFF2-40B4-BE49-F238E27FC236}">
                <a16:creationId xmlns:a16="http://schemas.microsoft.com/office/drawing/2014/main" id="{3B8EEA8B-D3DE-68F3-52B5-964A385DC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1689" y="1800225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Hà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Anh</a:t>
            </a:r>
          </a:p>
        </p:txBody>
      </p:sp>
      <p:sp>
        <p:nvSpPr>
          <p:cNvPr id="44045" name="Rectangle 13">
            <a:extLst>
              <a:ext uri="{FF2B5EF4-FFF2-40B4-BE49-F238E27FC236}">
                <a16:creationId xmlns:a16="http://schemas.microsoft.com/office/drawing/2014/main" id="{0D996C2A-BFF7-6D75-AAC3-C2455B0849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188" y="1800225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Duy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Công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4046" name="Rectangle 14">
            <a:extLst>
              <a:ext uri="{FF2B5EF4-FFF2-40B4-BE49-F238E27FC236}">
                <a16:creationId xmlns:a16="http://schemas.microsoft.com/office/drawing/2014/main" id="{D3388837-1981-BB50-1A13-52ECE246C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9326" y="1800225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Bá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Dũng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4047" name="Rectangle 15">
            <a:extLst>
              <a:ext uri="{FF2B5EF4-FFF2-40B4-BE49-F238E27FC236}">
                <a16:creationId xmlns:a16="http://schemas.microsoft.com/office/drawing/2014/main" id="{152CD2B8-4EA6-7796-1789-C5EC32B57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3464" y="1800225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Ng Linh</a:t>
            </a:r>
          </a:p>
        </p:txBody>
      </p:sp>
      <p:sp>
        <p:nvSpPr>
          <p:cNvPr id="44048" name="Rectangle 16">
            <a:extLst>
              <a:ext uri="{FF2B5EF4-FFF2-40B4-BE49-F238E27FC236}">
                <a16:creationId xmlns:a16="http://schemas.microsoft.com/office/drawing/2014/main" id="{455B10B0-59F1-2907-CF14-517C7BF3AE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1739" y="1800225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vi-VN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Quốc Hưng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4050" name="Rectangle 18">
            <a:extLst>
              <a:ext uri="{FF2B5EF4-FFF2-40B4-BE49-F238E27FC236}">
                <a16:creationId xmlns:a16="http://schemas.microsoft.com/office/drawing/2014/main" id="{25C821E6-CFF4-52CA-37F0-992891C1E3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2351" y="5486400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Vy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4051" name="Rectangle 19">
            <a:extLst>
              <a:ext uri="{FF2B5EF4-FFF2-40B4-BE49-F238E27FC236}">
                <a16:creationId xmlns:a16="http://schemas.microsoft.com/office/drawing/2014/main" id="{2C67651E-D78E-411D-ABF0-6888943B6C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0714" y="2743200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Đức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Bảo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4052" name="Rectangle 20">
            <a:extLst>
              <a:ext uri="{FF2B5EF4-FFF2-40B4-BE49-F238E27FC236}">
                <a16:creationId xmlns:a16="http://schemas.microsoft.com/office/drawing/2014/main" id="{5280835C-2B4E-2934-0D2E-8A0586BD9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2164" y="2743200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Bảo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Châu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4053" name="Rectangle 21">
            <a:extLst>
              <a:ext uri="{FF2B5EF4-FFF2-40B4-BE49-F238E27FC236}">
                <a16:creationId xmlns:a16="http://schemas.microsoft.com/office/drawing/2014/main" id="{3E63A358-1688-A901-3B58-D0E2B592C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3925" y="2753088"/>
            <a:ext cx="1362074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Minh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Đạt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4054" name="Rectangle 22">
            <a:extLst>
              <a:ext uri="{FF2B5EF4-FFF2-40B4-BE49-F238E27FC236}">
                <a16:creationId xmlns:a16="http://schemas.microsoft.com/office/drawing/2014/main" id="{A3A151B3-01C3-64D4-564E-CF70A058C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743200"/>
            <a:ext cx="1401764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Trung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Hải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4055" name="Rectangle 23">
            <a:extLst>
              <a:ext uri="{FF2B5EF4-FFF2-40B4-BE49-F238E27FC236}">
                <a16:creationId xmlns:a16="http://schemas.microsoft.com/office/drawing/2014/main" id="{35F24284-0DBB-D528-DFDD-B67A90AD9C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1" y="2743200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Gia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Huy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4056" name="Rectangle 24">
            <a:extLst>
              <a:ext uri="{FF2B5EF4-FFF2-40B4-BE49-F238E27FC236}">
                <a16:creationId xmlns:a16="http://schemas.microsoft.com/office/drawing/2014/main" id="{AD11C87F-FEA8-2A84-158B-0AD6CF571D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2214" y="2743200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Lan Anh</a:t>
            </a:r>
          </a:p>
        </p:txBody>
      </p:sp>
      <p:sp>
        <p:nvSpPr>
          <p:cNvPr id="44057" name="Rectangle 25">
            <a:extLst>
              <a:ext uri="{FF2B5EF4-FFF2-40B4-BE49-F238E27FC236}">
                <a16:creationId xmlns:a16="http://schemas.microsoft.com/office/drawing/2014/main" id="{596E0140-BC95-9E03-0E77-DB4C25DC26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1" y="5486400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Nhân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4058" name="Rectangle 26">
            <a:extLst>
              <a:ext uri="{FF2B5EF4-FFF2-40B4-BE49-F238E27FC236}">
                <a16:creationId xmlns:a16="http://schemas.microsoft.com/office/drawing/2014/main" id="{706B5FB7-4DAA-EF33-8C20-CAA6F2EF0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8726" y="5486400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Tuấn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4059" name="Rectangle 27">
            <a:extLst>
              <a:ext uri="{FF2B5EF4-FFF2-40B4-BE49-F238E27FC236}">
                <a16:creationId xmlns:a16="http://schemas.microsoft.com/office/drawing/2014/main" id="{784359FE-F444-6CD2-B8E2-C0A8F6BFDB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0714" y="3657600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/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X.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Khang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4060" name="Rectangle 28">
            <a:extLst>
              <a:ext uri="{FF2B5EF4-FFF2-40B4-BE49-F238E27FC236}">
                <a16:creationId xmlns:a16="http://schemas.microsoft.com/office/drawing/2014/main" id="{793BE349-38B1-2471-55F4-E307CD706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2164" y="3657600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/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N. Khánh</a:t>
            </a:r>
          </a:p>
        </p:txBody>
      </p:sp>
      <p:sp>
        <p:nvSpPr>
          <p:cNvPr id="44061" name="Rectangle 29">
            <a:extLst>
              <a:ext uri="{FF2B5EF4-FFF2-40B4-BE49-F238E27FC236}">
                <a16:creationId xmlns:a16="http://schemas.microsoft.com/office/drawing/2014/main" id="{12FA860B-FF13-4B11-7C07-7C96C99E6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7576" y="3660775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/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Tuấn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Kiệt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4062" name="Rectangle 30">
            <a:extLst>
              <a:ext uri="{FF2B5EF4-FFF2-40B4-BE49-F238E27FC236}">
                <a16:creationId xmlns:a16="http://schemas.microsoft.com/office/drawing/2014/main" id="{88AC0B81-E94B-073C-958C-54BA0CDDF2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1" y="3657600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/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Trúc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Lam</a:t>
            </a:r>
          </a:p>
        </p:txBody>
      </p:sp>
      <p:sp>
        <p:nvSpPr>
          <p:cNvPr id="44063" name="Rectangle 31">
            <a:extLst>
              <a:ext uri="{FF2B5EF4-FFF2-40B4-BE49-F238E27FC236}">
                <a16:creationId xmlns:a16="http://schemas.microsoft.com/office/drawing/2014/main" id="{18A0A982-5FB8-A806-8E9A-E1DBBB5298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1" y="3657600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K. Linh</a:t>
            </a:r>
          </a:p>
        </p:txBody>
      </p:sp>
      <p:sp>
        <p:nvSpPr>
          <p:cNvPr id="44064" name="Rectangle 32">
            <a:extLst>
              <a:ext uri="{FF2B5EF4-FFF2-40B4-BE49-F238E27FC236}">
                <a16:creationId xmlns:a16="http://schemas.microsoft.com/office/drawing/2014/main" id="{F4437B9A-EF07-5298-540F-28AEF11688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83639" y="3657600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/>
            <a:r>
              <a:rPr lang="vi-VN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P. Linh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4065" name="Rectangle 33">
            <a:extLst>
              <a:ext uri="{FF2B5EF4-FFF2-40B4-BE49-F238E27FC236}">
                <a16:creationId xmlns:a16="http://schemas.microsoft.com/office/drawing/2014/main" id="{8E9E04A5-9627-FE5E-328B-6DDAA35B27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189" y="5486400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Quân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4067" name="Rectangle 35">
            <a:extLst>
              <a:ext uri="{FF2B5EF4-FFF2-40B4-BE49-F238E27FC236}">
                <a16:creationId xmlns:a16="http://schemas.microsoft.com/office/drawing/2014/main" id="{31273554-3133-4495-EAF5-9FDBF8E58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0239" y="4572000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P. Linh</a:t>
            </a:r>
          </a:p>
        </p:txBody>
      </p:sp>
      <p:sp>
        <p:nvSpPr>
          <p:cNvPr id="44068" name="Rectangle 36">
            <a:extLst>
              <a:ext uri="{FF2B5EF4-FFF2-40B4-BE49-F238E27FC236}">
                <a16:creationId xmlns:a16="http://schemas.microsoft.com/office/drawing/2014/main" id="{79255AEE-63F8-E87C-89A5-69750FF0B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1689" y="4600575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Tuấn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069" name="Rectangle 37">
            <a:extLst>
              <a:ext uri="{FF2B5EF4-FFF2-40B4-BE49-F238E27FC236}">
                <a16:creationId xmlns:a16="http://schemas.microsoft.com/office/drawing/2014/main" id="{3FFE3319-D11C-5FCD-3106-B335A106F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8214" y="4572000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r>
              <a:rPr lang="en-US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Bảo Long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4070" name="Rectangle 38">
            <a:extLst>
              <a:ext uri="{FF2B5EF4-FFF2-40B4-BE49-F238E27FC236}">
                <a16:creationId xmlns:a16="http://schemas.microsoft.com/office/drawing/2014/main" id="{831D7EAA-6542-D838-410F-251CC715EE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628" y="4598398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/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Phong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71" name="Rectangle 39">
            <a:extLst>
              <a:ext uri="{FF2B5EF4-FFF2-40B4-BE49-F238E27FC236}">
                <a16:creationId xmlns:a16="http://schemas.microsoft.com/office/drawing/2014/main" id="{93F47B94-985F-6EE6-D013-7EF41FB091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0926" y="4572000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/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M.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Ngân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4072" name="Rectangle 40">
            <a:extLst>
              <a:ext uri="{FF2B5EF4-FFF2-40B4-BE49-F238E27FC236}">
                <a16:creationId xmlns:a16="http://schemas.microsoft.com/office/drawing/2014/main" id="{F4D8357C-D2EA-7BA3-85A4-3251E4100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1739" y="4572000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/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Yến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Nhi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4073" name="Rectangle 41">
            <a:extLst>
              <a:ext uri="{FF2B5EF4-FFF2-40B4-BE49-F238E27FC236}">
                <a16:creationId xmlns:a16="http://schemas.microsoft.com/office/drawing/2014/main" id="{4122F327-F5AE-8A07-B872-49D5857D4C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0714" y="5487988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Phong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4074" name="Rectangle 42">
            <a:extLst>
              <a:ext uri="{FF2B5EF4-FFF2-40B4-BE49-F238E27FC236}">
                <a16:creationId xmlns:a16="http://schemas.microsoft.com/office/drawing/2014/main" id="{D3AA2325-BC7B-046F-52AC-90D8913563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6126" y="5486400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Phương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44083" name="FUNK2580.WAV">
            <a:hlinkClick r:id="" action="ppaction://media"/>
            <a:extLst>
              <a:ext uri="{FF2B5EF4-FFF2-40B4-BE49-F238E27FC236}">
                <a16:creationId xmlns:a16="http://schemas.microsoft.com/office/drawing/2014/main" id="{35AEA6F1-3FBD-4D50-806C-3B409C7AC6FB}"/>
              </a:ext>
            </a:extLst>
          </p:cNvPr>
          <p:cNvPicPr>
            <a:picLocks noGrp="1" noChangeAspect="1" noChangeArrowheads="1"/>
          </p:cNvPicPr>
          <p:nvPr>
            <p:ph idx="4294967295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63200" y="6553200"/>
            <a:ext cx="304800" cy="304800"/>
          </a:xfrm>
        </p:spPr>
      </p:pic>
      <p:pic>
        <p:nvPicPr>
          <p:cNvPr id="9" name="Picture 16" descr="Picture36">
            <a:extLst>
              <a:ext uri="{FF2B5EF4-FFF2-40B4-BE49-F238E27FC236}">
                <a16:creationId xmlns:a16="http://schemas.microsoft.com/office/drawing/2014/main" id="{340E2741-0568-25E2-F4F5-160BA78E03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738" y="6010275"/>
            <a:ext cx="106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6" descr="Picture36">
            <a:extLst>
              <a:ext uri="{FF2B5EF4-FFF2-40B4-BE49-F238E27FC236}">
                <a16:creationId xmlns:a16="http://schemas.microsoft.com/office/drawing/2014/main" id="{61AE7CB5-8A63-9F0C-30E9-05F2735109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738" y="6010275"/>
            <a:ext cx="106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440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"/>
                            </p:stCondLst>
                            <p:childTnLst>
                              <p:par>
                                <p:cTn id="13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19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5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"/>
                            </p:stCondLst>
                            <p:childTnLst>
                              <p:par>
                                <p:cTn id="25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31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37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43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50"/>
                            </p:stCondLst>
                            <p:childTnLst>
                              <p:par>
                                <p:cTn id="49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55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" dur="5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50"/>
                            </p:stCondLst>
                            <p:childTnLst>
                              <p:par>
                                <p:cTn id="61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" dur="5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7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" fill="hold"/>
                                        <p:tgtEl>
                                          <p:spTgt spid="440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" fill="hold"/>
                                        <p:tgtEl>
                                          <p:spTgt spid="440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" fill="hold"/>
                                        <p:tgtEl>
                                          <p:spTgt spid="440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1" dur="50" fill="hold"/>
                                        <p:tgtEl>
                                          <p:spTgt spid="440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50"/>
                            </p:stCondLst>
                            <p:childTnLst>
                              <p:par>
                                <p:cTn id="73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7" dur="5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79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" fill="hold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" fill="hold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" fill="hold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3" dur="50" fill="hold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650"/>
                            </p:stCondLst>
                            <p:childTnLst>
                              <p:par>
                                <p:cTn id="85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" fill="hold"/>
                                        <p:tgtEl>
                                          <p:spTgt spid="440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" fill="hold"/>
                                        <p:tgtEl>
                                          <p:spTgt spid="440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" fill="hold"/>
                                        <p:tgtEl>
                                          <p:spTgt spid="440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9" dur="50" fill="hold"/>
                                        <p:tgtEl>
                                          <p:spTgt spid="440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91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" fill="hold"/>
                                        <p:tgtEl>
                                          <p:spTgt spid="440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" fill="hold"/>
                                        <p:tgtEl>
                                          <p:spTgt spid="440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" fill="hold"/>
                                        <p:tgtEl>
                                          <p:spTgt spid="440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5" dur="50" fill="hold"/>
                                        <p:tgtEl>
                                          <p:spTgt spid="440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7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" fill="hold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9" dur="50" fill="hold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" fill="hold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1" dur="50" fill="hold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03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" fill="hold"/>
                                        <p:tgtEl>
                                          <p:spTgt spid="440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" fill="hold"/>
                                        <p:tgtEl>
                                          <p:spTgt spid="440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" fill="hold"/>
                                        <p:tgtEl>
                                          <p:spTgt spid="440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7" dur="50" fill="hold"/>
                                        <p:tgtEl>
                                          <p:spTgt spid="440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850"/>
                            </p:stCondLst>
                            <p:childTnLst>
                              <p:par>
                                <p:cTn id="109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" fill="hold"/>
                                        <p:tgtEl>
                                          <p:spTgt spid="440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" fill="hold"/>
                                        <p:tgtEl>
                                          <p:spTgt spid="440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" fill="hold"/>
                                        <p:tgtEl>
                                          <p:spTgt spid="440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3" dur="50" fill="hold"/>
                                        <p:tgtEl>
                                          <p:spTgt spid="440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115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" fill="hold"/>
                                        <p:tgtEl>
                                          <p:spTgt spid="440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" fill="hold"/>
                                        <p:tgtEl>
                                          <p:spTgt spid="440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" fill="hold"/>
                                        <p:tgtEl>
                                          <p:spTgt spid="440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9" dur="50" fill="hold"/>
                                        <p:tgtEl>
                                          <p:spTgt spid="440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950"/>
                            </p:stCondLst>
                            <p:childTnLst>
                              <p:par>
                                <p:cTn id="121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2" dur="50" fill="hold"/>
                                        <p:tgtEl>
                                          <p:spTgt spid="440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" fill="hold"/>
                                        <p:tgtEl>
                                          <p:spTgt spid="440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" fill="hold"/>
                                        <p:tgtEl>
                                          <p:spTgt spid="440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5" dur="50" fill="hold"/>
                                        <p:tgtEl>
                                          <p:spTgt spid="440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8" dur="50" fill="hold"/>
                                        <p:tgtEl>
                                          <p:spTgt spid="44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" fill="hold"/>
                                        <p:tgtEl>
                                          <p:spTgt spid="44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" fill="hold"/>
                                        <p:tgtEl>
                                          <p:spTgt spid="44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1" dur="50" fill="hold"/>
                                        <p:tgtEl>
                                          <p:spTgt spid="44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1050"/>
                            </p:stCondLst>
                            <p:childTnLst>
                              <p:par>
                                <p:cTn id="133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" fill="hold"/>
                                        <p:tgtEl>
                                          <p:spTgt spid="440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" fill="hold"/>
                                        <p:tgtEl>
                                          <p:spTgt spid="440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" fill="hold"/>
                                        <p:tgtEl>
                                          <p:spTgt spid="440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7" dur="50" fill="hold"/>
                                        <p:tgtEl>
                                          <p:spTgt spid="440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39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" fill="hold"/>
                                        <p:tgtEl>
                                          <p:spTgt spid="440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" fill="hold"/>
                                        <p:tgtEl>
                                          <p:spTgt spid="440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" fill="hold"/>
                                        <p:tgtEl>
                                          <p:spTgt spid="440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3" dur="50" fill="hold"/>
                                        <p:tgtEl>
                                          <p:spTgt spid="440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1150"/>
                            </p:stCondLst>
                            <p:childTnLst>
                              <p:par>
                                <p:cTn id="145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" fill="hold"/>
                                        <p:tgtEl>
                                          <p:spTgt spid="440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" fill="hold"/>
                                        <p:tgtEl>
                                          <p:spTgt spid="440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" fill="hold"/>
                                        <p:tgtEl>
                                          <p:spTgt spid="440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9" dur="50" fill="hold"/>
                                        <p:tgtEl>
                                          <p:spTgt spid="440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51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2" dur="50" fill="hold"/>
                                        <p:tgtEl>
                                          <p:spTgt spid="440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" fill="hold"/>
                                        <p:tgtEl>
                                          <p:spTgt spid="440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" fill="hold"/>
                                        <p:tgtEl>
                                          <p:spTgt spid="440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5" dur="50" fill="hold"/>
                                        <p:tgtEl>
                                          <p:spTgt spid="440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57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8" dur="50" fill="hold"/>
                                        <p:tgtEl>
                                          <p:spTgt spid="440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9" dur="50" fill="hold"/>
                                        <p:tgtEl>
                                          <p:spTgt spid="440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" fill="hold"/>
                                        <p:tgtEl>
                                          <p:spTgt spid="440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1" dur="50" fill="hold"/>
                                        <p:tgtEl>
                                          <p:spTgt spid="440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63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4" dur="50" fill="hold"/>
                                        <p:tgtEl>
                                          <p:spTgt spid="440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5" dur="50" fill="hold"/>
                                        <p:tgtEl>
                                          <p:spTgt spid="440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6" dur="50" fill="hold"/>
                                        <p:tgtEl>
                                          <p:spTgt spid="440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7" dur="50" fill="hold"/>
                                        <p:tgtEl>
                                          <p:spTgt spid="440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1350"/>
                            </p:stCondLst>
                            <p:childTnLst>
                              <p:par>
                                <p:cTn id="169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0" dur="50" fill="hold"/>
                                        <p:tgtEl>
                                          <p:spTgt spid="440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1" dur="50" fill="hold"/>
                                        <p:tgtEl>
                                          <p:spTgt spid="440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2" dur="50" fill="hold"/>
                                        <p:tgtEl>
                                          <p:spTgt spid="440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3" dur="50" fill="hold"/>
                                        <p:tgtEl>
                                          <p:spTgt spid="440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175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" fill="hold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" fill="hold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" fill="hold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9" dur="50" fill="hold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1450"/>
                            </p:stCondLst>
                            <p:childTnLst>
                              <p:par>
                                <p:cTn id="181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2" dur="50" fill="hold"/>
                                        <p:tgtEl>
                                          <p:spTgt spid="440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" fill="hold"/>
                                        <p:tgtEl>
                                          <p:spTgt spid="440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" fill="hold"/>
                                        <p:tgtEl>
                                          <p:spTgt spid="440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5" dur="50" fill="hold"/>
                                        <p:tgtEl>
                                          <p:spTgt spid="440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7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8" dur="50" fill="hold"/>
                                        <p:tgtEl>
                                          <p:spTgt spid="440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9" dur="50" fill="hold"/>
                                        <p:tgtEl>
                                          <p:spTgt spid="440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0" dur="50" fill="hold"/>
                                        <p:tgtEl>
                                          <p:spTgt spid="440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1" dur="50" fill="hold"/>
                                        <p:tgtEl>
                                          <p:spTgt spid="440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1550"/>
                            </p:stCondLst>
                            <p:childTnLst>
                              <p:par>
                                <p:cTn id="193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4" dur="5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5" dur="5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6" dur="5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7" dur="5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199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0" dur="50" fill="hold"/>
                                        <p:tgtEl>
                                          <p:spTgt spid="440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" fill="hold"/>
                                        <p:tgtEl>
                                          <p:spTgt spid="440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" fill="hold"/>
                                        <p:tgtEl>
                                          <p:spTgt spid="440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3" dur="50" fill="hold"/>
                                        <p:tgtEl>
                                          <p:spTgt spid="440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1650"/>
                            </p:stCondLst>
                            <p:childTnLst>
                              <p:par>
                                <p:cTn id="205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6" dur="5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8" dur="5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9" dur="5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211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2" dur="50" fill="hold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3" dur="50" fill="hold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4" dur="50" fill="hold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5" dur="50" fill="hold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17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8" dur="5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1" dur="5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23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4" dur="5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5" dur="5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7" dur="5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 nodeType="afterGroup">
                            <p:stCondLst>
                              <p:cond delay="1850"/>
                            </p:stCondLst>
                            <p:childTnLst>
                              <p:par>
                                <p:cTn id="229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0" dur="5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1" dur="5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2" dur="5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3" dur="5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235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6" dur="5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7" dur="5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8" dur="5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9" dur="5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241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2" dur="5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3" dur="5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4" dur="5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5" dur="5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7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1" dur="5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 nodeType="afterGroup">
                            <p:stCondLst>
                              <p:cond delay="2050"/>
                            </p:stCondLst>
                            <p:childTnLst>
                              <p:par>
                                <p:cTn id="253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4" dur="50" fill="hold"/>
                                        <p:tgtEl>
                                          <p:spTgt spid="440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" fill="hold"/>
                                        <p:tgtEl>
                                          <p:spTgt spid="440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6" dur="50" fill="hold"/>
                                        <p:tgtEl>
                                          <p:spTgt spid="440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7" dur="50" fill="hold"/>
                                        <p:tgtEl>
                                          <p:spTgt spid="440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259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0" dur="5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1" dur="5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2" dur="5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3" dur="5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 nodeType="afterGroup">
                            <p:stCondLst>
                              <p:cond delay="2150"/>
                            </p:stCondLst>
                            <p:childTnLst>
                              <p:par>
                                <p:cTn id="265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6" dur="5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7" dur="5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8" dur="5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9" dur="5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271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2" dur="5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3" dur="5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4" dur="5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5" dur="5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277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8" dur="5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9" dur="5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0" dur="5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1" dur="5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283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4" dur="5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5" dur="5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6" dur="5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7" dur="5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 nodeType="afterGroup">
                            <p:stCondLst>
                              <p:cond delay="2350"/>
                            </p:stCondLst>
                            <p:childTnLst>
                              <p:par>
                                <p:cTn id="289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0" dur="50" fill="hold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1" dur="50" fill="hold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2" dur="50" fill="hold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3" dur="50" fill="hold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295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6" dur="50" fill="hold"/>
                                        <p:tgtEl>
                                          <p:spTgt spid="440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7" dur="50" fill="hold"/>
                                        <p:tgtEl>
                                          <p:spTgt spid="440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8" dur="50" fill="hold"/>
                                        <p:tgtEl>
                                          <p:spTgt spid="440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9" dur="50" fill="hold"/>
                                        <p:tgtEl>
                                          <p:spTgt spid="440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301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2" dur="50" fill="hold"/>
                                        <p:tgtEl>
                                          <p:spTgt spid="440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3" dur="50" fill="hold"/>
                                        <p:tgtEl>
                                          <p:spTgt spid="440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4" dur="50" fill="hold"/>
                                        <p:tgtEl>
                                          <p:spTgt spid="440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5" dur="50" fill="hold"/>
                                        <p:tgtEl>
                                          <p:spTgt spid="440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7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8" dur="50" fill="hold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9" dur="50" fill="hold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0" dur="50" fill="hold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1" dur="50" fill="hold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 nodeType="afterGroup">
                            <p:stCondLst>
                              <p:cond delay="2550"/>
                            </p:stCondLst>
                            <p:childTnLst>
                              <p:par>
                                <p:cTn id="313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4" dur="50" fill="hold"/>
                                        <p:tgtEl>
                                          <p:spTgt spid="440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5" dur="50" fill="hold"/>
                                        <p:tgtEl>
                                          <p:spTgt spid="440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6" dur="50" fill="hold"/>
                                        <p:tgtEl>
                                          <p:spTgt spid="440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7" dur="50" fill="hold"/>
                                        <p:tgtEl>
                                          <p:spTgt spid="440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319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0" dur="50" fill="hold"/>
                                        <p:tgtEl>
                                          <p:spTgt spid="440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1" dur="50" fill="hold"/>
                                        <p:tgtEl>
                                          <p:spTgt spid="440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2" dur="50" fill="hold"/>
                                        <p:tgtEl>
                                          <p:spTgt spid="440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3" dur="50" fill="hold"/>
                                        <p:tgtEl>
                                          <p:spTgt spid="440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 nodeType="afterGroup">
                            <p:stCondLst>
                              <p:cond delay="2650"/>
                            </p:stCondLst>
                            <p:childTnLst>
                              <p:par>
                                <p:cTn id="325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6" dur="50" fill="hold"/>
                                        <p:tgtEl>
                                          <p:spTgt spid="440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7" dur="50" fill="hold"/>
                                        <p:tgtEl>
                                          <p:spTgt spid="440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8" dur="50" fill="hold"/>
                                        <p:tgtEl>
                                          <p:spTgt spid="440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9" dur="50" fill="hold"/>
                                        <p:tgtEl>
                                          <p:spTgt spid="440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331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2" dur="50" fill="hold"/>
                                        <p:tgtEl>
                                          <p:spTgt spid="440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3" dur="50" fill="hold"/>
                                        <p:tgtEl>
                                          <p:spTgt spid="440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4" dur="50" fill="hold"/>
                                        <p:tgtEl>
                                          <p:spTgt spid="440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5" dur="50" fill="hold"/>
                                        <p:tgtEl>
                                          <p:spTgt spid="440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337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8" dur="50" fill="hold"/>
                                        <p:tgtEl>
                                          <p:spTgt spid="440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9" dur="50" fill="hold"/>
                                        <p:tgtEl>
                                          <p:spTgt spid="440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0" dur="50" fill="hold"/>
                                        <p:tgtEl>
                                          <p:spTgt spid="440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1" dur="50" fill="hold"/>
                                        <p:tgtEl>
                                          <p:spTgt spid="440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343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4" dur="50" fill="hold"/>
                                        <p:tgtEl>
                                          <p:spTgt spid="440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5" dur="50" fill="hold"/>
                                        <p:tgtEl>
                                          <p:spTgt spid="440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6" dur="50" fill="hold"/>
                                        <p:tgtEl>
                                          <p:spTgt spid="440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7" dur="50" fill="hold"/>
                                        <p:tgtEl>
                                          <p:spTgt spid="440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 nodeType="afterGroup">
                            <p:stCondLst>
                              <p:cond delay="2850"/>
                            </p:stCondLst>
                            <p:childTnLst>
                              <p:par>
                                <p:cTn id="349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0" dur="50" fill="hold"/>
                                        <p:tgtEl>
                                          <p:spTgt spid="440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1" dur="50" fill="hold"/>
                                        <p:tgtEl>
                                          <p:spTgt spid="440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2" dur="50" fill="hold"/>
                                        <p:tgtEl>
                                          <p:spTgt spid="440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3" dur="50" fill="hold"/>
                                        <p:tgtEl>
                                          <p:spTgt spid="440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355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6" dur="50" fill="hold"/>
                                        <p:tgtEl>
                                          <p:spTgt spid="440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7" dur="50" fill="hold"/>
                                        <p:tgtEl>
                                          <p:spTgt spid="440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8" dur="50" fill="hold"/>
                                        <p:tgtEl>
                                          <p:spTgt spid="440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9" dur="50" fill="hold"/>
                                        <p:tgtEl>
                                          <p:spTgt spid="440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 nodeType="afterGroup">
                            <p:stCondLst>
                              <p:cond delay="2950"/>
                            </p:stCondLst>
                            <p:childTnLst>
                              <p:par>
                                <p:cTn id="361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2" dur="50" fill="hold"/>
                                        <p:tgtEl>
                                          <p:spTgt spid="440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3" dur="50" fill="hold"/>
                                        <p:tgtEl>
                                          <p:spTgt spid="440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4" dur="50" fill="hold"/>
                                        <p:tgtEl>
                                          <p:spTgt spid="440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5" dur="50" fill="hold"/>
                                        <p:tgtEl>
                                          <p:spTgt spid="440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67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8" dur="50" fill="hold"/>
                                        <p:tgtEl>
                                          <p:spTgt spid="440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9" dur="50" fill="hold"/>
                                        <p:tgtEl>
                                          <p:spTgt spid="440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0" dur="50" fill="hold"/>
                                        <p:tgtEl>
                                          <p:spTgt spid="440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1" dur="50" fill="hold"/>
                                        <p:tgtEl>
                                          <p:spTgt spid="440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 nodeType="afterGroup">
                            <p:stCondLst>
                              <p:cond delay="3050"/>
                            </p:stCondLst>
                            <p:childTnLst>
                              <p:par>
                                <p:cTn id="373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4" dur="50" fill="hold"/>
                                        <p:tgtEl>
                                          <p:spTgt spid="44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5" dur="50" fill="hold"/>
                                        <p:tgtEl>
                                          <p:spTgt spid="44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6" dur="50" fill="hold"/>
                                        <p:tgtEl>
                                          <p:spTgt spid="44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7" dur="50" fill="hold"/>
                                        <p:tgtEl>
                                          <p:spTgt spid="44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379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0" dur="50" fill="hold"/>
                                        <p:tgtEl>
                                          <p:spTgt spid="440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1" dur="50" fill="hold"/>
                                        <p:tgtEl>
                                          <p:spTgt spid="440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2" dur="50" fill="hold"/>
                                        <p:tgtEl>
                                          <p:spTgt spid="440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3" dur="50" fill="hold"/>
                                        <p:tgtEl>
                                          <p:spTgt spid="440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 nodeType="afterGroup">
                            <p:stCondLst>
                              <p:cond delay="3150"/>
                            </p:stCondLst>
                            <p:childTnLst>
                              <p:par>
                                <p:cTn id="385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6" dur="50" fill="hold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7" dur="50" fill="hold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8" dur="50" fill="hold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9" dur="50" fill="hold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391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2" dur="50" fill="hold"/>
                                        <p:tgtEl>
                                          <p:spTgt spid="440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3" dur="50" fill="hold"/>
                                        <p:tgtEl>
                                          <p:spTgt spid="440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4" dur="50" fill="hold"/>
                                        <p:tgtEl>
                                          <p:spTgt spid="440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5" dur="50" fill="hold"/>
                                        <p:tgtEl>
                                          <p:spTgt spid="440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397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8" dur="50" fill="hold"/>
                                        <p:tgtEl>
                                          <p:spTgt spid="440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9" dur="50" fill="hold"/>
                                        <p:tgtEl>
                                          <p:spTgt spid="440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0" dur="50" fill="hold"/>
                                        <p:tgtEl>
                                          <p:spTgt spid="440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1" dur="50" fill="hold"/>
                                        <p:tgtEl>
                                          <p:spTgt spid="440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403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4" dur="5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5" dur="5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6" dur="5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7" dur="5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 nodeType="afterGroup">
                            <p:stCondLst>
                              <p:cond delay="3350"/>
                            </p:stCondLst>
                            <p:childTnLst>
                              <p:par>
                                <p:cTn id="409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0" dur="50" fill="hold"/>
                                        <p:tgtEl>
                                          <p:spTgt spid="440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1" dur="50" fill="hold"/>
                                        <p:tgtEl>
                                          <p:spTgt spid="440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2" dur="50" fill="hold"/>
                                        <p:tgtEl>
                                          <p:spTgt spid="440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3" dur="50" fill="hold"/>
                                        <p:tgtEl>
                                          <p:spTgt spid="440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415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6" dur="5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7" dur="5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8" dur="5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9" dur="5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 nodeType="afterGroup">
                            <p:stCondLst>
                              <p:cond delay="3450"/>
                            </p:stCondLst>
                            <p:childTnLst>
                              <p:par>
                                <p:cTn id="421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2" dur="50" fill="hold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3" dur="50" fill="hold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4" dur="50" fill="hold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5" dur="50" fill="hold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27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8" dur="5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9" dur="5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0" dur="5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1" dur="5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 nodeType="afterGroup">
                            <p:stCondLst>
                              <p:cond delay="3550"/>
                            </p:stCondLst>
                            <p:childTnLst>
                              <p:par>
                                <p:cTn id="433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4" dur="5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5" dur="5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6" dur="5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7" dur="5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439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0" dur="5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1" dur="5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2" dur="5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3" dur="5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 nodeType="afterGroup">
                            <p:stCondLst>
                              <p:cond delay="3650"/>
                            </p:stCondLst>
                            <p:childTnLst>
                              <p:par>
                                <p:cTn id="445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6" dur="5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7" dur="5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8" dur="5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9" dur="5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 nodeType="afterGroup">
                            <p:stCondLst>
                              <p:cond delay="3700"/>
                            </p:stCondLst>
                            <p:childTnLst>
                              <p:par>
                                <p:cTn id="451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2" dur="5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3" dur="5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4" dur="5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5" dur="5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457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8" dur="5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9" dur="5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0" dur="5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1" dur="5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463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4" dur="50" fill="hold"/>
                                        <p:tgtEl>
                                          <p:spTgt spid="440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5" dur="50" fill="hold"/>
                                        <p:tgtEl>
                                          <p:spTgt spid="440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6" dur="50" fill="hold"/>
                                        <p:tgtEl>
                                          <p:spTgt spid="440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7" dur="50" fill="hold"/>
                                        <p:tgtEl>
                                          <p:spTgt spid="440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 nodeType="afterGroup">
                            <p:stCondLst>
                              <p:cond delay="3850"/>
                            </p:stCondLst>
                            <p:childTnLst>
                              <p:par>
                                <p:cTn id="469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0" dur="5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1" dur="5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2" dur="5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3" dur="5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475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6" dur="5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7" dur="5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8" dur="5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9" dur="5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 nodeType="afterGroup">
                            <p:stCondLst>
                              <p:cond delay="3950"/>
                            </p:stCondLst>
                            <p:childTnLst>
                              <p:par>
                                <p:cTn id="481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2" dur="5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3" dur="5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4" dur="5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5" dur="5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87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8" dur="5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9" dur="5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0" dur="5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1" dur="5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 nodeType="afterGroup">
                            <p:stCondLst>
                              <p:cond delay="4050"/>
                            </p:stCondLst>
                            <p:childTnLst>
                              <p:par>
                                <p:cTn id="493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4" dur="5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5" dur="5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6" dur="5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7" dur="5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8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499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0" dur="50" fill="hold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1" dur="50" fill="hold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2" dur="50" fill="hold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3" dur="50" fill="hold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 nodeType="afterGroup">
                            <p:stCondLst>
                              <p:cond delay="4150"/>
                            </p:stCondLst>
                            <p:childTnLst>
                              <p:par>
                                <p:cTn id="505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6" dur="50" fill="hold"/>
                                        <p:tgtEl>
                                          <p:spTgt spid="440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7" dur="50" fill="hold"/>
                                        <p:tgtEl>
                                          <p:spTgt spid="440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8" dur="50" fill="hold"/>
                                        <p:tgtEl>
                                          <p:spTgt spid="440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9" dur="50" fill="hold"/>
                                        <p:tgtEl>
                                          <p:spTgt spid="440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511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2" dur="50" fill="hold"/>
                                        <p:tgtEl>
                                          <p:spTgt spid="440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3" dur="50" fill="hold"/>
                                        <p:tgtEl>
                                          <p:spTgt spid="440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4" dur="50" fill="hold"/>
                                        <p:tgtEl>
                                          <p:spTgt spid="440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5" dur="50" fill="hold"/>
                                        <p:tgtEl>
                                          <p:spTgt spid="440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517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8" dur="50" fill="hold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9" dur="50" fill="hold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0" dur="50" fill="hold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1" dur="50" fill="hold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2" fill="hold" nodeType="afterGroup">
                            <p:stCondLst>
                              <p:cond delay="4300"/>
                            </p:stCondLst>
                            <p:childTnLst>
                              <p:par>
                                <p:cTn id="523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4" dur="50" fill="hold"/>
                                        <p:tgtEl>
                                          <p:spTgt spid="440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5" dur="50" fill="hold"/>
                                        <p:tgtEl>
                                          <p:spTgt spid="440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6" dur="50" fill="hold"/>
                                        <p:tgtEl>
                                          <p:spTgt spid="440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7" dur="50" fill="hold"/>
                                        <p:tgtEl>
                                          <p:spTgt spid="440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 nodeType="afterGroup">
                            <p:stCondLst>
                              <p:cond delay="4350"/>
                            </p:stCondLst>
                            <p:childTnLst>
                              <p:par>
                                <p:cTn id="529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0" dur="50" fill="hold"/>
                                        <p:tgtEl>
                                          <p:spTgt spid="440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1" dur="50" fill="hold"/>
                                        <p:tgtEl>
                                          <p:spTgt spid="440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2" dur="50" fill="hold"/>
                                        <p:tgtEl>
                                          <p:spTgt spid="440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3" dur="50" fill="hold"/>
                                        <p:tgtEl>
                                          <p:spTgt spid="440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 nodeType="afterGroup">
                            <p:stCondLst>
                              <p:cond delay="4400"/>
                            </p:stCondLst>
                            <p:childTnLst>
                              <p:par>
                                <p:cTn id="535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6" dur="50" fill="hold"/>
                                        <p:tgtEl>
                                          <p:spTgt spid="440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7" dur="50" fill="hold"/>
                                        <p:tgtEl>
                                          <p:spTgt spid="440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8" dur="50" fill="hold"/>
                                        <p:tgtEl>
                                          <p:spTgt spid="440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9" dur="50" fill="hold"/>
                                        <p:tgtEl>
                                          <p:spTgt spid="440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 nodeType="afterGroup">
                            <p:stCondLst>
                              <p:cond delay="4450"/>
                            </p:stCondLst>
                            <p:childTnLst>
                              <p:par>
                                <p:cTn id="541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2" dur="50" fill="hold"/>
                                        <p:tgtEl>
                                          <p:spTgt spid="440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3" dur="50" fill="hold"/>
                                        <p:tgtEl>
                                          <p:spTgt spid="440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4" dur="50" fill="hold"/>
                                        <p:tgtEl>
                                          <p:spTgt spid="440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5" dur="50" fill="hold"/>
                                        <p:tgtEl>
                                          <p:spTgt spid="440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47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8" dur="50" fill="hold"/>
                                        <p:tgtEl>
                                          <p:spTgt spid="440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9" dur="50" fill="hold"/>
                                        <p:tgtEl>
                                          <p:spTgt spid="440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0" dur="50" fill="hold"/>
                                        <p:tgtEl>
                                          <p:spTgt spid="440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1" dur="50" fill="hold"/>
                                        <p:tgtEl>
                                          <p:spTgt spid="440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2" fill="hold" nodeType="afterGroup">
                            <p:stCondLst>
                              <p:cond delay="4550"/>
                            </p:stCondLst>
                            <p:childTnLst>
                              <p:par>
                                <p:cTn id="553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4" dur="50" fill="hold"/>
                                        <p:tgtEl>
                                          <p:spTgt spid="440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5" dur="50" fill="hold"/>
                                        <p:tgtEl>
                                          <p:spTgt spid="440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6" dur="50" fill="hold"/>
                                        <p:tgtEl>
                                          <p:spTgt spid="440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7" dur="50" fill="hold"/>
                                        <p:tgtEl>
                                          <p:spTgt spid="440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8" fill="hold" nodeType="afterGroup">
                            <p:stCondLst>
                              <p:cond delay="4600"/>
                            </p:stCondLst>
                            <p:childTnLst>
                              <p:par>
                                <p:cTn id="559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0" dur="50" fill="hold"/>
                                        <p:tgtEl>
                                          <p:spTgt spid="440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1" dur="50" fill="hold"/>
                                        <p:tgtEl>
                                          <p:spTgt spid="440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2" dur="50" fill="hold"/>
                                        <p:tgtEl>
                                          <p:spTgt spid="440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3" dur="50" fill="hold"/>
                                        <p:tgtEl>
                                          <p:spTgt spid="440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 nodeType="afterGroup">
                            <p:stCondLst>
                              <p:cond delay="4650"/>
                            </p:stCondLst>
                            <p:childTnLst>
                              <p:par>
                                <p:cTn id="565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6" dur="50" fill="hold"/>
                                        <p:tgtEl>
                                          <p:spTgt spid="440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7" dur="50" fill="hold"/>
                                        <p:tgtEl>
                                          <p:spTgt spid="440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8" dur="50" fill="hold"/>
                                        <p:tgtEl>
                                          <p:spTgt spid="440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9" dur="50" fill="hold"/>
                                        <p:tgtEl>
                                          <p:spTgt spid="440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0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571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2" dur="50" fill="hold"/>
                                        <p:tgtEl>
                                          <p:spTgt spid="440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3" dur="50" fill="hold"/>
                                        <p:tgtEl>
                                          <p:spTgt spid="440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4" dur="50" fill="hold"/>
                                        <p:tgtEl>
                                          <p:spTgt spid="440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5" dur="50" fill="hold"/>
                                        <p:tgtEl>
                                          <p:spTgt spid="440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6" fill="hold" nodeType="afterGroup">
                            <p:stCondLst>
                              <p:cond delay="4750"/>
                            </p:stCondLst>
                            <p:childTnLst>
                              <p:par>
                                <p:cTn id="577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8" dur="50" fill="hold"/>
                                        <p:tgtEl>
                                          <p:spTgt spid="440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9" dur="50" fill="hold"/>
                                        <p:tgtEl>
                                          <p:spTgt spid="440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0" dur="50" fill="hold"/>
                                        <p:tgtEl>
                                          <p:spTgt spid="440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1" dur="50" fill="hold"/>
                                        <p:tgtEl>
                                          <p:spTgt spid="440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583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4" dur="50" fill="hold"/>
                                        <p:tgtEl>
                                          <p:spTgt spid="44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5" dur="50" fill="hold"/>
                                        <p:tgtEl>
                                          <p:spTgt spid="44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6" dur="50" fill="hold"/>
                                        <p:tgtEl>
                                          <p:spTgt spid="44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7" dur="50" fill="hold"/>
                                        <p:tgtEl>
                                          <p:spTgt spid="44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8" fill="hold" nodeType="afterGroup">
                            <p:stCondLst>
                              <p:cond delay="4850"/>
                            </p:stCondLst>
                            <p:childTnLst>
                              <p:par>
                                <p:cTn id="589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0" dur="50" fill="hold"/>
                                        <p:tgtEl>
                                          <p:spTgt spid="440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1" dur="50" fill="hold"/>
                                        <p:tgtEl>
                                          <p:spTgt spid="440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2" dur="50" fill="hold"/>
                                        <p:tgtEl>
                                          <p:spTgt spid="440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3" dur="50" fill="hold"/>
                                        <p:tgtEl>
                                          <p:spTgt spid="440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4" fill="hold" nodeType="afterGroup">
                            <p:stCondLst>
                              <p:cond delay="4900"/>
                            </p:stCondLst>
                            <p:childTnLst>
                              <p:par>
                                <p:cTn id="595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6" dur="50" fill="hold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7" dur="50" fill="hold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8" dur="50" fill="hold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9" dur="50" fill="hold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0" fill="hold" nodeType="afterGroup">
                            <p:stCondLst>
                              <p:cond delay="4950"/>
                            </p:stCondLst>
                            <p:childTnLst>
                              <p:par>
                                <p:cTn id="601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2" dur="50" fill="hold"/>
                                        <p:tgtEl>
                                          <p:spTgt spid="440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3" dur="50" fill="hold"/>
                                        <p:tgtEl>
                                          <p:spTgt spid="440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4" dur="50" fill="hold"/>
                                        <p:tgtEl>
                                          <p:spTgt spid="440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5" dur="50" fill="hold"/>
                                        <p:tgtEl>
                                          <p:spTgt spid="440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07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8" dur="50" fill="hold"/>
                                        <p:tgtEl>
                                          <p:spTgt spid="440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9" dur="50" fill="hold"/>
                                        <p:tgtEl>
                                          <p:spTgt spid="440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0" dur="50" fill="hold"/>
                                        <p:tgtEl>
                                          <p:spTgt spid="440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1" dur="50" fill="hold"/>
                                        <p:tgtEl>
                                          <p:spTgt spid="440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2" fill="hold" nodeType="afterGroup">
                            <p:stCondLst>
                              <p:cond delay="5050"/>
                            </p:stCondLst>
                            <p:childTnLst>
                              <p:par>
                                <p:cTn id="613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4" dur="5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5" dur="5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6" dur="5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7" dur="5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8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619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0" dur="50" fill="hold"/>
                                        <p:tgtEl>
                                          <p:spTgt spid="440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1" dur="50" fill="hold"/>
                                        <p:tgtEl>
                                          <p:spTgt spid="440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2" dur="50" fill="hold"/>
                                        <p:tgtEl>
                                          <p:spTgt spid="440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23" dur="50" fill="hold"/>
                                        <p:tgtEl>
                                          <p:spTgt spid="440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4" fill="hold" nodeType="afterGroup">
                            <p:stCondLst>
                              <p:cond delay="5150"/>
                            </p:stCondLst>
                            <p:childTnLst>
                              <p:par>
                                <p:cTn id="625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6" dur="5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7" dur="5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8" dur="5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29" dur="5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0" fill="hold" nodeType="afterGroup">
                            <p:stCondLst>
                              <p:cond delay="5200"/>
                            </p:stCondLst>
                            <p:childTnLst>
                              <p:par>
                                <p:cTn id="631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2" dur="50" fill="hold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3" dur="50" fill="hold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4" dur="50" fill="hold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5" dur="50" fill="hold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6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637" presetID="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8" dur="500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9" dur="500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2" dur="500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3" dur="500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6" dur="500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7" dur="500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0" dur="500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1" dur="500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4" dur="500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5" dur="500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8" dur="500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9" dur="500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2" dur="500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3" dur="500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6" dur="500"/>
                                        <p:tgtEl>
                                          <p:spTgt spid="44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7" dur="500"/>
                                        <p:tgtEl>
                                          <p:spTgt spid="44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0" dur="500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1" dur="500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4" dur="500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5" dur="500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8" dur="500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9" dur="500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2" dur="500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3" dur="500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6" dur="500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7" dur="500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0" dur="500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1" dur="500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4" dur="500"/>
                                        <p:tgtEl>
                                          <p:spTgt spid="44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5" dur="500"/>
                                        <p:tgtEl>
                                          <p:spTgt spid="44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8" dur="500"/>
                                        <p:tgtEl>
                                          <p:spTgt spid="44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9" dur="500"/>
                                        <p:tgtEl>
                                          <p:spTgt spid="44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2" dur="500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3" dur="500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6" dur="500"/>
                                        <p:tgtEl>
                                          <p:spTgt spid="44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7" dur="500"/>
                                        <p:tgtEl>
                                          <p:spTgt spid="44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0" dur="500"/>
                                        <p:tgtEl>
                                          <p:spTgt spid="44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1" dur="500"/>
                                        <p:tgtEl>
                                          <p:spTgt spid="44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4" dur="500"/>
                                        <p:tgtEl>
                                          <p:spTgt spid="44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5" dur="500"/>
                                        <p:tgtEl>
                                          <p:spTgt spid="44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8" dur="500"/>
                                        <p:tgtEl>
                                          <p:spTgt spid="44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9" dur="500"/>
                                        <p:tgtEl>
                                          <p:spTgt spid="44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2" dur="500"/>
                                        <p:tgtEl>
                                          <p:spTgt spid="44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3" dur="500"/>
                                        <p:tgtEl>
                                          <p:spTgt spid="44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6" dur="500"/>
                                        <p:tgtEl>
                                          <p:spTgt spid="44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7" dur="500"/>
                                        <p:tgtEl>
                                          <p:spTgt spid="44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0" dur="500"/>
                                        <p:tgtEl>
                                          <p:spTgt spid="44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1" dur="500"/>
                                        <p:tgtEl>
                                          <p:spTgt spid="44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4" dur="500"/>
                                        <p:tgtEl>
                                          <p:spTgt spid="44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5" dur="500"/>
                                        <p:tgtEl>
                                          <p:spTgt spid="44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8" dur="500"/>
                                        <p:tgtEl>
                                          <p:spTgt spid="44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9" dur="500"/>
                                        <p:tgtEl>
                                          <p:spTgt spid="44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2" dur="500"/>
                                        <p:tgtEl>
                                          <p:spTgt spid="44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3" dur="500"/>
                                        <p:tgtEl>
                                          <p:spTgt spid="44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6" dur="500"/>
                                        <p:tgtEl>
                                          <p:spTgt spid="44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7" dur="500"/>
                                        <p:tgtEl>
                                          <p:spTgt spid="44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0" dur="500"/>
                                        <p:tgtEl>
                                          <p:spTgt spid="44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1" dur="500"/>
                                        <p:tgtEl>
                                          <p:spTgt spid="44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4" dur="500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5" dur="500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8" dur="500"/>
                                        <p:tgtEl>
                                          <p:spTgt spid="44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9" dur="500"/>
                                        <p:tgtEl>
                                          <p:spTgt spid="44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2" dur="500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3" dur="500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6" dur="500"/>
                                        <p:tgtEl>
                                          <p:spTgt spid="44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7" dur="500"/>
                                        <p:tgtEl>
                                          <p:spTgt spid="44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0" dur="500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1" dur="500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4" dur="500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5" dur="500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59259E-6 C -0.00625 -0.01945 -0.01497 -0.03472 -0.02461 -0.05139 C -0.02969 -0.06019 -0.03281 -0.07084 -0.03698 -0.0801 C -0.03841 -0.0831 -0.04127 -0.0838 -0.04323 -0.08611 C -0.05937 -0.10764 -0.03958 -0.08588 -0.05534 -0.10463 C -0.05729 -0.10695 -0.05989 -0.10834 -0.06159 -0.11111 C -0.06758 -0.11968 -0.06784 -0.12963 -0.07239 -0.13727 C -0.075 -0.1419 -0.07851 -0.14537 -0.08164 -0.14954 C -0.0832 -0.15185 -0.08346 -0.15533 -0.08476 -0.15764 C -0.08854 -0.16574 -0.08906 -0.16574 -0.09388 -0.17222 C -0.09635 -0.18542 -0.09948 -0.1794 -0.10156 -0.19051 C -0.1069 -0.21852 -0.11445 -0.24329 -0.12773 -0.26644 C -0.13125 -0.27986 -0.13372 -0.2926 -0.13854 -0.30556 C -0.14153 -0.3206 -0.14583 -0.33357 -0.14935 -0.34838 C -0.15469 -0.37107 -0.15872 -0.39468 -0.16159 -0.41806 C -0.16211 -0.43935 -0.16146 -0.46042 -0.16315 -0.48172 C -0.16406 -0.49283 -0.16927 -0.51435 -0.16927 -0.51412 C -0.16758 -0.57523 -0.17812 -0.68912 -0.1569 -0.76644 C -0.14987 -0.7919 -0.13698 -0.84931 -0.11549 -0.8588 C -0.11497 -0.85857 -0.07851 -0.84699 -0.07396 -0.84445 C -0.04844 -0.8301 -0.03971 -0.82084 -0.01706 -0.80139 C -0.00377 -0.79005 0.00834 -0.77778 0.02149 -0.76644 C 0.02552 -0.76297 0.03386 -0.75625 0.03386 -0.75602 C 0.05417 -0.72246 0.06992 -0.6838 0.08763 -0.64746 C 0.10143 -0.61945 0.11836 -0.5919 0.12917 -0.56158 C 0.14232 -0.52431 0.15013 -0.48264 0.15677 -0.4426 C 0.15521 -0.41528 0.15456 -0.3882 0.15222 -0.36111 C 0.15196 -0.35648 0.15143 -0.35139 0.14909 -0.34838 C 0.14362 -0.34121 0.14076 -0.33125 0.13529 -0.32385 C 0.12409 -0.30903 0.10794 -0.29861 0.09531 -0.28704 C 0.09167 -0.2838 0.08893 -0.27801 0.08451 -0.27662 C 0.0599 -0.26875 0.03503 -0.25648 0.01081 -0.24584 C -0.03437 -0.22616 -0.07695 -0.20556 -0.12461 -0.20093 C -0.14362 -0.20347 -0.20416 -0.19746 -0.23385 -0.22338 C -0.24114 -0.22986 -0.24935 -0.25 -0.25247 -0.25648 C -0.25677 -0.26528 -0.26771 -0.28102 -0.26771 -0.28079 C -0.26992 -0.30209 -0.27539 -0.32153 -0.27851 -0.34236 C -0.27656 -0.37477 -0.27825 -0.39815 -0.26471 -0.42408 C -0.24791 -0.45625 -0.21289 -0.46713 -0.18633 -0.47755 C -0.16028 -0.4882 -0.13594 -0.50394 -0.10937 -0.51227 C -0.08489 -0.52014 -0.06002 -0.5257 -0.03541 -0.53287 C 0.08373 -0.52639 0.20677 -0.55116 0.32149 -0.50834 C 0.34336 -0.50047 0.35729 -0.48403 0.37539 -0.46713 C 0.3918 -0.45162 0.40925 -0.44144 0.42149 -0.41806 C 0.42722 -0.40718 0.43177 -0.39769 0.43529 -0.38542 C 0.4375 -0.37709 0.44154 -0.36111 0.44154 -0.36088 C 0.44623 -0.31783 0.44636 -0.32153 0.44154 -0.24584 C 0.44102 -0.23843 0.43698 -0.23241 0.43529 -0.22547 C 0.43073 -0.20741 0.42761 -0.18935 0.42149 -0.17222 C 0.41927 -0.15764 0.41263 -0.14885 0.40599 -0.13727 C 0.40417 -0.13426 0.40352 -0.12986 0.40143 -0.12685 C 0.39011 -0.11042 0.36159 -0.09121 0.3474 -0.08611 C 0.33841 -0.08264 0.32904 -0.08033 0.31992 -0.07593 C 0.29805 -0.06551 0.30886 -0.06922 0.28763 -0.06366 C 0.25768 -0.0456 0.22448 -0.03681 0.19219 -0.02871 C 0.17969 -0.0294 0.01107 -0.00996 -0.03541 -0.07199 C -0.05521 -0.09815 -0.07864 -0.13658 -0.08789 -0.17222 C -0.09232 -0.18889 -0.09857 -0.20996 -0.10156 -0.22778 C -0.10299 -0.23588 -0.10625 -0.25209 -0.10625 -0.25185 C -0.10469 -0.26111 -0.10573 -0.27153 -0.10156 -0.27871 C -0.09857 -0.2838 -0.08607 -0.28704 -0.08008 -0.28889 C -0.07409 -0.29445 -0.06836 -0.29445 -0.06159 -0.29722 C -0.05325 -0.30093 -0.04531 -0.30463 -0.03698 -0.30741 C -0.02135 -0.30672 -0.00143 -0.30324 0.01524 -0.30324 " pathEditMode="relative" rAng="0" ptsTypes="AAAAAAAAAAAAAAAAAAAAAAAAAAAAAAAAAAAAAAAAAAAAAAAAAAAAAAAAAAAAAAAA">
                                      <p:cBhvr>
                                        <p:cTn id="778" dur="2000" fill="hold"/>
                                        <p:tgtEl>
                                          <p:spTgt spid="440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20" y="-4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0" dur="2000" fill="hold"/>
                                        <p:tgtEl>
                                          <p:spTgt spid="44070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2" dur="500"/>
                                        <p:tgtEl>
                                          <p:spTgt spid="44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3" dur="500"/>
                                        <p:tgtEl>
                                          <p:spTgt spid="44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8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6" fill="hold" nodeType="afterGroup">
                            <p:stCondLst>
                              <p:cond delay="7250"/>
                            </p:stCondLst>
                            <p:childTnLst>
                              <p:par>
                                <p:cTn id="78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0" fill="hold" nodeType="afterGroup">
                            <p:stCondLst>
                              <p:cond delay="9750"/>
                            </p:stCondLst>
                            <p:childTnLst>
                              <p:par>
                                <p:cTn id="79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94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083"/>
                </p:tgtEl>
              </p:cMediaNode>
            </p:audio>
          </p:childTnLst>
        </p:cTn>
      </p:par>
    </p:tnLst>
    <p:bldLst>
      <p:bldP spid="44035" grpId="0" animBg="1"/>
      <p:bldP spid="44035" grpId="1" animBg="1"/>
      <p:bldP spid="44035" grpId="2" animBg="1"/>
      <p:bldP spid="44037" grpId="0" animBg="1"/>
      <p:bldP spid="44037" grpId="1" animBg="1"/>
      <p:bldP spid="44037" grpId="2" animBg="1"/>
      <p:bldP spid="44038" grpId="0" animBg="1"/>
      <p:bldP spid="44038" grpId="1" animBg="1"/>
      <p:bldP spid="44038" grpId="2" animBg="1"/>
      <p:bldP spid="44039" grpId="0" animBg="1"/>
      <p:bldP spid="44039" grpId="1" animBg="1"/>
      <p:bldP spid="44039" grpId="2" animBg="1"/>
      <p:bldP spid="44040" grpId="0" animBg="1"/>
      <p:bldP spid="44040" grpId="1" animBg="1"/>
      <p:bldP spid="44040" grpId="2" animBg="1"/>
      <p:bldP spid="44043" grpId="0" animBg="1"/>
      <p:bldP spid="44043" grpId="1" animBg="1"/>
      <p:bldP spid="44043" grpId="2" animBg="1"/>
      <p:bldP spid="44044" grpId="0" animBg="1"/>
      <p:bldP spid="44044" grpId="1" animBg="1"/>
      <p:bldP spid="44044" grpId="2" animBg="1"/>
      <p:bldP spid="44045" grpId="0" animBg="1"/>
      <p:bldP spid="44045" grpId="1" animBg="1"/>
      <p:bldP spid="44045" grpId="2" animBg="1"/>
      <p:bldP spid="44046" grpId="0" animBg="1"/>
      <p:bldP spid="44046" grpId="1" animBg="1"/>
      <p:bldP spid="44046" grpId="2" animBg="1"/>
      <p:bldP spid="44047" grpId="0" animBg="1"/>
      <p:bldP spid="44047" grpId="1" animBg="1"/>
      <p:bldP spid="44047" grpId="2" animBg="1"/>
      <p:bldP spid="44048" grpId="0" animBg="1"/>
      <p:bldP spid="44048" grpId="1" animBg="1"/>
      <p:bldP spid="44048" grpId="2" animBg="1"/>
      <p:bldP spid="44050" grpId="0" animBg="1"/>
      <p:bldP spid="44050" grpId="1" animBg="1"/>
      <p:bldP spid="44050" grpId="2" animBg="1"/>
      <p:bldP spid="44051" grpId="0" animBg="1"/>
      <p:bldP spid="44051" grpId="1" animBg="1"/>
      <p:bldP spid="44051" grpId="2" animBg="1"/>
      <p:bldP spid="44052" grpId="0" animBg="1"/>
      <p:bldP spid="44052" grpId="1" animBg="1"/>
      <p:bldP spid="44052" grpId="2" animBg="1"/>
      <p:bldP spid="44053" grpId="0" animBg="1"/>
      <p:bldP spid="44053" grpId="1" animBg="1"/>
      <p:bldP spid="44053" grpId="2" animBg="1"/>
      <p:bldP spid="44054" grpId="0" animBg="1"/>
      <p:bldP spid="44054" grpId="1" animBg="1"/>
      <p:bldP spid="44054" grpId="2" animBg="1"/>
      <p:bldP spid="44055" grpId="0" animBg="1"/>
      <p:bldP spid="44055" grpId="1" animBg="1"/>
      <p:bldP spid="44055" grpId="2" animBg="1"/>
      <p:bldP spid="44056" grpId="0" animBg="1"/>
      <p:bldP spid="44056" grpId="1" animBg="1"/>
      <p:bldP spid="44056" grpId="2" animBg="1"/>
      <p:bldP spid="44057" grpId="0" animBg="1"/>
      <p:bldP spid="44057" grpId="1" animBg="1"/>
      <p:bldP spid="44057" grpId="2" animBg="1"/>
      <p:bldP spid="44058" grpId="0" animBg="1"/>
      <p:bldP spid="44058" grpId="1" animBg="1"/>
      <p:bldP spid="44058" grpId="2" animBg="1"/>
      <p:bldP spid="44059" grpId="0" animBg="1"/>
      <p:bldP spid="44059" grpId="1" animBg="1"/>
      <p:bldP spid="44059" grpId="2" animBg="1"/>
      <p:bldP spid="44060" grpId="0" animBg="1"/>
      <p:bldP spid="44060" grpId="1" animBg="1"/>
      <p:bldP spid="44060" grpId="2" animBg="1"/>
      <p:bldP spid="44061" grpId="0" animBg="1"/>
      <p:bldP spid="44061" grpId="1" animBg="1"/>
      <p:bldP spid="44061" grpId="2" animBg="1"/>
      <p:bldP spid="44062" grpId="0" animBg="1"/>
      <p:bldP spid="44062" grpId="1" animBg="1"/>
      <p:bldP spid="44062" grpId="2" animBg="1"/>
      <p:bldP spid="44063" grpId="0" animBg="1"/>
      <p:bldP spid="44063" grpId="1" animBg="1"/>
      <p:bldP spid="44063" grpId="2" animBg="1"/>
      <p:bldP spid="44064" grpId="0" animBg="1"/>
      <p:bldP spid="44064" grpId="1" animBg="1"/>
      <p:bldP spid="44064" grpId="2" animBg="1"/>
      <p:bldP spid="44065" grpId="0" animBg="1"/>
      <p:bldP spid="44065" grpId="1" animBg="1"/>
      <p:bldP spid="44065" grpId="2" animBg="1"/>
      <p:bldP spid="44067" grpId="0" animBg="1"/>
      <p:bldP spid="44067" grpId="1" animBg="1"/>
      <p:bldP spid="44067" grpId="2" animBg="1"/>
      <p:bldP spid="44068" grpId="0" animBg="1"/>
      <p:bldP spid="44068" grpId="1" animBg="1"/>
      <p:bldP spid="44068" grpId="2" animBg="1"/>
      <p:bldP spid="44069" grpId="0" animBg="1"/>
      <p:bldP spid="44069" grpId="1" animBg="1"/>
      <p:bldP spid="44069" grpId="2" animBg="1"/>
      <p:bldP spid="44070" grpId="0" animBg="1"/>
      <p:bldP spid="44071" grpId="0" animBg="1"/>
      <p:bldP spid="44071" grpId="1" animBg="1"/>
      <p:bldP spid="44072" grpId="0" animBg="1"/>
      <p:bldP spid="44072" grpId="1" animBg="1"/>
      <p:bldP spid="44073" grpId="0" animBg="1"/>
      <p:bldP spid="44073" grpId="1" animBg="1"/>
      <p:bldP spid="44073" grpId="2" animBg="1"/>
      <p:bldP spid="44074" grpId="0" animBg="1"/>
      <p:bldP spid="44074" grpId="1" animBg="1"/>
      <p:bldP spid="44074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c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192535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92">
            <a:extLst>
              <a:ext uri="{FF2B5EF4-FFF2-40B4-BE49-F238E27FC236}">
                <a16:creationId xmlns:a16="http://schemas.microsoft.com/office/drawing/2014/main" id="{6F476EB7-0469-21FA-66B0-034DB2F52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7" r="10042" b="3334"/>
          <a:stretch>
            <a:fillRect/>
          </a:stretch>
        </p:blipFill>
        <p:spPr bwMode="auto">
          <a:xfrm>
            <a:off x="1354136" y="4082"/>
            <a:ext cx="9483725" cy="71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Rectangle 3">
            <a:extLst>
              <a:ext uri="{FF2B5EF4-FFF2-40B4-BE49-F238E27FC236}">
                <a16:creationId xmlns:a16="http://schemas.microsoft.com/office/drawing/2014/main" id="{35E21B4C-ACED-237C-1DF3-1A808BAD68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0239" y="838200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Bảo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An</a:t>
            </a:r>
          </a:p>
        </p:txBody>
      </p:sp>
      <p:sp>
        <p:nvSpPr>
          <p:cNvPr id="44036" name="Rectangle 4">
            <a:extLst>
              <a:ext uri="{FF2B5EF4-FFF2-40B4-BE49-F238E27FC236}">
                <a16:creationId xmlns:a16="http://schemas.microsoft.com/office/drawing/2014/main" id="{44BBDDFA-8A9E-88C1-1982-F3716D8D6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1689" y="838200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Tùng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Anh</a:t>
            </a:r>
          </a:p>
        </p:txBody>
      </p:sp>
      <p:sp>
        <p:nvSpPr>
          <p:cNvPr id="44037" name="Rectangle 5">
            <a:extLst>
              <a:ext uri="{FF2B5EF4-FFF2-40B4-BE49-F238E27FC236}">
                <a16:creationId xmlns:a16="http://schemas.microsoft.com/office/drawing/2014/main" id="{8534E2E8-AD70-C9BB-29A3-4AC84992E7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3926" y="838200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Vinh</a:t>
            </a:r>
          </a:p>
        </p:txBody>
      </p:sp>
      <p:sp>
        <p:nvSpPr>
          <p:cNvPr id="44038" name="Rectangle 6">
            <a:extLst>
              <a:ext uri="{FF2B5EF4-FFF2-40B4-BE49-F238E27FC236}">
                <a16:creationId xmlns:a16="http://schemas.microsoft.com/office/drawing/2014/main" id="{D3F93F73-7D96-DD7F-F0E9-887493685C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9326" y="838200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M.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Châu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4039" name="Rectangle 7">
            <a:extLst>
              <a:ext uri="{FF2B5EF4-FFF2-40B4-BE49-F238E27FC236}">
                <a16:creationId xmlns:a16="http://schemas.microsoft.com/office/drawing/2014/main" id="{B77D4E51-9F0D-AF6C-CB15-E2C2B49F5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0926" y="838200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Đinh Chi</a:t>
            </a:r>
          </a:p>
        </p:txBody>
      </p:sp>
      <p:sp>
        <p:nvSpPr>
          <p:cNvPr id="44040" name="Rectangle 8">
            <a:extLst>
              <a:ext uri="{FF2B5EF4-FFF2-40B4-BE49-F238E27FC236}">
                <a16:creationId xmlns:a16="http://schemas.microsoft.com/office/drawing/2014/main" id="{0EB5376E-3091-A8BC-A486-9F48A125B4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1739" y="838200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Vũ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Chi</a:t>
            </a:r>
          </a:p>
        </p:txBody>
      </p:sp>
      <p:sp>
        <p:nvSpPr>
          <p:cNvPr id="44043" name="Rectangle 11">
            <a:extLst>
              <a:ext uri="{FF2B5EF4-FFF2-40B4-BE49-F238E27FC236}">
                <a16:creationId xmlns:a16="http://schemas.microsoft.com/office/drawing/2014/main" id="{2E4F4299-244D-F7C0-EB9D-9E8E142DEE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0239" y="1800225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Đức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Anh</a:t>
            </a:r>
          </a:p>
        </p:txBody>
      </p:sp>
      <p:sp>
        <p:nvSpPr>
          <p:cNvPr id="44044" name="Rectangle 12">
            <a:extLst>
              <a:ext uri="{FF2B5EF4-FFF2-40B4-BE49-F238E27FC236}">
                <a16:creationId xmlns:a16="http://schemas.microsoft.com/office/drawing/2014/main" id="{3B8EEA8B-D3DE-68F3-52B5-964A385DC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1689" y="1800225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Hà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Anh</a:t>
            </a:r>
          </a:p>
        </p:txBody>
      </p:sp>
      <p:sp>
        <p:nvSpPr>
          <p:cNvPr id="44045" name="Rectangle 13">
            <a:extLst>
              <a:ext uri="{FF2B5EF4-FFF2-40B4-BE49-F238E27FC236}">
                <a16:creationId xmlns:a16="http://schemas.microsoft.com/office/drawing/2014/main" id="{0D996C2A-BFF7-6D75-AAC3-C2455B0849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188" y="1800225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Duy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Công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4046" name="Rectangle 14">
            <a:extLst>
              <a:ext uri="{FF2B5EF4-FFF2-40B4-BE49-F238E27FC236}">
                <a16:creationId xmlns:a16="http://schemas.microsoft.com/office/drawing/2014/main" id="{D3388837-1981-BB50-1A13-52ECE246C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9326" y="1800225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Bá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Dũng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4047" name="Rectangle 15">
            <a:extLst>
              <a:ext uri="{FF2B5EF4-FFF2-40B4-BE49-F238E27FC236}">
                <a16:creationId xmlns:a16="http://schemas.microsoft.com/office/drawing/2014/main" id="{152CD2B8-4EA6-7796-1789-C5EC32B57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3464" y="1800225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Ng Linh</a:t>
            </a:r>
          </a:p>
        </p:txBody>
      </p:sp>
      <p:sp>
        <p:nvSpPr>
          <p:cNvPr id="44048" name="Rectangle 16">
            <a:extLst>
              <a:ext uri="{FF2B5EF4-FFF2-40B4-BE49-F238E27FC236}">
                <a16:creationId xmlns:a16="http://schemas.microsoft.com/office/drawing/2014/main" id="{455B10B0-59F1-2907-CF14-517C7BF3AE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1739" y="1800225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vi-VN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Quốc Hưng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4050" name="Rectangle 18">
            <a:extLst>
              <a:ext uri="{FF2B5EF4-FFF2-40B4-BE49-F238E27FC236}">
                <a16:creationId xmlns:a16="http://schemas.microsoft.com/office/drawing/2014/main" id="{25C821E6-CFF4-52CA-37F0-992891C1E3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2351" y="5486400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Vy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4051" name="Rectangle 19">
            <a:extLst>
              <a:ext uri="{FF2B5EF4-FFF2-40B4-BE49-F238E27FC236}">
                <a16:creationId xmlns:a16="http://schemas.microsoft.com/office/drawing/2014/main" id="{2C67651E-D78E-411D-ABF0-6888943B6C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0714" y="2743200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Đức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Bảo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4052" name="Rectangle 20">
            <a:extLst>
              <a:ext uri="{FF2B5EF4-FFF2-40B4-BE49-F238E27FC236}">
                <a16:creationId xmlns:a16="http://schemas.microsoft.com/office/drawing/2014/main" id="{5280835C-2B4E-2934-0D2E-8A0586BD9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2164" y="2743200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Bảo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Châu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4053" name="Rectangle 21">
            <a:extLst>
              <a:ext uri="{FF2B5EF4-FFF2-40B4-BE49-F238E27FC236}">
                <a16:creationId xmlns:a16="http://schemas.microsoft.com/office/drawing/2014/main" id="{3E63A358-1688-A901-3B58-D0E2B592C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3925" y="2753088"/>
            <a:ext cx="1362074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Minh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Đạt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4054" name="Rectangle 22">
            <a:extLst>
              <a:ext uri="{FF2B5EF4-FFF2-40B4-BE49-F238E27FC236}">
                <a16:creationId xmlns:a16="http://schemas.microsoft.com/office/drawing/2014/main" id="{A3A151B3-01C3-64D4-564E-CF70A058C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743200"/>
            <a:ext cx="1401764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Trung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Hải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4055" name="Rectangle 23">
            <a:extLst>
              <a:ext uri="{FF2B5EF4-FFF2-40B4-BE49-F238E27FC236}">
                <a16:creationId xmlns:a16="http://schemas.microsoft.com/office/drawing/2014/main" id="{35F24284-0DBB-D528-DFDD-B67A90AD9C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1" y="2743200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Gia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Huy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4056" name="Rectangle 24">
            <a:extLst>
              <a:ext uri="{FF2B5EF4-FFF2-40B4-BE49-F238E27FC236}">
                <a16:creationId xmlns:a16="http://schemas.microsoft.com/office/drawing/2014/main" id="{AD11C87F-FEA8-2A84-158B-0AD6CF571D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2214" y="2743200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Lan Anh</a:t>
            </a:r>
          </a:p>
        </p:txBody>
      </p:sp>
      <p:sp>
        <p:nvSpPr>
          <p:cNvPr id="44057" name="Rectangle 25">
            <a:extLst>
              <a:ext uri="{FF2B5EF4-FFF2-40B4-BE49-F238E27FC236}">
                <a16:creationId xmlns:a16="http://schemas.microsoft.com/office/drawing/2014/main" id="{596E0140-BC95-9E03-0E77-DB4C25DC26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1" y="5486400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Nhân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4058" name="Rectangle 26">
            <a:extLst>
              <a:ext uri="{FF2B5EF4-FFF2-40B4-BE49-F238E27FC236}">
                <a16:creationId xmlns:a16="http://schemas.microsoft.com/office/drawing/2014/main" id="{706B5FB7-4DAA-EF33-8C20-CAA6F2EF0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8726" y="5486400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Tuấn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4059" name="Rectangle 27">
            <a:extLst>
              <a:ext uri="{FF2B5EF4-FFF2-40B4-BE49-F238E27FC236}">
                <a16:creationId xmlns:a16="http://schemas.microsoft.com/office/drawing/2014/main" id="{784359FE-F444-6CD2-B8E2-C0A8F6BFDB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0714" y="3657600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/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X.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Khang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4060" name="Rectangle 28">
            <a:extLst>
              <a:ext uri="{FF2B5EF4-FFF2-40B4-BE49-F238E27FC236}">
                <a16:creationId xmlns:a16="http://schemas.microsoft.com/office/drawing/2014/main" id="{793BE349-38B1-2471-55F4-E307CD706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2164" y="3657600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/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N. Khánh</a:t>
            </a:r>
          </a:p>
        </p:txBody>
      </p:sp>
      <p:sp>
        <p:nvSpPr>
          <p:cNvPr id="44061" name="Rectangle 29">
            <a:extLst>
              <a:ext uri="{FF2B5EF4-FFF2-40B4-BE49-F238E27FC236}">
                <a16:creationId xmlns:a16="http://schemas.microsoft.com/office/drawing/2014/main" id="{12FA860B-FF13-4B11-7C07-7C96C99E6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7576" y="3660775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/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Tuấn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Kiệt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4062" name="Rectangle 30">
            <a:extLst>
              <a:ext uri="{FF2B5EF4-FFF2-40B4-BE49-F238E27FC236}">
                <a16:creationId xmlns:a16="http://schemas.microsoft.com/office/drawing/2014/main" id="{88AC0B81-E94B-073C-958C-54BA0CDDF2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1" y="3657600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/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Trúc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Lam</a:t>
            </a:r>
          </a:p>
        </p:txBody>
      </p:sp>
      <p:sp>
        <p:nvSpPr>
          <p:cNvPr id="44063" name="Rectangle 31">
            <a:extLst>
              <a:ext uri="{FF2B5EF4-FFF2-40B4-BE49-F238E27FC236}">
                <a16:creationId xmlns:a16="http://schemas.microsoft.com/office/drawing/2014/main" id="{18A0A982-5FB8-A806-8E9A-E1DBBB5298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1" y="3657600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K. Linh</a:t>
            </a:r>
          </a:p>
        </p:txBody>
      </p:sp>
      <p:sp>
        <p:nvSpPr>
          <p:cNvPr id="44064" name="Rectangle 32">
            <a:extLst>
              <a:ext uri="{FF2B5EF4-FFF2-40B4-BE49-F238E27FC236}">
                <a16:creationId xmlns:a16="http://schemas.microsoft.com/office/drawing/2014/main" id="{F4437B9A-EF07-5298-540F-28AEF11688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83639" y="3657600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/>
            <a:r>
              <a:rPr lang="vi-VN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P. Linh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4065" name="Rectangle 33">
            <a:extLst>
              <a:ext uri="{FF2B5EF4-FFF2-40B4-BE49-F238E27FC236}">
                <a16:creationId xmlns:a16="http://schemas.microsoft.com/office/drawing/2014/main" id="{8E9E04A5-9627-FE5E-328B-6DDAA35B27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189" y="5486400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Quân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4067" name="Rectangle 35">
            <a:extLst>
              <a:ext uri="{FF2B5EF4-FFF2-40B4-BE49-F238E27FC236}">
                <a16:creationId xmlns:a16="http://schemas.microsoft.com/office/drawing/2014/main" id="{31273554-3133-4495-EAF5-9FDBF8E58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0239" y="4572000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P. Linh</a:t>
            </a:r>
          </a:p>
        </p:txBody>
      </p:sp>
      <p:sp>
        <p:nvSpPr>
          <p:cNvPr id="44068" name="Rectangle 36">
            <a:extLst>
              <a:ext uri="{FF2B5EF4-FFF2-40B4-BE49-F238E27FC236}">
                <a16:creationId xmlns:a16="http://schemas.microsoft.com/office/drawing/2014/main" id="{79255AEE-63F8-E87C-89A5-69750FF0B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1689" y="4600575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Tuấn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069" name="Rectangle 37">
            <a:extLst>
              <a:ext uri="{FF2B5EF4-FFF2-40B4-BE49-F238E27FC236}">
                <a16:creationId xmlns:a16="http://schemas.microsoft.com/office/drawing/2014/main" id="{3FFE3319-D11C-5FCD-3106-B335A106F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8214" y="4572000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r>
              <a:rPr lang="en-US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Bảo Long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4070" name="Rectangle 38">
            <a:extLst>
              <a:ext uri="{FF2B5EF4-FFF2-40B4-BE49-F238E27FC236}">
                <a16:creationId xmlns:a16="http://schemas.microsoft.com/office/drawing/2014/main" id="{831D7EAA-6542-D838-410F-251CC715EE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628" y="4598398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/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Hưng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71" name="Rectangle 39">
            <a:extLst>
              <a:ext uri="{FF2B5EF4-FFF2-40B4-BE49-F238E27FC236}">
                <a16:creationId xmlns:a16="http://schemas.microsoft.com/office/drawing/2014/main" id="{93F47B94-985F-6EE6-D013-7EF41FB091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0926" y="4572000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/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M.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Ngân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4072" name="Rectangle 40">
            <a:extLst>
              <a:ext uri="{FF2B5EF4-FFF2-40B4-BE49-F238E27FC236}">
                <a16:creationId xmlns:a16="http://schemas.microsoft.com/office/drawing/2014/main" id="{F4D8357C-D2EA-7BA3-85A4-3251E4100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1739" y="4572000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/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Yến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Nhi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4073" name="Rectangle 41">
            <a:extLst>
              <a:ext uri="{FF2B5EF4-FFF2-40B4-BE49-F238E27FC236}">
                <a16:creationId xmlns:a16="http://schemas.microsoft.com/office/drawing/2014/main" id="{4122F327-F5AE-8A07-B872-49D5857D4C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0714" y="5487988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Phong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4074" name="Rectangle 42">
            <a:extLst>
              <a:ext uri="{FF2B5EF4-FFF2-40B4-BE49-F238E27FC236}">
                <a16:creationId xmlns:a16="http://schemas.microsoft.com/office/drawing/2014/main" id="{D3AA2325-BC7B-046F-52AC-90D8913563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6126" y="5486400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Phương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44083" name="FUNK2580.WAV">
            <a:hlinkClick r:id="" action="ppaction://media"/>
            <a:extLst>
              <a:ext uri="{FF2B5EF4-FFF2-40B4-BE49-F238E27FC236}">
                <a16:creationId xmlns:a16="http://schemas.microsoft.com/office/drawing/2014/main" id="{35AEA6F1-3FBD-4D50-806C-3B409C7AC6FB}"/>
              </a:ext>
            </a:extLst>
          </p:cNvPr>
          <p:cNvPicPr>
            <a:picLocks noGrp="1" noChangeAspect="1" noChangeArrowheads="1"/>
          </p:cNvPicPr>
          <p:nvPr>
            <p:ph idx="4294967295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63200" y="6553200"/>
            <a:ext cx="304800" cy="304800"/>
          </a:xfrm>
        </p:spPr>
      </p:pic>
      <p:pic>
        <p:nvPicPr>
          <p:cNvPr id="9" name="Picture 16" descr="Picture36">
            <a:extLst>
              <a:ext uri="{FF2B5EF4-FFF2-40B4-BE49-F238E27FC236}">
                <a16:creationId xmlns:a16="http://schemas.microsoft.com/office/drawing/2014/main" id="{340E2741-0568-25E2-F4F5-160BA78E03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738" y="6010275"/>
            <a:ext cx="106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6" descr="Picture36">
            <a:extLst>
              <a:ext uri="{FF2B5EF4-FFF2-40B4-BE49-F238E27FC236}">
                <a16:creationId xmlns:a16="http://schemas.microsoft.com/office/drawing/2014/main" id="{61AE7CB5-8A63-9F0C-30E9-05F2735109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738" y="6010275"/>
            <a:ext cx="106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27729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440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"/>
                            </p:stCondLst>
                            <p:childTnLst>
                              <p:par>
                                <p:cTn id="13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19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5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"/>
                            </p:stCondLst>
                            <p:childTnLst>
                              <p:par>
                                <p:cTn id="25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31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37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43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50"/>
                            </p:stCondLst>
                            <p:childTnLst>
                              <p:par>
                                <p:cTn id="49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55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" dur="5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50"/>
                            </p:stCondLst>
                            <p:childTnLst>
                              <p:par>
                                <p:cTn id="61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" dur="5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7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" fill="hold"/>
                                        <p:tgtEl>
                                          <p:spTgt spid="440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" fill="hold"/>
                                        <p:tgtEl>
                                          <p:spTgt spid="440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" fill="hold"/>
                                        <p:tgtEl>
                                          <p:spTgt spid="440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1" dur="50" fill="hold"/>
                                        <p:tgtEl>
                                          <p:spTgt spid="440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50"/>
                            </p:stCondLst>
                            <p:childTnLst>
                              <p:par>
                                <p:cTn id="73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7" dur="5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79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" fill="hold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" fill="hold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" fill="hold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3" dur="50" fill="hold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650"/>
                            </p:stCondLst>
                            <p:childTnLst>
                              <p:par>
                                <p:cTn id="85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" fill="hold"/>
                                        <p:tgtEl>
                                          <p:spTgt spid="440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" fill="hold"/>
                                        <p:tgtEl>
                                          <p:spTgt spid="440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" fill="hold"/>
                                        <p:tgtEl>
                                          <p:spTgt spid="440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9" dur="50" fill="hold"/>
                                        <p:tgtEl>
                                          <p:spTgt spid="440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91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" fill="hold"/>
                                        <p:tgtEl>
                                          <p:spTgt spid="440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" fill="hold"/>
                                        <p:tgtEl>
                                          <p:spTgt spid="440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" fill="hold"/>
                                        <p:tgtEl>
                                          <p:spTgt spid="440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5" dur="50" fill="hold"/>
                                        <p:tgtEl>
                                          <p:spTgt spid="440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7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" fill="hold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9" dur="50" fill="hold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" fill="hold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1" dur="50" fill="hold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03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" fill="hold"/>
                                        <p:tgtEl>
                                          <p:spTgt spid="440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" fill="hold"/>
                                        <p:tgtEl>
                                          <p:spTgt spid="440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" fill="hold"/>
                                        <p:tgtEl>
                                          <p:spTgt spid="440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7" dur="50" fill="hold"/>
                                        <p:tgtEl>
                                          <p:spTgt spid="440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850"/>
                            </p:stCondLst>
                            <p:childTnLst>
                              <p:par>
                                <p:cTn id="109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" fill="hold"/>
                                        <p:tgtEl>
                                          <p:spTgt spid="440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" fill="hold"/>
                                        <p:tgtEl>
                                          <p:spTgt spid="440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" fill="hold"/>
                                        <p:tgtEl>
                                          <p:spTgt spid="440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3" dur="50" fill="hold"/>
                                        <p:tgtEl>
                                          <p:spTgt spid="440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115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" fill="hold"/>
                                        <p:tgtEl>
                                          <p:spTgt spid="440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" fill="hold"/>
                                        <p:tgtEl>
                                          <p:spTgt spid="440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" fill="hold"/>
                                        <p:tgtEl>
                                          <p:spTgt spid="440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9" dur="50" fill="hold"/>
                                        <p:tgtEl>
                                          <p:spTgt spid="440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950"/>
                            </p:stCondLst>
                            <p:childTnLst>
                              <p:par>
                                <p:cTn id="121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2" dur="50" fill="hold"/>
                                        <p:tgtEl>
                                          <p:spTgt spid="440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" fill="hold"/>
                                        <p:tgtEl>
                                          <p:spTgt spid="440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" fill="hold"/>
                                        <p:tgtEl>
                                          <p:spTgt spid="440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5" dur="50" fill="hold"/>
                                        <p:tgtEl>
                                          <p:spTgt spid="440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8" dur="50" fill="hold"/>
                                        <p:tgtEl>
                                          <p:spTgt spid="44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" fill="hold"/>
                                        <p:tgtEl>
                                          <p:spTgt spid="44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" fill="hold"/>
                                        <p:tgtEl>
                                          <p:spTgt spid="44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1" dur="50" fill="hold"/>
                                        <p:tgtEl>
                                          <p:spTgt spid="44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1050"/>
                            </p:stCondLst>
                            <p:childTnLst>
                              <p:par>
                                <p:cTn id="133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" fill="hold"/>
                                        <p:tgtEl>
                                          <p:spTgt spid="440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" fill="hold"/>
                                        <p:tgtEl>
                                          <p:spTgt spid="440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" fill="hold"/>
                                        <p:tgtEl>
                                          <p:spTgt spid="440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7" dur="50" fill="hold"/>
                                        <p:tgtEl>
                                          <p:spTgt spid="440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39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" fill="hold"/>
                                        <p:tgtEl>
                                          <p:spTgt spid="440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" fill="hold"/>
                                        <p:tgtEl>
                                          <p:spTgt spid="440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" fill="hold"/>
                                        <p:tgtEl>
                                          <p:spTgt spid="440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3" dur="50" fill="hold"/>
                                        <p:tgtEl>
                                          <p:spTgt spid="440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1150"/>
                            </p:stCondLst>
                            <p:childTnLst>
                              <p:par>
                                <p:cTn id="145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" fill="hold"/>
                                        <p:tgtEl>
                                          <p:spTgt spid="440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" fill="hold"/>
                                        <p:tgtEl>
                                          <p:spTgt spid="440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" fill="hold"/>
                                        <p:tgtEl>
                                          <p:spTgt spid="440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9" dur="50" fill="hold"/>
                                        <p:tgtEl>
                                          <p:spTgt spid="440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51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2" dur="50" fill="hold"/>
                                        <p:tgtEl>
                                          <p:spTgt spid="440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" fill="hold"/>
                                        <p:tgtEl>
                                          <p:spTgt spid="440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" fill="hold"/>
                                        <p:tgtEl>
                                          <p:spTgt spid="440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5" dur="50" fill="hold"/>
                                        <p:tgtEl>
                                          <p:spTgt spid="440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57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8" dur="50" fill="hold"/>
                                        <p:tgtEl>
                                          <p:spTgt spid="440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9" dur="50" fill="hold"/>
                                        <p:tgtEl>
                                          <p:spTgt spid="440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" fill="hold"/>
                                        <p:tgtEl>
                                          <p:spTgt spid="440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1" dur="50" fill="hold"/>
                                        <p:tgtEl>
                                          <p:spTgt spid="440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63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4" dur="50" fill="hold"/>
                                        <p:tgtEl>
                                          <p:spTgt spid="440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5" dur="50" fill="hold"/>
                                        <p:tgtEl>
                                          <p:spTgt spid="440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6" dur="50" fill="hold"/>
                                        <p:tgtEl>
                                          <p:spTgt spid="440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7" dur="50" fill="hold"/>
                                        <p:tgtEl>
                                          <p:spTgt spid="440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1350"/>
                            </p:stCondLst>
                            <p:childTnLst>
                              <p:par>
                                <p:cTn id="169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0" dur="50" fill="hold"/>
                                        <p:tgtEl>
                                          <p:spTgt spid="440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1" dur="50" fill="hold"/>
                                        <p:tgtEl>
                                          <p:spTgt spid="440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2" dur="50" fill="hold"/>
                                        <p:tgtEl>
                                          <p:spTgt spid="440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3" dur="50" fill="hold"/>
                                        <p:tgtEl>
                                          <p:spTgt spid="440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175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" fill="hold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" fill="hold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" fill="hold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9" dur="50" fill="hold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1450"/>
                            </p:stCondLst>
                            <p:childTnLst>
                              <p:par>
                                <p:cTn id="181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2" dur="50" fill="hold"/>
                                        <p:tgtEl>
                                          <p:spTgt spid="440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" fill="hold"/>
                                        <p:tgtEl>
                                          <p:spTgt spid="440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" fill="hold"/>
                                        <p:tgtEl>
                                          <p:spTgt spid="440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5" dur="50" fill="hold"/>
                                        <p:tgtEl>
                                          <p:spTgt spid="440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7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8" dur="50" fill="hold"/>
                                        <p:tgtEl>
                                          <p:spTgt spid="440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9" dur="50" fill="hold"/>
                                        <p:tgtEl>
                                          <p:spTgt spid="440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0" dur="50" fill="hold"/>
                                        <p:tgtEl>
                                          <p:spTgt spid="440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1" dur="50" fill="hold"/>
                                        <p:tgtEl>
                                          <p:spTgt spid="440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1550"/>
                            </p:stCondLst>
                            <p:childTnLst>
                              <p:par>
                                <p:cTn id="193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4" dur="5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5" dur="5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6" dur="5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7" dur="5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199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0" dur="50" fill="hold"/>
                                        <p:tgtEl>
                                          <p:spTgt spid="440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" fill="hold"/>
                                        <p:tgtEl>
                                          <p:spTgt spid="440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" fill="hold"/>
                                        <p:tgtEl>
                                          <p:spTgt spid="440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3" dur="50" fill="hold"/>
                                        <p:tgtEl>
                                          <p:spTgt spid="440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1650"/>
                            </p:stCondLst>
                            <p:childTnLst>
                              <p:par>
                                <p:cTn id="205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6" dur="5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8" dur="5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9" dur="5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211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2" dur="50" fill="hold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3" dur="50" fill="hold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4" dur="50" fill="hold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5" dur="50" fill="hold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17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8" dur="5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1" dur="5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23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4" dur="5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5" dur="5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7" dur="5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 nodeType="afterGroup">
                            <p:stCondLst>
                              <p:cond delay="1850"/>
                            </p:stCondLst>
                            <p:childTnLst>
                              <p:par>
                                <p:cTn id="229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0" dur="5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1" dur="5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2" dur="5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3" dur="5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235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6" dur="5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7" dur="5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8" dur="5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9" dur="5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241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2" dur="5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3" dur="5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4" dur="5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5" dur="5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7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1" dur="5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 nodeType="afterGroup">
                            <p:stCondLst>
                              <p:cond delay="2050"/>
                            </p:stCondLst>
                            <p:childTnLst>
                              <p:par>
                                <p:cTn id="253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4" dur="50" fill="hold"/>
                                        <p:tgtEl>
                                          <p:spTgt spid="440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" fill="hold"/>
                                        <p:tgtEl>
                                          <p:spTgt spid="440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6" dur="50" fill="hold"/>
                                        <p:tgtEl>
                                          <p:spTgt spid="440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7" dur="50" fill="hold"/>
                                        <p:tgtEl>
                                          <p:spTgt spid="440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259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0" dur="5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1" dur="5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2" dur="5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3" dur="5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 nodeType="afterGroup">
                            <p:stCondLst>
                              <p:cond delay="2150"/>
                            </p:stCondLst>
                            <p:childTnLst>
                              <p:par>
                                <p:cTn id="265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6" dur="5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7" dur="5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8" dur="5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9" dur="5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271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2" dur="5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3" dur="5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4" dur="5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5" dur="5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277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8" dur="5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9" dur="5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0" dur="5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1" dur="5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283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4" dur="5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5" dur="5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6" dur="5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7" dur="5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 nodeType="afterGroup">
                            <p:stCondLst>
                              <p:cond delay="2350"/>
                            </p:stCondLst>
                            <p:childTnLst>
                              <p:par>
                                <p:cTn id="289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0" dur="50" fill="hold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1" dur="50" fill="hold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2" dur="50" fill="hold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3" dur="50" fill="hold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295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6" dur="50" fill="hold"/>
                                        <p:tgtEl>
                                          <p:spTgt spid="440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7" dur="50" fill="hold"/>
                                        <p:tgtEl>
                                          <p:spTgt spid="440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8" dur="50" fill="hold"/>
                                        <p:tgtEl>
                                          <p:spTgt spid="440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9" dur="50" fill="hold"/>
                                        <p:tgtEl>
                                          <p:spTgt spid="440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301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2" dur="50" fill="hold"/>
                                        <p:tgtEl>
                                          <p:spTgt spid="440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3" dur="50" fill="hold"/>
                                        <p:tgtEl>
                                          <p:spTgt spid="440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4" dur="50" fill="hold"/>
                                        <p:tgtEl>
                                          <p:spTgt spid="440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5" dur="50" fill="hold"/>
                                        <p:tgtEl>
                                          <p:spTgt spid="440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7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8" dur="50" fill="hold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9" dur="50" fill="hold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0" dur="50" fill="hold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1" dur="50" fill="hold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 nodeType="afterGroup">
                            <p:stCondLst>
                              <p:cond delay="2550"/>
                            </p:stCondLst>
                            <p:childTnLst>
                              <p:par>
                                <p:cTn id="313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4" dur="50" fill="hold"/>
                                        <p:tgtEl>
                                          <p:spTgt spid="440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5" dur="50" fill="hold"/>
                                        <p:tgtEl>
                                          <p:spTgt spid="440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6" dur="50" fill="hold"/>
                                        <p:tgtEl>
                                          <p:spTgt spid="440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7" dur="50" fill="hold"/>
                                        <p:tgtEl>
                                          <p:spTgt spid="440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319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0" dur="50" fill="hold"/>
                                        <p:tgtEl>
                                          <p:spTgt spid="440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1" dur="50" fill="hold"/>
                                        <p:tgtEl>
                                          <p:spTgt spid="440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2" dur="50" fill="hold"/>
                                        <p:tgtEl>
                                          <p:spTgt spid="440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3" dur="50" fill="hold"/>
                                        <p:tgtEl>
                                          <p:spTgt spid="440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 nodeType="afterGroup">
                            <p:stCondLst>
                              <p:cond delay="2650"/>
                            </p:stCondLst>
                            <p:childTnLst>
                              <p:par>
                                <p:cTn id="325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6" dur="50" fill="hold"/>
                                        <p:tgtEl>
                                          <p:spTgt spid="440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7" dur="50" fill="hold"/>
                                        <p:tgtEl>
                                          <p:spTgt spid="440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8" dur="50" fill="hold"/>
                                        <p:tgtEl>
                                          <p:spTgt spid="440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9" dur="50" fill="hold"/>
                                        <p:tgtEl>
                                          <p:spTgt spid="440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331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2" dur="50" fill="hold"/>
                                        <p:tgtEl>
                                          <p:spTgt spid="440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3" dur="50" fill="hold"/>
                                        <p:tgtEl>
                                          <p:spTgt spid="440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4" dur="50" fill="hold"/>
                                        <p:tgtEl>
                                          <p:spTgt spid="440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5" dur="50" fill="hold"/>
                                        <p:tgtEl>
                                          <p:spTgt spid="440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337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8" dur="50" fill="hold"/>
                                        <p:tgtEl>
                                          <p:spTgt spid="440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9" dur="50" fill="hold"/>
                                        <p:tgtEl>
                                          <p:spTgt spid="440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0" dur="50" fill="hold"/>
                                        <p:tgtEl>
                                          <p:spTgt spid="440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1" dur="50" fill="hold"/>
                                        <p:tgtEl>
                                          <p:spTgt spid="440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343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4" dur="50" fill="hold"/>
                                        <p:tgtEl>
                                          <p:spTgt spid="440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5" dur="50" fill="hold"/>
                                        <p:tgtEl>
                                          <p:spTgt spid="440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6" dur="50" fill="hold"/>
                                        <p:tgtEl>
                                          <p:spTgt spid="440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7" dur="50" fill="hold"/>
                                        <p:tgtEl>
                                          <p:spTgt spid="440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 nodeType="afterGroup">
                            <p:stCondLst>
                              <p:cond delay="2850"/>
                            </p:stCondLst>
                            <p:childTnLst>
                              <p:par>
                                <p:cTn id="349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0" dur="50" fill="hold"/>
                                        <p:tgtEl>
                                          <p:spTgt spid="440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1" dur="50" fill="hold"/>
                                        <p:tgtEl>
                                          <p:spTgt spid="440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2" dur="50" fill="hold"/>
                                        <p:tgtEl>
                                          <p:spTgt spid="440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3" dur="50" fill="hold"/>
                                        <p:tgtEl>
                                          <p:spTgt spid="440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355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6" dur="50" fill="hold"/>
                                        <p:tgtEl>
                                          <p:spTgt spid="440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7" dur="50" fill="hold"/>
                                        <p:tgtEl>
                                          <p:spTgt spid="440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8" dur="50" fill="hold"/>
                                        <p:tgtEl>
                                          <p:spTgt spid="440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9" dur="50" fill="hold"/>
                                        <p:tgtEl>
                                          <p:spTgt spid="440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 nodeType="afterGroup">
                            <p:stCondLst>
                              <p:cond delay="2950"/>
                            </p:stCondLst>
                            <p:childTnLst>
                              <p:par>
                                <p:cTn id="361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2" dur="50" fill="hold"/>
                                        <p:tgtEl>
                                          <p:spTgt spid="440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3" dur="50" fill="hold"/>
                                        <p:tgtEl>
                                          <p:spTgt spid="440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4" dur="50" fill="hold"/>
                                        <p:tgtEl>
                                          <p:spTgt spid="440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5" dur="50" fill="hold"/>
                                        <p:tgtEl>
                                          <p:spTgt spid="440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67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8" dur="50" fill="hold"/>
                                        <p:tgtEl>
                                          <p:spTgt spid="440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9" dur="50" fill="hold"/>
                                        <p:tgtEl>
                                          <p:spTgt spid="440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0" dur="50" fill="hold"/>
                                        <p:tgtEl>
                                          <p:spTgt spid="440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1" dur="50" fill="hold"/>
                                        <p:tgtEl>
                                          <p:spTgt spid="440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 nodeType="afterGroup">
                            <p:stCondLst>
                              <p:cond delay="3050"/>
                            </p:stCondLst>
                            <p:childTnLst>
                              <p:par>
                                <p:cTn id="373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4" dur="50" fill="hold"/>
                                        <p:tgtEl>
                                          <p:spTgt spid="44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5" dur="50" fill="hold"/>
                                        <p:tgtEl>
                                          <p:spTgt spid="44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6" dur="50" fill="hold"/>
                                        <p:tgtEl>
                                          <p:spTgt spid="44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7" dur="50" fill="hold"/>
                                        <p:tgtEl>
                                          <p:spTgt spid="44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379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0" dur="50" fill="hold"/>
                                        <p:tgtEl>
                                          <p:spTgt spid="440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1" dur="50" fill="hold"/>
                                        <p:tgtEl>
                                          <p:spTgt spid="440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2" dur="50" fill="hold"/>
                                        <p:tgtEl>
                                          <p:spTgt spid="440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3" dur="50" fill="hold"/>
                                        <p:tgtEl>
                                          <p:spTgt spid="440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 nodeType="afterGroup">
                            <p:stCondLst>
                              <p:cond delay="3150"/>
                            </p:stCondLst>
                            <p:childTnLst>
                              <p:par>
                                <p:cTn id="385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6" dur="50" fill="hold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7" dur="50" fill="hold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8" dur="50" fill="hold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9" dur="50" fill="hold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391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2" dur="50" fill="hold"/>
                                        <p:tgtEl>
                                          <p:spTgt spid="440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3" dur="50" fill="hold"/>
                                        <p:tgtEl>
                                          <p:spTgt spid="440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4" dur="50" fill="hold"/>
                                        <p:tgtEl>
                                          <p:spTgt spid="440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5" dur="50" fill="hold"/>
                                        <p:tgtEl>
                                          <p:spTgt spid="440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397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8" dur="50" fill="hold"/>
                                        <p:tgtEl>
                                          <p:spTgt spid="440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9" dur="50" fill="hold"/>
                                        <p:tgtEl>
                                          <p:spTgt spid="440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0" dur="50" fill="hold"/>
                                        <p:tgtEl>
                                          <p:spTgt spid="440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1" dur="50" fill="hold"/>
                                        <p:tgtEl>
                                          <p:spTgt spid="440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403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4" dur="5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5" dur="5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6" dur="5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7" dur="5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 nodeType="afterGroup">
                            <p:stCondLst>
                              <p:cond delay="3350"/>
                            </p:stCondLst>
                            <p:childTnLst>
                              <p:par>
                                <p:cTn id="409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0" dur="50" fill="hold"/>
                                        <p:tgtEl>
                                          <p:spTgt spid="440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1" dur="50" fill="hold"/>
                                        <p:tgtEl>
                                          <p:spTgt spid="440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2" dur="50" fill="hold"/>
                                        <p:tgtEl>
                                          <p:spTgt spid="440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3" dur="50" fill="hold"/>
                                        <p:tgtEl>
                                          <p:spTgt spid="440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415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6" dur="5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7" dur="5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8" dur="5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9" dur="5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 nodeType="afterGroup">
                            <p:stCondLst>
                              <p:cond delay="3450"/>
                            </p:stCondLst>
                            <p:childTnLst>
                              <p:par>
                                <p:cTn id="421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2" dur="50" fill="hold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3" dur="50" fill="hold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4" dur="50" fill="hold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5" dur="50" fill="hold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27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8" dur="5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9" dur="5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0" dur="5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1" dur="5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 nodeType="afterGroup">
                            <p:stCondLst>
                              <p:cond delay="3550"/>
                            </p:stCondLst>
                            <p:childTnLst>
                              <p:par>
                                <p:cTn id="433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4" dur="5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5" dur="5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6" dur="5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7" dur="5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439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0" dur="5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1" dur="5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2" dur="5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3" dur="5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 nodeType="afterGroup">
                            <p:stCondLst>
                              <p:cond delay="3650"/>
                            </p:stCondLst>
                            <p:childTnLst>
                              <p:par>
                                <p:cTn id="445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6" dur="5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7" dur="5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8" dur="5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9" dur="5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 nodeType="afterGroup">
                            <p:stCondLst>
                              <p:cond delay="3700"/>
                            </p:stCondLst>
                            <p:childTnLst>
                              <p:par>
                                <p:cTn id="451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2" dur="5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3" dur="5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4" dur="5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5" dur="5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457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8" dur="5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9" dur="5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0" dur="5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1" dur="5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463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4" dur="50" fill="hold"/>
                                        <p:tgtEl>
                                          <p:spTgt spid="440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5" dur="50" fill="hold"/>
                                        <p:tgtEl>
                                          <p:spTgt spid="440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6" dur="50" fill="hold"/>
                                        <p:tgtEl>
                                          <p:spTgt spid="440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7" dur="50" fill="hold"/>
                                        <p:tgtEl>
                                          <p:spTgt spid="440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 nodeType="afterGroup">
                            <p:stCondLst>
                              <p:cond delay="3850"/>
                            </p:stCondLst>
                            <p:childTnLst>
                              <p:par>
                                <p:cTn id="469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0" dur="5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1" dur="5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2" dur="5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3" dur="5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475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6" dur="5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7" dur="5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8" dur="5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9" dur="5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 nodeType="afterGroup">
                            <p:stCondLst>
                              <p:cond delay="3950"/>
                            </p:stCondLst>
                            <p:childTnLst>
                              <p:par>
                                <p:cTn id="481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2" dur="5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3" dur="5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4" dur="5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5" dur="5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87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8" dur="5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9" dur="5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0" dur="5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1" dur="5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 nodeType="afterGroup">
                            <p:stCondLst>
                              <p:cond delay="4050"/>
                            </p:stCondLst>
                            <p:childTnLst>
                              <p:par>
                                <p:cTn id="493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4" dur="5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5" dur="5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6" dur="5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7" dur="5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8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499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0" dur="50" fill="hold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1" dur="50" fill="hold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2" dur="50" fill="hold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3" dur="50" fill="hold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 nodeType="afterGroup">
                            <p:stCondLst>
                              <p:cond delay="4150"/>
                            </p:stCondLst>
                            <p:childTnLst>
                              <p:par>
                                <p:cTn id="505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6" dur="50" fill="hold"/>
                                        <p:tgtEl>
                                          <p:spTgt spid="440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7" dur="50" fill="hold"/>
                                        <p:tgtEl>
                                          <p:spTgt spid="440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8" dur="50" fill="hold"/>
                                        <p:tgtEl>
                                          <p:spTgt spid="440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9" dur="50" fill="hold"/>
                                        <p:tgtEl>
                                          <p:spTgt spid="440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511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2" dur="50" fill="hold"/>
                                        <p:tgtEl>
                                          <p:spTgt spid="440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3" dur="50" fill="hold"/>
                                        <p:tgtEl>
                                          <p:spTgt spid="440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4" dur="50" fill="hold"/>
                                        <p:tgtEl>
                                          <p:spTgt spid="440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5" dur="50" fill="hold"/>
                                        <p:tgtEl>
                                          <p:spTgt spid="440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517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8" dur="50" fill="hold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9" dur="50" fill="hold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0" dur="50" fill="hold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1" dur="50" fill="hold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2" fill="hold" nodeType="afterGroup">
                            <p:stCondLst>
                              <p:cond delay="4300"/>
                            </p:stCondLst>
                            <p:childTnLst>
                              <p:par>
                                <p:cTn id="523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4" dur="50" fill="hold"/>
                                        <p:tgtEl>
                                          <p:spTgt spid="440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5" dur="50" fill="hold"/>
                                        <p:tgtEl>
                                          <p:spTgt spid="440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6" dur="50" fill="hold"/>
                                        <p:tgtEl>
                                          <p:spTgt spid="440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7" dur="50" fill="hold"/>
                                        <p:tgtEl>
                                          <p:spTgt spid="440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 nodeType="afterGroup">
                            <p:stCondLst>
                              <p:cond delay="4350"/>
                            </p:stCondLst>
                            <p:childTnLst>
                              <p:par>
                                <p:cTn id="529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0" dur="50" fill="hold"/>
                                        <p:tgtEl>
                                          <p:spTgt spid="440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1" dur="50" fill="hold"/>
                                        <p:tgtEl>
                                          <p:spTgt spid="440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2" dur="50" fill="hold"/>
                                        <p:tgtEl>
                                          <p:spTgt spid="440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3" dur="50" fill="hold"/>
                                        <p:tgtEl>
                                          <p:spTgt spid="440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 nodeType="afterGroup">
                            <p:stCondLst>
                              <p:cond delay="4400"/>
                            </p:stCondLst>
                            <p:childTnLst>
                              <p:par>
                                <p:cTn id="535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6" dur="50" fill="hold"/>
                                        <p:tgtEl>
                                          <p:spTgt spid="440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7" dur="50" fill="hold"/>
                                        <p:tgtEl>
                                          <p:spTgt spid="440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8" dur="50" fill="hold"/>
                                        <p:tgtEl>
                                          <p:spTgt spid="440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9" dur="50" fill="hold"/>
                                        <p:tgtEl>
                                          <p:spTgt spid="440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 nodeType="afterGroup">
                            <p:stCondLst>
                              <p:cond delay="4450"/>
                            </p:stCondLst>
                            <p:childTnLst>
                              <p:par>
                                <p:cTn id="541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2" dur="50" fill="hold"/>
                                        <p:tgtEl>
                                          <p:spTgt spid="440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3" dur="50" fill="hold"/>
                                        <p:tgtEl>
                                          <p:spTgt spid="440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4" dur="50" fill="hold"/>
                                        <p:tgtEl>
                                          <p:spTgt spid="440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5" dur="50" fill="hold"/>
                                        <p:tgtEl>
                                          <p:spTgt spid="440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47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8" dur="50" fill="hold"/>
                                        <p:tgtEl>
                                          <p:spTgt spid="440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9" dur="50" fill="hold"/>
                                        <p:tgtEl>
                                          <p:spTgt spid="440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0" dur="50" fill="hold"/>
                                        <p:tgtEl>
                                          <p:spTgt spid="440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1" dur="50" fill="hold"/>
                                        <p:tgtEl>
                                          <p:spTgt spid="440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2" fill="hold" nodeType="afterGroup">
                            <p:stCondLst>
                              <p:cond delay="4550"/>
                            </p:stCondLst>
                            <p:childTnLst>
                              <p:par>
                                <p:cTn id="553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4" dur="50" fill="hold"/>
                                        <p:tgtEl>
                                          <p:spTgt spid="440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5" dur="50" fill="hold"/>
                                        <p:tgtEl>
                                          <p:spTgt spid="440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6" dur="50" fill="hold"/>
                                        <p:tgtEl>
                                          <p:spTgt spid="440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7" dur="50" fill="hold"/>
                                        <p:tgtEl>
                                          <p:spTgt spid="440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8" fill="hold" nodeType="afterGroup">
                            <p:stCondLst>
                              <p:cond delay="4600"/>
                            </p:stCondLst>
                            <p:childTnLst>
                              <p:par>
                                <p:cTn id="559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0" dur="50" fill="hold"/>
                                        <p:tgtEl>
                                          <p:spTgt spid="440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1" dur="50" fill="hold"/>
                                        <p:tgtEl>
                                          <p:spTgt spid="440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2" dur="50" fill="hold"/>
                                        <p:tgtEl>
                                          <p:spTgt spid="440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3" dur="50" fill="hold"/>
                                        <p:tgtEl>
                                          <p:spTgt spid="440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 nodeType="afterGroup">
                            <p:stCondLst>
                              <p:cond delay="4650"/>
                            </p:stCondLst>
                            <p:childTnLst>
                              <p:par>
                                <p:cTn id="565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6" dur="50" fill="hold"/>
                                        <p:tgtEl>
                                          <p:spTgt spid="440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7" dur="50" fill="hold"/>
                                        <p:tgtEl>
                                          <p:spTgt spid="440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8" dur="50" fill="hold"/>
                                        <p:tgtEl>
                                          <p:spTgt spid="440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9" dur="50" fill="hold"/>
                                        <p:tgtEl>
                                          <p:spTgt spid="440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0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571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2" dur="50" fill="hold"/>
                                        <p:tgtEl>
                                          <p:spTgt spid="440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3" dur="50" fill="hold"/>
                                        <p:tgtEl>
                                          <p:spTgt spid="440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4" dur="50" fill="hold"/>
                                        <p:tgtEl>
                                          <p:spTgt spid="440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5" dur="50" fill="hold"/>
                                        <p:tgtEl>
                                          <p:spTgt spid="440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6" fill="hold" nodeType="afterGroup">
                            <p:stCondLst>
                              <p:cond delay="4750"/>
                            </p:stCondLst>
                            <p:childTnLst>
                              <p:par>
                                <p:cTn id="577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8" dur="50" fill="hold"/>
                                        <p:tgtEl>
                                          <p:spTgt spid="440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9" dur="50" fill="hold"/>
                                        <p:tgtEl>
                                          <p:spTgt spid="440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0" dur="50" fill="hold"/>
                                        <p:tgtEl>
                                          <p:spTgt spid="440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1" dur="50" fill="hold"/>
                                        <p:tgtEl>
                                          <p:spTgt spid="440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583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4" dur="50" fill="hold"/>
                                        <p:tgtEl>
                                          <p:spTgt spid="44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5" dur="50" fill="hold"/>
                                        <p:tgtEl>
                                          <p:spTgt spid="44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6" dur="50" fill="hold"/>
                                        <p:tgtEl>
                                          <p:spTgt spid="44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7" dur="50" fill="hold"/>
                                        <p:tgtEl>
                                          <p:spTgt spid="44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8" fill="hold" nodeType="afterGroup">
                            <p:stCondLst>
                              <p:cond delay="4850"/>
                            </p:stCondLst>
                            <p:childTnLst>
                              <p:par>
                                <p:cTn id="589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0" dur="50" fill="hold"/>
                                        <p:tgtEl>
                                          <p:spTgt spid="440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1" dur="50" fill="hold"/>
                                        <p:tgtEl>
                                          <p:spTgt spid="440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2" dur="50" fill="hold"/>
                                        <p:tgtEl>
                                          <p:spTgt spid="440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3" dur="50" fill="hold"/>
                                        <p:tgtEl>
                                          <p:spTgt spid="440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4" fill="hold" nodeType="afterGroup">
                            <p:stCondLst>
                              <p:cond delay="4900"/>
                            </p:stCondLst>
                            <p:childTnLst>
                              <p:par>
                                <p:cTn id="595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6" dur="50" fill="hold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7" dur="50" fill="hold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8" dur="50" fill="hold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9" dur="50" fill="hold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0" fill="hold" nodeType="afterGroup">
                            <p:stCondLst>
                              <p:cond delay="4950"/>
                            </p:stCondLst>
                            <p:childTnLst>
                              <p:par>
                                <p:cTn id="601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2" dur="50" fill="hold"/>
                                        <p:tgtEl>
                                          <p:spTgt spid="440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3" dur="50" fill="hold"/>
                                        <p:tgtEl>
                                          <p:spTgt spid="440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4" dur="50" fill="hold"/>
                                        <p:tgtEl>
                                          <p:spTgt spid="440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5" dur="50" fill="hold"/>
                                        <p:tgtEl>
                                          <p:spTgt spid="440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07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8" dur="50" fill="hold"/>
                                        <p:tgtEl>
                                          <p:spTgt spid="440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9" dur="50" fill="hold"/>
                                        <p:tgtEl>
                                          <p:spTgt spid="440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0" dur="50" fill="hold"/>
                                        <p:tgtEl>
                                          <p:spTgt spid="440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1" dur="50" fill="hold"/>
                                        <p:tgtEl>
                                          <p:spTgt spid="440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2" fill="hold" nodeType="afterGroup">
                            <p:stCondLst>
                              <p:cond delay="5050"/>
                            </p:stCondLst>
                            <p:childTnLst>
                              <p:par>
                                <p:cTn id="613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4" dur="5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5" dur="5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6" dur="5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7" dur="5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8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619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0" dur="50" fill="hold"/>
                                        <p:tgtEl>
                                          <p:spTgt spid="440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1" dur="50" fill="hold"/>
                                        <p:tgtEl>
                                          <p:spTgt spid="440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2" dur="50" fill="hold"/>
                                        <p:tgtEl>
                                          <p:spTgt spid="440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23" dur="50" fill="hold"/>
                                        <p:tgtEl>
                                          <p:spTgt spid="440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4" fill="hold" nodeType="afterGroup">
                            <p:stCondLst>
                              <p:cond delay="5150"/>
                            </p:stCondLst>
                            <p:childTnLst>
                              <p:par>
                                <p:cTn id="625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6" dur="5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7" dur="5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8" dur="5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29" dur="5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0" fill="hold" nodeType="afterGroup">
                            <p:stCondLst>
                              <p:cond delay="5200"/>
                            </p:stCondLst>
                            <p:childTnLst>
                              <p:par>
                                <p:cTn id="631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2" dur="50" fill="hold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3" dur="50" fill="hold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4" dur="50" fill="hold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5" dur="50" fill="hold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6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637" presetID="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8" dur="500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9" dur="500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2" dur="500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3" dur="500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6" dur="500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7" dur="500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0" dur="500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1" dur="500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4" dur="500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5" dur="500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8" dur="500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9" dur="500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2" dur="500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3" dur="500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6" dur="500"/>
                                        <p:tgtEl>
                                          <p:spTgt spid="44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7" dur="500"/>
                                        <p:tgtEl>
                                          <p:spTgt spid="44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0" dur="500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1" dur="500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4" dur="500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5" dur="500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8" dur="500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9" dur="500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2" dur="500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3" dur="500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6" dur="500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7" dur="500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0" dur="500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1" dur="500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4" dur="500"/>
                                        <p:tgtEl>
                                          <p:spTgt spid="44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5" dur="500"/>
                                        <p:tgtEl>
                                          <p:spTgt spid="44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8" dur="500"/>
                                        <p:tgtEl>
                                          <p:spTgt spid="44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9" dur="500"/>
                                        <p:tgtEl>
                                          <p:spTgt spid="44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2" dur="500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3" dur="500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6" dur="500"/>
                                        <p:tgtEl>
                                          <p:spTgt spid="44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7" dur="500"/>
                                        <p:tgtEl>
                                          <p:spTgt spid="44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0" dur="500"/>
                                        <p:tgtEl>
                                          <p:spTgt spid="44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1" dur="500"/>
                                        <p:tgtEl>
                                          <p:spTgt spid="44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4" dur="500"/>
                                        <p:tgtEl>
                                          <p:spTgt spid="44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5" dur="500"/>
                                        <p:tgtEl>
                                          <p:spTgt spid="44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8" dur="500"/>
                                        <p:tgtEl>
                                          <p:spTgt spid="44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9" dur="500"/>
                                        <p:tgtEl>
                                          <p:spTgt spid="44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2" dur="500"/>
                                        <p:tgtEl>
                                          <p:spTgt spid="44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3" dur="500"/>
                                        <p:tgtEl>
                                          <p:spTgt spid="44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6" dur="500"/>
                                        <p:tgtEl>
                                          <p:spTgt spid="44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7" dur="500"/>
                                        <p:tgtEl>
                                          <p:spTgt spid="44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0" dur="500"/>
                                        <p:tgtEl>
                                          <p:spTgt spid="44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1" dur="500"/>
                                        <p:tgtEl>
                                          <p:spTgt spid="44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4" dur="500"/>
                                        <p:tgtEl>
                                          <p:spTgt spid="44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5" dur="500"/>
                                        <p:tgtEl>
                                          <p:spTgt spid="44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8" dur="500"/>
                                        <p:tgtEl>
                                          <p:spTgt spid="44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9" dur="500"/>
                                        <p:tgtEl>
                                          <p:spTgt spid="44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2" dur="500"/>
                                        <p:tgtEl>
                                          <p:spTgt spid="44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3" dur="500"/>
                                        <p:tgtEl>
                                          <p:spTgt spid="44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6" dur="500"/>
                                        <p:tgtEl>
                                          <p:spTgt spid="44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7" dur="500"/>
                                        <p:tgtEl>
                                          <p:spTgt spid="44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0" dur="500"/>
                                        <p:tgtEl>
                                          <p:spTgt spid="44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1" dur="500"/>
                                        <p:tgtEl>
                                          <p:spTgt spid="44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4" dur="500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5" dur="500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8" dur="500"/>
                                        <p:tgtEl>
                                          <p:spTgt spid="44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9" dur="500"/>
                                        <p:tgtEl>
                                          <p:spTgt spid="44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2" dur="500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3" dur="500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6" dur="500"/>
                                        <p:tgtEl>
                                          <p:spTgt spid="44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7" dur="500"/>
                                        <p:tgtEl>
                                          <p:spTgt spid="44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0" dur="500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1" dur="500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4" dur="500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5" dur="500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59259E-6 C -0.00625 -0.01945 -0.01497 -0.03472 -0.02461 -0.05139 C -0.02969 -0.06019 -0.03281 -0.07084 -0.03698 -0.0801 C -0.03841 -0.0831 -0.04127 -0.0838 -0.04323 -0.08611 C -0.05937 -0.10764 -0.03958 -0.08588 -0.05534 -0.10463 C -0.05729 -0.10695 -0.05989 -0.10834 -0.06159 -0.11111 C -0.06758 -0.11968 -0.06784 -0.12963 -0.07239 -0.13727 C -0.075 -0.1419 -0.07851 -0.14537 -0.08164 -0.14954 C -0.0832 -0.15185 -0.08346 -0.15533 -0.08476 -0.15764 C -0.08854 -0.16574 -0.08906 -0.16574 -0.09388 -0.17222 C -0.09635 -0.18542 -0.09948 -0.1794 -0.10156 -0.19051 C -0.1069 -0.21852 -0.11445 -0.24329 -0.12773 -0.26644 C -0.13125 -0.27986 -0.13372 -0.2926 -0.13854 -0.30556 C -0.14153 -0.3206 -0.14583 -0.33357 -0.14935 -0.34838 C -0.15469 -0.37107 -0.15872 -0.39468 -0.16159 -0.41806 C -0.16211 -0.43935 -0.16146 -0.46042 -0.16315 -0.48172 C -0.16406 -0.49283 -0.16927 -0.51435 -0.16927 -0.51412 C -0.16758 -0.57523 -0.17812 -0.68912 -0.1569 -0.76644 C -0.14987 -0.7919 -0.13698 -0.84931 -0.11549 -0.8588 C -0.11497 -0.85857 -0.07851 -0.84699 -0.07396 -0.84445 C -0.04844 -0.8301 -0.03971 -0.82084 -0.01706 -0.80139 C -0.00377 -0.79005 0.00834 -0.77778 0.02149 -0.76644 C 0.02552 -0.76297 0.03386 -0.75625 0.03386 -0.75602 C 0.05417 -0.72246 0.06992 -0.6838 0.08763 -0.64746 C 0.10143 -0.61945 0.11836 -0.5919 0.12917 -0.56158 C 0.14232 -0.52431 0.15013 -0.48264 0.15677 -0.4426 C 0.15521 -0.41528 0.15456 -0.3882 0.15222 -0.36111 C 0.15196 -0.35648 0.15143 -0.35139 0.14909 -0.34838 C 0.14362 -0.34121 0.14076 -0.33125 0.13529 -0.32385 C 0.12409 -0.30903 0.10794 -0.29861 0.09531 -0.28704 C 0.09167 -0.2838 0.08893 -0.27801 0.08451 -0.27662 C 0.0599 -0.26875 0.03503 -0.25648 0.01081 -0.24584 C -0.03437 -0.22616 -0.07695 -0.20556 -0.12461 -0.20093 C -0.14362 -0.20347 -0.20416 -0.19746 -0.23385 -0.22338 C -0.24114 -0.22986 -0.24935 -0.25 -0.25247 -0.25648 C -0.25677 -0.26528 -0.26771 -0.28102 -0.26771 -0.28079 C -0.26992 -0.30209 -0.27539 -0.32153 -0.27851 -0.34236 C -0.27656 -0.37477 -0.27825 -0.39815 -0.26471 -0.42408 C -0.24791 -0.45625 -0.21289 -0.46713 -0.18633 -0.47755 C -0.16028 -0.4882 -0.13594 -0.50394 -0.10937 -0.51227 C -0.08489 -0.52014 -0.06002 -0.5257 -0.03541 -0.53287 C 0.08373 -0.52639 0.20677 -0.55116 0.32149 -0.50834 C 0.34336 -0.50047 0.35729 -0.48403 0.37539 -0.46713 C 0.3918 -0.45162 0.40925 -0.44144 0.42149 -0.41806 C 0.42722 -0.40718 0.43177 -0.39769 0.43529 -0.38542 C 0.4375 -0.37709 0.44154 -0.36111 0.44154 -0.36088 C 0.44623 -0.31783 0.44636 -0.32153 0.44154 -0.24584 C 0.44102 -0.23843 0.43698 -0.23241 0.43529 -0.22547 C 0.43073 -0.20741 0.42761 -0.18935 0.42149 -0.17222 C 0.41927 -0.15764 0.41263 -0.14885 0.40599 -0.13727 C 0.40417 -0.13426 0.40352 -0.12986 0.40143 -0.12685 C 0.39011 -0.11042 0.36159 -0.09121 0.3474 -0.08611 C 0.33841 -0.08264 0.32904 -0.08033 0.31992 -0.07593 C 0.29805 -0.06551 0.30886 -0.06922 0.28763 -0.06366 C 0.25768 -0.0456 0.22448 -0.03681 0.19219 -0.02871 C 0.17969 -0.0294 0.01107 -0.00996 -0.03541 -0.07199 C -0.05521 -0.09815 -0.07864 -0.13658 -0.08789 -0.17222 C -0.09232 -0.18889 -0.09857 -0.20996 -0.10156 -0.22778 C -0.10299 -0.23588 -0.10625 -0.25209 -0.10625 -0.25185 C -0.10469 -0.26111 -0.10573 -0.27153 -0.10156 -0.27871 C -0.09857 -0.2838 -0.08607 -0.28704 -0.08008 -0.28889 C -0.07409 -0.29445 -0.06836 -0.29445 -0.06159 -0.29722 C -0.05325 -0.30093 -0.04531 -0.30463 -0.03698 -0.30741 C -0.02135 -0.30672 -0.00143 -0.30324 0.01524 -0.30324 " pathEditMode="relative" rAng="0" ptsTypes="AAAAAAAAAAAAAAAAAAAAAAAAAAAAAAAAAAAAAAAAAAAAAAAAAAAAAAAAAAAAAAAA">
                                      <p:cBhvr>
                                        <p:cTn id="778" dur="2000" fill="hold"/>
                                        <p:tgtEl>
                                          <p:spTgt spid="440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20" y="-4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0" dur="2000" fill="hold"/>
                                        <p:tgtEl>
                                          <p:spTgt spid="44070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2" dur="500"/>
                                        <p:tgtEl>
                                          <p:spTgt spid="44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3" dur="500"/>
                                        <p:tgtEl>
                                          <p:spTgt spid="44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8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6" fill="hold" nodeType="afterGroup">
                            <p:stCondLst>
                              <p:cond delay="7250"/>
                            </p:stCondLst>
                            <p:childTnLst>
                              <p:par>
                                <p:cTn id="78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0" fill="hold" nodeType="afterGroup">
                            <p:stCondLst>
                              <p:cond delay="9750"/>
                            </p:stCondLst>
                            <p:childTnLst>
                              <p:par>
                                <p:cTn id="79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94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083"/>
                </p:tgtEl>
              </p:cMediaNode>
            </p:audio>
          </p:childTnLst>
        </p:cTn>
      </p:par>
    </p:tnLst>
    <p:bldLst>
      <p:bldP spid="44035" grpId="0" animBg="1"/>
      <p:bldP spid="44035" grpId="1" animBg="1"/>
      <p:bldP spid="44035" grpId="2" animBg="1"/>
      <p:bldP spid="44037" grpId="0" animBg="1"/>
      <p:bldP spid="44037" grpId="1" animBg="1"/>
      <p:bldP spid="44037" grpId="2" animBg="1"/>
      <p:bldP spid="44038" grpId="0" animBg="1"/>
      <p:bldP spid="44038" grpId="1" animBg="1"/>
      <p:bldP spid="44038" grpId="2" animBg="1"/>
      <p:bldP spid="44039" grpId="0" animBg="1"/>
      <p:bldP spid="44039" grpId="1" animBg="1"/>
      <p:bldP spid="44039" grpId="2" animBg="1"/>
      <p:bldP spid="44040" grpId="0" animBg="1"/>
      <p:bldP spid="44040" grpId="1" animBg="1"/>
      <p:bldP spid="44040" grpId="2" animBg="1"/>
      <p:bldP spid="44043" grpId="0" animBg="1"/>
      <p:bldP spid="44043" grpId="1" animBg="1"/>
      <p:bldP spid="44043" grpId="2" animBg="1"/>
      <p:bldP spid="44044" grpId="0" animBg="1"/>
      <p:bldP spid="44044" grpId="1" animBg="1"/>
      <p:bldP spid="44044" grpId="2" animBg="1"/>
      <p:bldP spid="44045" grpId="0" animBg="1"/>
      <p:bldP spid="44045" grpId="1" animBg="1"/>
      <p:bldP spid="44045" grpId="2" animBg="1"/>
      <p:bldP spid="44046" grpId="0" animBg="1"/>
      <p:bldP spid="44046" grpId="1" animBg="1"/>
      <p:bldP spid="44046" grpId="2" animBg="1"/>
      <p:bldP spid="44047" grpId="0" animBg="1"/>
      <p:bldP spid="44047" grpId="1" animBg="1"/>
      <p:bldP spid="44047" grpId="2" animBg="1"/>
      <p:bldP spid="44048" grpId="0" animBg="1"/>
      <p:bldP spid="44048" grpId="1" animBg="1"/>
      <p:bldP spid="44048" grpId="2" animBg="1"/>
      <p:bldP spid="44050" grpId="0" animBg="1"/>
      <p:bldP spid="44050" grpId="1" animBg="1"/>
      <p:bldP spid="44050" grpId="2" animBg="1"/>
      <p:bldP spid="44051" grpId="0" animBg="1"/>
      <p:bldP spid="44051" grpId="1" animBg="1"/>
      <p:bldP spid="44051" grpId="2" animBg="1"/>
      <p:bldP spid="44052" grpId="0" animBg="1"/>
      <p:bldP spid="44052" grpId="1" animBg="1"/>
      <p:bldP spid="44052" grpId="2" animBg="1"/>
      <p:bldP spid="44053" grpId="0" animBg="1"/>
      <p:bldP spid="44053" grpId="1" animBg="1"/>
      <p:bldP spid="44053" grpId="2" animBg="1"/>
      <p:bldP spid="44054" grpId="0" animBg="1"/>
      <p:bldP spid="44054" grpId="1" animBg="1"/>
      <p:bldP spid="44054" grpId="2" animBg="1"/>
      <p:bldP spid="44055" grpId="0" animBg="1"/>
      <p:bldP spid="44055" grpId="1" animBg="1"/>
      <p:bldP spid="44055" grpId="2" animBg="1"/>
      <p:bldP spid="44056" grpId="0" animBg="1"/>
      <p:bldP spid="44056" grpId="1" animBg="1"/>
      <p:bldP spid="44056" grpId="2" animBg="1"/>
      <p:bldP spid="44057" grpId="0" animBg="1"/>
      <p:bldP spid="44057" grpId="1" animBg="1"/>
      <p:bldP spid="44057" grpId="2" animBg="1"/>
      <p:bldP spid="44058" grpId="0" animBg="1"/>
      <p:bldP spid="44058" grpId="1" animBg="1"/>
      <p:bldP spid="44058" grpId="2" animBg="1"/>
      <p:bldP spid="44059" grpId="0" animBg="1"/>
      <p:bldP spid="44059" grpId="1" animBg="1"/>
      <p:bldP spid="44059" grpId="2" animBg="1"/>
      <p:bldP spid="44060" grpId="0" animBg="1"/>
      <p:bldP spid="44060" grpId="1" animBg="1"/>
      <p:bldP spid="44060" grpId="2" animBg="1"/>
      <p:bldP spid="44061" grpId="0" animBg="1"/>
      <p:bldP spid="44061" grpId="1" animBg="1"/>
      <p:bldP spid="44061" grpId="2" animBg="1"/>
      <p:bldP spid="44062" grpId="0" animBg="1"/>
      <p:bldP spid="44062" grpId="1" animBg="1"/>
      <p:bldP spid="44062" grpId="2" animBg="1"/>
      <p:bldP spid="44063" grpId="0" animBg="1"/>
      <p:bldP spid="44063" grpId="1" animBg="1"/>
      <p:bldP spid="44063" grpId="2" animBg="1"/>
      <p:bldP spid="44064" grpId="0" animBg="1"/>
      <p:bldP spid="44064" grpId="1" animBg="1"/>
      <p:bldP spid="44064" grpId="2" animBg="1"/>
      <p:bldP spid="44065" grpId="0" animBg="1"/>
      <p:bldP spid="44065" grpId="1" animBg="1"/>
      <p:bldP spid="44065" grpId="2" animBg="1"/>
      <p:bldP spid="44067" grpId="0" animBg="1"/>
      <p:bldP spid="44067" grpId="1" animBg="1"/>
      <p:bldP spid="44067" grpId="2" animBg="1"/>
      <p:bldP spid="44068" grpId="0" animBg="1"/>
      <p:bldP spid="44068" grpId="1" animBg="1"/>
      <p:bldP spid="44068" grpId="2" animBg="1"/>
      <p:bldP spid="44069" grpId="0" animBg="1"/>
      <p:bldP spid="44069" grpId="1" animBg="1"/>
      <p:bldP spid="44069" grpId="2" animBg="1"/>
      <p:bldP spid="44070" grpId="0" animBg="1"/>
      <p:bldP spid="44071" grpId="0" animBg="1"/>
      <p:bldP spid="44071" grpId="1" animBg="1"/>
      <p:bldP spid="44072" grpId="0" animBg="1"/>
      <p:bldP spid="44072" grpId="1" animBg="1"/>
      <p:bldP spid="44073" grpId="0" animBg="1"/>
      <p:bldP spid="44073" grpId="1" animBg="1"/>
      <p:bldP spid="44073" grpId="2" animBg="1"/>
      <p:bldP spid="44074" grpId="0" animBg="1"/>
      <p:bldP spid="44074" grpId="1" animBg="1"/>
      <p:bldP spid="44074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c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72949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ự giờ kể chuyện">
            <a:hlinkClick r:id="" action="ppaction://media"/>
            <a:extLst>
              <a:ext uri="{FF2B5EF4-FFF2-40B4-BE49-F238E27FC236}">
                <a16:creationId xmlns:a16="http://schemas.microsoft.com/office/drawing/2014/main" id="{2BE57F59-6A61-92DF-5EF2-0F216B222A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0"/>
            <a:ext cx="120396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21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4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4286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92">
            <a:extLst>
              <a:ext uri="{FF2B5EF4-FFF2-40B4-BE49-F238E27FC236}">
                <a16:creationId xmlns:a16="http://schemas.microsoft.com/office/drawing/2014/main" id="{6F476EB7-0469-21FA-66B0-034DB2F52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7" r="10042" b="3334"/>
          <a:stretch>
            <a:fillRect/>
          </a:stretch>
        </p:blipFill>
        <p:spPr bwMode="auto">
          <a:xfrm>
            <a:off x="1354136" y="4082"/>
            <a:ext cx="9483725" cy="71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Rectangle 3">
            <a:extLst>
              <a:ext uri="{FF2B5EF4-FFF2-40B4-BE49-F238E27FC236}">
                <a16:creationId xmlns:a16="http://schemas.microsoft.com/office/drawing/2014/main" id="{35E21B4C-ACED-237C-1DF3-1A808BAD68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0239" y="838200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Bảo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An</a:t>
            </a:r>
          </a:p>
        </p:txBody>
      </p:sp>
      <p:sp>
        <p:nvSpPr>
          <p:cNvPr id="44036" name="Rectangle 4">
            <a:extLst>
              <a:ext uri="{FF2B5EF4-FFF2-40B4-BE49-F238E27FC236}">
                <a16:creationId xmlns:a16="http://schemas.microsoft.com/office/drawing/2014/main" id="{44BBDDFA-8A9E-88C1-1982-F3716D8D6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1689" y="838200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Tùng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Anh</a:t>
            </a:r>
          </a:p>
        </p:txBody>
      </p:sp>
      <p:sp>
        <p:nvSpPr>
          <p:cNvPr id="44037" name="Rectangle 5">
            <a:extLst>
              <a:ext uri="{FF2B5EF4-FFF2-40B4-BE49-F238E27FC236}">
                <a16:creationId xmlns:a16="http://schemas.microsoft.com/office/drawing/2014/main" id="{8534E2E8-AD70-C9BB-29A3-4AC84992E7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3926" y="838200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Vinh</a:t>
            </a:r>
          </a:p>
        </p:txBody>
      </p:sp>
      <p:sp>
        <p:nvSpPr>
          <p:cNvPr id="44038" name="Rectangle 6">
            <a:extLst>
              <a:ext uri="{FF2B5EF4-FFF2-40B4-BE49-F238E27FC236}">
                <a16:creationId xmlns:a16="http://schemas.microsoft.com/office/drawing/2014/main" id="{D3F93F73-7D96-DD7F-F0E9-887493685C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9326" y="838200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M.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Châu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4039" name="Rectangle 7">
            <a:extLst>
              <a:ext uri="{FF2B5EF4-FFF2-40B4-BE49-F238E27FC236}">
                <a16:creationId xmlns:a16="http://schemas.microsoft.com/office/drawing/2014/main" id="{B77D4E51-9F0D-AF6C-CB15-E2C2B49F5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0926" y="838200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Đinh Chi</a:t>
            </a:r>
          </a:p>
        </p:txBody>
      </p:sp>
      <p:sp>
        <p:nvSpPr>
          <p:cNvPr id="44040" name="Rectangle 8">
            <a:extLst>
              <a:ext uri="{FF2B5EF4-FFF2-40B4-BE49-F238E27FC236}">
                <a16:creationId xmlns:a16="http://schemas.microsoft.com/office/drawing/2014/main" id="{0EB5376E-3091-A8BC-A486-9F48A125B4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1739" y="838200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Vũ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Chi</a:t>
            </a:r>
          </a:p>
        </p:txBody>
      </p:sp>
      <p:sp>
        <p:nvSpPr>
          <p:cNvPr id="44043" name="Rectangle 11">
            <a:extLst>
              <a:ext uri="{FF2B5EF4-FFF2-40B4-BE49-F238E27FC236}">
                <a16:creationId xmlns:a16="http://schemas.microsoft.com/office/drawing/2014/main" id="{2E4F4299-244D-F7C0-EB9D-9E8E142DEE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0239" y="1800225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Đức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Anh</a:t>
            </a:r>
          </a:p>
        </p:txBody>
      </p:sp>
      <p:sp>
        <p:nvSpPr>
          <p:cNvPr id="44044" name="Rectangle 12">
            <a:extLst>
              <a:ext uri="{FF2B5EF4-FFF2-40B4-BE49-F238E27FC236}">
                <a16:creationId xmlns:a16="http://schemas.microsoft.com/office/drawing/2014/main" id="{3B8EEA8B-D3DE-68F3-52B5-964A385DC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1689" y="1800225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Hà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Anh</a:t>
            </a:r>
          </a:p>
        </p:txBody>
      </p:sp>
      <p:sp>
        <p:nvSpPr>
          <p:cNvPr id="44045" name="Rectangle 13">
            <a:extLst>
              <a:ext uri="{FF2B5EF4-FFF2-40B4-BE49-F238E27FC236}">
                <a16:creationId xmlns:a16="http://schemas.microsoft.com/office/drawing/2014/main" id="{0D996C2A-BFF7-6D75-AAC3-C2455B0849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188" y="1800225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Duy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Công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4046" name="Rectangle 14">
            <a:extLst>
              <a:ext uri="{FF2B5EF4-FFF2-40B4-BE49-F238E27FC236}">
                <a16:creationId xmlns:a16="http://schemas.microsoft.com/office/drawing/2014/main" id="{D3388837-1981-BB50-1A13-52ECE246C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9326" y="1800225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Bá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Dũng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4047" name="Rectangle 15">
            <a:extLst>
              <a:ext uri="{FF2B5EF4-FFF2-40B4-BE49-F238E27FC236}">
                <a16:creationId xmlns:a16="http://schemas.microsoft.com/office/drawing/2014/main" id="{152CD2B8-4EA6-7796-1789-C5EC32B57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3464" y="1800225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Ng Linh</a:t>
            </a:r>
          </a:p>
        </p:txBody>
      </p:sp>
      <p:sp>
        <p:nvSpPr>
          <p:cNvPr id="44048" name="Rectangle 16">
            <a:extLst>
              <a:ext uri="{FF2B5EF4-FFF2-40B4-BE49-F238E27FC236}">
                <a16:creationId xmlns:a16="http://schemas.microsoft.com/office/drawing/2014/main" id="{455B10B0-59F1-2907-CF14-517C7BF3AE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1739" y="1800225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vi-VN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Quốc Hưng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4050" name="Rectangle 18">
            <a:extLst>
              <a:ext uri="{FF2B5EF4-FFF2-40B4-BE49-F238E27FC236}">
                <a16:creationId xmlns:a16="http://schemas.microsoft.com/office/drawing/2014/main" id="{25C821E6-CFF4-52CA-37F0-992891C1E3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2351" y="5486400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Vy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4051" name="Rectangle 19">
            <a:extLst>
              <a:ext uri="{FF2B5EF4-FFF2-40B4-BE49-F238E27FC236}">
                <a16:creationId xmlns:a16="http://schemas.microsoft.com/office/drawing/2014/main" id="{2C67651E-D78E-411D-ABF0-6888943B6C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0714" y="2743200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Đức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Bảo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4052" name="Rectangle 20">
            <a:extLst>
              <a:ext uri="{FF2B5EF4-FFF2-40B4-BE49-F238E27FC236}">
                <a16:creationId xmlns:a16="http://schemas.microsoft.com/office/drawing/2014/main" id="{5280835C-2B4E-2934-0D2E-8A0586BD9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2164" y="2743200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Bảo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Châu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4053" name="Rectangle 21">
            <a:extLst>
              <a:ext uri="{FF2B5EF4-FFF2-40B4-BE49-F238E27FC236}">
                <a16:creationId xmlns:a16="http://schemas.microsoft.com/office/drawing/2014/main" id="{3E63A358-1688-A901-3B58-D0E2B592C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3925" y="2753088"/>
            <a:ext cx="1362074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Minh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Đạt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4054" name="Rectangle 22">
            <a:extLst>
              <a:ext uri="{FF2B5EF4-FFF2-40B4-BE49-F238E27FC236}">
                <a16:creationId xmlns:a16="http://schemas.microsoft.com/office/drawing/2014/main" id="{A3A151B3-01C3-64D4-564E-CF70A058C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743200"/>
            <a:ext cx="1401764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Trung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Hải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4055" name="Rectangle 23">
            <a:extLst>
              <a:ext uri="{FF2B5EF4-FFF2-40B4-BE49-F238E27FC236}">
                <a16:creationId xmlns:a16="http://schemas.microsoft.com/office/drawing/2014/main" id="{35F24284-0DBB-D528-DFDD-B67A90AD9C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1" y="2743200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Gia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Huy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4056" name="Rectangle 24">
            <a:extLst>
              <a:ext uri="{FF2B5EF4-FFF2-40B4-BE49-F238E27FC236}">
                <a16:creationId xmlns:a16="http://schemas.microsoft.com/office/drawing/2014/main" id="{AD11C87F-FEA8-2A84-158B-0AD6CF571D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2214" y="2743200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Lan Anh</a:t>
            </a:r>
          </a:p>
        </p:txBody>
      </p:sp>
      <p:sp>
        <p:nvSpPr>
          <p:cNvPr id="44057" name="Rectangle 25">
            <a:extLst>
              <a:ext uri="{FF2B5EF4-FFF2-40B4-BE49-F238E27FC236}">
                <a16:creationId xmlns:a16="http://schemas.microsoft.com/office/drawing/2014/main" id="{596E0140-BC95-9E03-0E77-DB4C25DC26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1" y="5486400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Nhân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4058" name="Rectangle 26">
            <a:extLst>
              <a:ext uri="{FF2B5EF4-FFF2-40B4-BE49-F238E27FC236}">
                <a16:creationId xmlns:a16="http://schemas.microsoft.com/office/drawing/2014/main" id="{706B5FB7-4DAA-EF33-8C20-CAA6F2EF0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8726" y="5486400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Tuấn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4059" name="Rectangle 27">
            <a:extLst>
              <a:ext uri="{FF2B5EF4-FFF2-40B4-BE49-F238E27FC236}">
                <a16:creationId xmlns:a16="http://schemas.microsoft.com/office/drawing/2014/main" id="{784359FE-F444-6CD2-B8E2-C0A8F6BFDB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0714" y="3657600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/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X.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Khang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4060" name="Rectangle 28">
            <a:extLst>
              <a:ext uri="{FF2B5EF4-FFF2-40B4-BE49-F238E27FC236}">
                <a16:creationId xmlns:a16="http://schemas.microsoft.com/office/drawing/2014/main" id="{793BE349-38B1-2471-55F4-E307CD706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2164" y="3657600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/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N. Khánh</a:t>
            </a:r>
          </a:p>
        </p:txBody>
      </p:sp>
      <p:sp>
        <p:nvSpPr>
          <p:cNvPr id="44061" name="Rectangle 29">
            <a:extLst>
              <a:ext uri="{FF2B5EF4-FFF2-40B4-BE49-F238E27FC236}">
                <a16:creationId xmlns:a16="http://schemas.microsoft.com/office/drawing/2014/main" id="{12FA860B-FF13-4B11-7C07-7C96C99E6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7576" y="3660775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/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Tuấn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Kiệt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4062" name="Rectangle 30">
            <a:extLst>
              <a:ext uri="{FF2B5EF4-FFF2-40B4-BE49-F238E27FC236}">
                <a16:creationId xmlns:a16="http://schemas.microsoft.com/office/drawing/2014/main" id="{88AC0B81-E94B-073C-958C-54BA0CDDF2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1" y="3657600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/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Trúc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Lam</a:t>
            </a:r>
          </a:p>
        </p:txBody>
      </p:sp>
      <p:sp>
        <p:nvSpPr>
          <p:cNvPr id="44063" name="Rectangle 31">
            <a:extLst>
              <a:ext uri="{FF2B5EF4-FFF2-40B4-BE49-F238E27FC236}">
                <a16:creationId xmlns:a16="http://schemas.microsoft.com/office/drawing/2014/main" id="{18A0A982-5FB8-A806-8E9A-E1DBBB5298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1" y="3657600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K. Linh</a:t>
            </a:r>
          </a:p>
        </p:txBody>
      </p:sp>
      <p:sp>
        <p:nvSpPr>
          <p:cNvPr id="44064" name="Rectangle 32">
            <a:extLst>
              <a:ext uri="{FF2B5EF4-FFF2-40B4-BE49-F238E27FC236}">
                <a16:creationId xmlns:a16="http://schemas.microsoft.com/office/drawing/2014/main" id="{F4437B9A-EF07-5298-540F-28AEF11688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83639" y="3657600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/>
            <a:r>
              <a:rPr lang="vi-VN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P. Linh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4065" name="Rectangle 33">
            <a:extLst>
              <a:ext uri="{FF2B5EF4-FFF2-40B4-BE49-F238E27FC236}">
                <a16:creationId xmlns:a16="http://schemas.microsoft.com/office/drawing/2014/main" id="{8E9E04A5-9627-FE5E-328B-6DDAA35B27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189" y="5486400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Quân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4067" name="Rectangle 35">
            <a:extLst>
              <a:ext uri="{FF2B5EF4-FFF2-40B4-BE49-F238E27FC236}">
                <a16:creationId xmlns:a16="http://schemas.microsoft.com/office/drawing/2014/main" id="{31273554-3133-4495-EAF5-9FDBF8E58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0239" y="4572000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P. Linh</a:t>
            </a:r>
          </a:p>
        </p:txBody>
      </p:sp>
      <p:sp>
        <p:nvSpPr>
          <p:cNvPr id="44068" name="Rectangle 36">
            <a:extLst>
              <a:ext uri="{FF2B5EF4-FFF2-40B4-BE49-F238E27FC236}">
                <a16:creationId xmlns:a16="http://schemas.microsoft.com/office/drawing/2014/main" id="{79255AEE-63F8-E87C-89A5-69750FF0B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1689" y="4600575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Tuấn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069" name="Rectangle 37">
            <a:extLst>
              <a:ext uri="{FF2B5EF4-FFF2-40B4-BE49-F238E27FC236}">
                <a16:creationId xmlns:a16="http://schemas.microsoft.com/office/drawing/2014/main" id="{3FFE3319-D11C-5FCD-3106-B335A106F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8214" y="4572000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r>
              <a:rPr lang="en-US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Bảo Long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4070" name="Rectangle 38">
            <a:extLst>
              <a:ext uri="{FF2B5EF4-FFF2-40B4-BE49-F238E27FC236}">
                <a16:creationId xmlns:a16="http://schemas.microsoft.com/office/drawing/2014/main" id="{831D7EAA-6542-D838-410F-251CC715EE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628" y="4598398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/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Q.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Thư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71" name="Rectangle 39">
            <a:extLst>
              <a:ext uri="{FF2B5EF4-FFF2-40B4-BE49-F238E27FC236}">
                <a16:creationId xmlns:a16="http://schemas.microsoft.com/office/drawing/2014/main" id="{93F47B94-985F-6EE6-D013-7EF41FB091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0926" y="4572000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/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M.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Ngân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4072" name="Rectangle 40">
            <a:extLst>
              <a:ext uri="{FF2B5EF4-FFF2-40B4-BE49-F238E27FC236}">
                <a16:creationId xmlns:a16="http://schemas.microsoft.com/office/drawing/2014/main" id="{F4D8357C-D2EA-7BA3-85A4-3251E4100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1739" y="4572000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/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Yến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Nhi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4073" name="Rectangle 41">
            <a:extLst>
              <a:ext uri="{FF2B5EF4-FFF2-40B4-BE49-F238E27FC236}">
                <a16:creationId xmlns:a16="http://schemas.microsoft.com/office/drawing/2014/main" id="{4122F327-F5AE-8A07-B872-49D5857D4C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0714" y="5487988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Phong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4074" name="Rectangle 42">
            <a:extLst>
              <a:ext uri="{FF2B5EF4-FFF2-40B4-BE49-F238E27FC236}">
                <a16:creationId xmlns:a16="http://schemas.microsoft.com/office/drawing/2014/main" id="{D3AA2325-BC7B-046F-52AC-90D8913563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6126" y="5486400"/>
            <a:ext cx="1438275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Phương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44083" name="FUNK2580.WAV">
            <a:hlinkClick r:id="" action="ppaction://media"/>
            <a:extLst>
              <a:ext uri="{FF2B5EF4-FFF2-40B4-BE49-F238E27FC236}">
                <a16:creationId xmlns:a16="http://schemas.microsoft.com/office/drawing/2014/main" id="{35AEA6F1-3FBD-4D50-806C-3B409C7AC6FB}"/>
              </a:ext>
            </a:extLst>
          </p:cNvPr>
          <p:cNvPicPr>
            <a:picLocks noGrp="1" noChangeAspect="1" noChangeArrowheads="1"/>
          </p:cNvPicPr>
          <p:nvPr>
            <p:ph idx="4294967295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63200" y="6553200"/>
            <a:ext cx="304800" cy="304800"/>
          </a:xfrm>
        </p:spPr>
      </p:pic>
      <p:pic>
        <p:nvPicPr>
          <p:cNvPr id="9" name="Picture 16" descr="Picture36">
            <a:extLst>
              <a:ext uri="{FF2B5EF4-FFF2-40B4-BE49-F238E27FC236}">
                <a16:creationId xmlns:a16="http://schemas.microsoft.com/office/drawing/2014/main" id="{340E2741-0568-25E2-F4F5-160BA78E03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738" y="6010275"/>
            <a:ext cx="106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6" descr="Picture36">
            <a:extLst>
              <a:ext uri="{FF2B5EF4-FFF2-40B4-BE49-F238E27FC236}">
                <a16:creationId xmlns:a16="http://schemas.microsoft.com/office/drawing/2014/main" id="{61AE7CB5-8A63-9F0C-30E9-05F2735109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738" y="6010275"/>
            <a:ext cx="106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23852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440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"/>
                            </p:stCondLst>
                            <p:childTnLst>
                              <p:par>
                                <p:cTn id="13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19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5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"/>
                            </p:stCondLst>
                            <p:childTnLst>
                              <p:par>
                                <p:cTn id="25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31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37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43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50"/>
                            </p:stCondLst>
                            <p:childTnLst>
                              <p:par>
                                <p:cTn id="49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55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" dur="5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50"/>
                            </p:stCondLst>
                            <p:childTnLst>
                              <p:par>
                                <p:cTn id="61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" dur="5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7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" fill="hold"/>
                                        <p:tgtEl>
                                          <p:spTgt spid="440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" fill="hold"/>
                                        <p:tgtEl>
                                          <p:spTgt spid="440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" fill="hold"/>
                                        <p:tgtEl>
                                          <p:spTgt spid="440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1" dur="50" fill="hold"/>
                                        <p:tgtEl>
                                          <p:spTgt spid="440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50"/>
                            </p:stCondLst>
                            <p:childTnLst>
                              <p:par>
                                <p:cTn id="73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7" dur="5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79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" fill="hold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" fill="hold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" fill="hold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3" dur="50" fill="hold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650"/>
                            </p:stCondLst>
                            <p:childTnLst>
                              <p:par>
                                <p:cTn id="85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" fill="hold"/>
                                        <p:tgtEl>
                                          <p:spTgt spid="440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" fill="hold"/>
                                        <p:tgtEl>
                                          <p:spTgt spid="440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" fill="hold"/>
                                        <p:tgtEl>
                                          <p:spTgt spid="440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9" dur="50" fill="hold"/>
                                        <p:tgtEl>
                                          <p:spTgt spid="440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91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" fill="hold"/>
                                        <p:tgtEl>
                                          <p:spTgt spid="440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" fill="hold"/>
                                        <p:tgtEl>
                                          <p:spTgt spid="440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" fill="hold"/>
                                        <p:tgtEl>
                                          <p:spTgt spid="440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5" dur="50" fill="hold"/>
                                        <p:tgtEl>
                                          <p:spTgt spid="440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7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" fill="hold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9" dur="50" fill="hold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" fill="hold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1" dur="50" fill="hold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03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" fill="hold"/>
                                        <p:tgtEl>
                                          <p:spTgt spid="440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" fill="hold"/>
                                        <p:tgtEl>
                                          <p:spTgt spid="440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" fill="hold"/>
                                        <p:tgtEl>
                                          <p:spTgt spid="440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7" dur="50" fill="hold"/>
                                        <p:tgtEl>
                                          <p:spTgt spid="440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850"/>
                            </p:stCondLst>
                            <p:childTnLst>
                              <p:par>
                                <p:cTn id="109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" fill="hold"/>
                                        <p:tgtEl>
                                          <p:spTgt spid="440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" fill="hold"/>
                                        <p:tgtEl>
                                          <p:spTgt spid="440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" fill="hold"/>
                                        <p:tgtEl>
                                          <p:spTgt spid="440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3" dur="50" fill="hold"/>
                                        <p:tgtEl>
                                          <p:spTgt spid="440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115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" fill="hold"/>
                                        <p:tgtEl>
                                          <p:spTgt spid="440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" fill="hold"/>
                                        <p:tgtEl>
                                          <p:spTgt spid="440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" fill="hold"/>
                                        <p:tgtEl>
                                          <p:spTgt spid="440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9" dur="50" fill="hold"/>
                                        <p:tgtEl>
                                          <p:spTgt spid="440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950"/>
                            </p:stCondLst>
                            <p:childTnLst>
                              <p:par>
                                <p:cTn id="121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2" dur="50" fill="hold"/>
                                        <p:tgtEl>
                                          <p:spTgt spid="440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" fill="hold"/>
                                        <p:tgtEl>
                                          <p:spTgt spid="440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" fill="hold"/>
                                        <p:tgtEl>
                                          <p:spTgt spid="440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5" dur="50" fill="hold"/>
                                        <p:tgtEl>
                                          <p:spTgt spid="440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8" dur="50" fill="hold"/>
                                        <p:tgtEl>
                                          <p:spTgt spid="44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" fill="hold"/>
                                        <p:tgtEl>
                                          <p:spTgt spid="44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" fill="hold"/>
                                        <p:tgtEl>
                                          <p:spTgt spid="44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1" dur="50" fill="hold"/>
                                        <p:tgtEl>
                                          <p:spTgt spid="44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1050"/>
                            </p:stCondLst>
                            <p:childTnLst>
                              <p:par>
                                <p:cTn id="133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" fill="hold"/>
                                        <p:tgtEl>
                                          <p:spTgt spid="440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" fill="hold"/>
                                        <p:tgtEl>
                                          <p:spTgt spid="440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" fill="hold"/>
                                        <p:tgtEl>
                                          <p:spTgt spid="440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7" dur="50" fill="hold"/>
                                        <p:tgtEl>
                                          <p:spTgt spid="440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39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" fill="hold"/>
                                        <p:tgtEl>
                                          <p:spTgt spid="440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" fill="hold"/>
                                        <p:tgtEl>
                                          <p:spTgt spid="440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" fill="hold"/>
                                        <p:tgtEl>
                                          <p:spTgt spid="440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3" dur="50" fill="hold"/>
                                        <p:tgtEl>
                                          <p:spTgt spid="440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1150"/>
                            </p:stCondLst>
                            <p:childTnLst>
                              <p:par>
                                <p:cTn id="145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" fill="hold"/>
                                        <p:tgtEl>
                                          <p:spTgt spid="440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" fill="hold"/>
                                        <p:tgtEl>
                                          <p:spTgt spid="440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" fill="hold"/>
                                        <p:tgtEl>
                                          <p:spTgt spid="440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9" dur="50" fill="hold"/>
                                        <p:tgtEl>
                                          <p:spTgt spid="440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51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2" dur="50" fill="hold"/>
                                        <p:tgtEl>
                                          <p:spTgt spid="440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" fill="hold"/>
                                        <p:tgtEl>
                                          <p:spTgt spid="440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" fill="hold"/>
                                        <p:tgtEl>
                                          <p:spTgt spid="440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5" dur="50" fill="hold"/>
                                        <p:tgtEl>
                                          <p:spTgt spid="440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57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8" dur="50" fill="hold"/>
                                        <p:tgtEl>
                                          <p:spTgt spid="440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9" dur="50" fill="hold"/>
                                        <p:tgtEl>
                                          <p:spTgt spid="440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" fill="hold"/>
                                        <p:tgtEl>
                                          <p:spTgt spid="440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1" dur="50" fill="hold"/>
                                        <p:tgtEl>
                                          <p:spTgt spid="440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63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4" dur="50" fill="hold"/>
                                        <p:tgtEl>
                                          <p:spTgt spid="440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5" dur="50" fill="hold"/>
                                        <p:tgtEl>
                                          <p:spTgt spid="440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6" dur="50" fill="hold"/>
                                        <p:tgtEl>
                                          <p:spTgt spid="440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7" dur="50" fill="hold"/>
                                        <p:tgtEl>
                                          <p:spTgt spid="440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1350"/>
                            </p:stCondLst>
                            <p:childTnLst>
                              <p:par>
                                <p:cTn id="169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0" dur="50" fill="hold"/>
                                        <p:tgtEl>
                                          <p:spTgt spid="440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1" dur="50" fill="hold"/>
                                        <p:tgtEl>
                                          <p:spTgt spid="440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2" dur="50" fill="hold"/>
                                        <p:tgtEl>
                                          <p:spTgt spid="440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3" dur="50" fill="hold"/>
                                        <p:tgtEl>
                                          <p:spTgt spid="440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175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" fill="hold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" fill="hold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" fill="hold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9" dur="50" fill="hold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1450"/>
                            </p:stCondLst>
                            <p:childTnLst>
                              <p:par>
                                <p:cTn id="181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2" dur="50" fill="hold"/>
                                        <p:tgtEl>
                                          <p:spTgt spid="440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" fill="hold"/>
                                        <p:tgtEl>
                                          <p:spTgt spid="440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" fill="hold"/>
                                        <p:tgtEl>
                                          <p:spTgt spid="440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5" dur="50" fill="hold"/>
                                        <p:tgtEl>
                                          <p:spTgt spid="440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7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8" dur="50" fill="hold"/>
                                        <p:tgtEl>
                                          <p:spTgt spid="440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9" dur="50" fill="hold"/>
                                        <p:tgtEl>
                                          <p:spTgt spid="440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0" dur="50" fill="hold"/>
                                        <p:tgtEl>
                                          <p:spTgt spid="440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1" dur="50" fill="hold"/>
                                        <p:tgtEl>
                                          <p:spTgt spid="440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1550"/>
                            </p:stCondLst>
                            <p:childTnLst>
                              <p:par>
                                <p:cTn id="193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4" dur="5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5" dur="5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6" dur="5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7" dur="5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199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0" dur="50" fill="hold"/>
                                        <p:tgtEl>
                                          <p:spTgt spid="440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" fill="hold"/>
                                        <p:tgtEl>
                                          <p:spTgt spid="440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" fill="hold"/>
                                        <p:tgtEl>
                                          <p:spTgt spid="440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3" dur="50" fill="hold"/>
                                        <p:tgtEl>
                                          <p:spTgt spid="440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1650"/>
                            </p:stCondLst>
                            <p:childTnLst>
                              <p:par>
                                <p:cTn id="205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6" dur="5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8" dur="5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9" dur="5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211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2" dur="50" fill="hold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3" dur="50" fill="hold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4" dur="50" fill="hold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5" dur="50" fill="hold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17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8" dur="5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1" dur="5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23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4" dur="5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5" dur="5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7" dur="5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 nodeType="afterGroup">
                            <p:stCondLst>
                              <p:cond delay="1850"/>
                            </p:stCondLst>
                            <p:childTnLst>
                              <p:par>
                                <p:cTn id="229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0" dur="5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1" dur="5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2" dur="5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3" dur="5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235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6" dur="5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7" dur="5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8" dur="5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9" dur="5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241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2" dur="5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3" dur="5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4" dur="5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5" dur="5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7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1" dur="5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 nodeType="afterGroup">
                            <p:stCondLst>
                              <p:cond delay="2050"/>
                            </p:stCondLst>
                            <p:childTnLst>
                              <p:par>
                                <p:cTn id="253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4" dur="50" fill="hold"/>
                                        <p:tgtEl>
                                          <p:spTgt spid="440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" fill="hold"/>
                                        <p:tgtEl>
                                          <p:spTgt spid="440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6" dur="50" fill="hold"/>
                                        <p:tgtEl>
                                          <p:spTgt spid="440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7" dur="50" fill="hold"/>
                                        <p:tgtEl>
                                          <p:spTgt spid="440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259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0" dur="5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1" dur="5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2" dur="5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3" dur="5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 nodeType="afterGroup">
                            <p:stCondLst>
                              <p:cond delay="2150"/>
                            </p:stCondLst>
                            <p:childTnLst>
                              <p:par>
                                <p:cTn id="265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6" dur="5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7" dur="5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8" dur="5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9" dur="5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271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2" dur="5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3" dur="5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4" dur="5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5" dur="5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277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8" dur="5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9" dur="5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0" dur="5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1" dur="5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283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4" dur="5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5" dur="5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6" dur="5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7" dur="5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 nodeType="afterGroup">
                            <p:stCondLst>
                              <p:cond delay="2350"/>
                            </p:stCondLst>
                            <p:childTnLst>
                              <p:par>
                                <p:cTn id="289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0" dur="50" fill="hold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1" dur="50" fill="hold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2" dur="50" fill="hold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3" dur="50" fill="hold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295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6" dur="50" fill="hold"/>
                                        <p:tgtEl>
                                          <p:spTgt spid="440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7" dur="50" fill="hold"/>
                                        <p:tgtEl>
                                          <p:spTgt spid="440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8" dur="50" fill="hold"/>
                                        <p:tgtEl>
                                          <p:spTgt spid="440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9" dur="50" fill="hold"/>
                                        <p:tgtEl>
                                          <p:spTgt spid="440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301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2" dur="50" fill="hold"/>
                                        <p:tgtEl>
                                          <p:spTgt spid="440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3" dur="50" fill="hold"/>
                                        <p:tgtEl>
                                          <p:spTgt spid="440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4" dur="50" fill="hold"/>
                                        <p:tgtEl>
                                          <p:spTgt spid="440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5" dur="50" fill="hold"/>
                                        <p:tgtEl>
                                          <p:spTgt spid="440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7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8" dur="50" fill="hold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9" dur="50" fill="hold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0" dur="50" fill="hold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1" dur="50" fill="hold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 nodeType="afterGroup">
                            <p:stCondLst>
                              <p:cond delay="2550"/>
                            </p:stCondLst>
                            <p:childTnLst>
                              <p:par>
                                <p:cTn id="313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4" dur="50" fill="hold"/>
                                        <p:tgtEl>
                                          <p:spTgt spid="440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5" dur="50" fill="hold"/>
                                        <p:tgtEl>
                                          <p:spTgt spid="440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6" dur="50" fill="hold"/>
                                        <p:tgtEl>
                                          <p:spTgt spid="440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7" dur="50" fill="hold"/>
                                        <p:tgtEl>
                                          <p:spTgt spid="440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319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0" dur="50" fill="hold"/>
                                        <p:tgtEl>
                                          <p:spTgt spid="440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1" dur="50" fill="hold"/>
                                        <p:tgtEl>
                                          <p:spTgt spid="440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2" dur="50" fill="hold"/>
                                        <p:tgtEl>
                                          <p:spTgt spid="440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3" dur="50" fill="hold"/>
                                        <p:tgtEl>
                                          <p:spTgt spid="440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 nodeType="afterGroup">
                            <p:stCondLst>
                              <p:cond delay="2650"/>
                            </p:stCondLst>
                            <p:childTnLst>
                              <p:par>
                                <p:cTn id="325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6" dur="50" fill="hold"/>
                                        <p:tgtEl>
                                          <p:spTgt spid="440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7" dur="50" fill="hold"/>
                                        <p:tgtEl>
                                          <p:spTgt spid="440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8" dur="50" fill="hold"/>
                                        <p:tgtEl>
                                          <p:spTgt spid="440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9" dur="50" fill="hold"/>
                                        <p:tgtEl>
                                          <p:spTgt spid="440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331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2" dur="50" fill="hold"/>
                                        <p:tgtEl>
                                          <p:spTgt spid="440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3" dur="50" fill="hold"/>
                                        <p:tgtEl>
                                          <p:spTgt spid="440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4" dur="50" fill="hold"/>
                                        <p:tgtEl>
                                          <p:spTgt spid="440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5" dur="50" fill="hold"/>
                                        <p:tgtEl>
                                          <p:spTgt spid="440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337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8" dur="50" fill="hold"/>
                                        <p:tgtEl>
                                          <p:spTgt spid="440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9" dur="50" fill="hold"/>
                                        <p:tgtEl>
                                          <p:spTgt spid="440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0" dur="50" fill="hold"/>
                                        <p:tgtEl>
                                          <p:spTgt spid="440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1" dur="50" fill="hold"/>
                                        <p:tgtEl>
                                          <p:spTgt spid="440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343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4" dur="50" fill="hold"/>
                                        <p:tgtEl>
                                          <p:spTgt spid="440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5" dur="50" fill="hold"/>
                                        <p:tgtEl>
                                          <p:spTgt spid="440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6" dur="50" fill="hold"/>
                                        <p:tgtEl>
                                          <p:spTgt spid="440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7" dur="50" fill="hold"/>
                                        <p:tgtEl>
                                          <p:spTgt spid="440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 nodeType="afterGroup">
                            <p:stCondLst>
                              <p:cond delay="2850"/>
                            </p:stCondLst>
                            <p:childTnLst>
                              <p:par>
                                <p:cTn id="349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0" dur="50" fill="hold"/>
                                        <p:tgtEl>
                                          <p:spTgt spid="440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1" dur="50" fill="hold"/>
                                        <p:tgtEl>
                                          <p:spTgt spid="440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2" dur="50" fill="hold"/>
                                        <p:tgtEl>
                                          <p:spTgt spid="440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3" dur="50" fill="hold"/>
                                        <p:tgtEl>
                                          <p:spTgt spid="440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355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6" dur="50" fill="hold"/>
                                        <p:tgtEl>
                                          <p:spTgt spid="440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7" dur="50" fill="hold"/>
                                        <p:tgtEl>
                                          <p:spTgt spid="440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8" dur="50" fill="hold"/>
                                        <p:tgtEl>
                                          <p:spTgt spid="440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9" dur="50" fill="hold"/>
                                        <p:tgtEl>
                                          <p:spTgt spid="440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 nodeType="afterGroup">
                            <p:stCondLst>
                              <p:cond delay="2950"/>
                            </p:stCondLst>
                            <p:childTnLst>
                              <p:par>
                                <p:cTn id="361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2" dur="50" fill="hold"/>
                                        <p:tgtEl>
                                          <p:spTgt spid="440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3" dur="50" fill="hold"/>
                                        <p:tgtEl>
                                          <p:spTgt spid="440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4" dur="50" fill="hold"/>
                                        <p:tgtEl>
                                          <p:spTgt spid="440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5" dur="50" fill="hold"/>
                                        <p:tgtEl>
                                          <p:spTgt spid="440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67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8" dur="50" fill="hold"/>
                                        <p:tgtEl>
                                          <p:spTgt spid="440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9" dur="50" fill="hold"/>
                                        <p:tgtEl>
                                          <p:spTgt spid="440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0" dur="50" fill="hold"/>
                                        <p:tgtEl>
                                          <p:spTgt spid="440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1" dur="50" fill="hold"/>
                                        <p:tgtEl>
                                          <p:spTgt spid="440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 nodeType="afterGroup">
                            <p:stCondLst>
                              <p:cond delay="3050"/>
                            </p:stCondLst>
                            <p:childTnLst>
                              <p:par>
                                <p:cTn id="373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4" dur="50" fill="hold"/>
                                        <p:tgtEl>
                                          <p:spTgt spid="44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5" dur="50" fill="hold"/>
                                        <p:tgtEl>
                                          <p:spTgt spid="44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6" dur="50" fill="hold"/>
                                        <p:tgtEl>
                                          <p:spTgt spid="44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7" dur="50" fill="hold"/>
                                        <p:tgtEl>
                                          <p:spTgt spid="44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379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0" dur="50" fill="hold"/>
                                        <p:tgtEl>
                                          <p:spTgt spid="440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1" dur="50" fill="hold"/>
                                        <p:tgtEl>
                                          <p:spTgt spid="440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2" dur="50" fill="hold"/>
                                        <p:tgtEl>
                                          <p:spTgt spid="440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3" dur="50" fill="hold"/>
                                        <p:tgtEl>
                                          <p:spTgt spid="440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 nodeType="afterGroup">
                            <p:stCondLst>
                              <p:cond delay="3150"/>
                            </p:stCondLst>
                            <p:childTnLst>
                              <p:par>
                                <p:cTn id="385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6" dur="50" fill="hold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7" dur="50" fill="hold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8" dur="50" fill="hold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9" dur="50" fill="hold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391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2" dur="50" fill="hold"/>
                                        <p:tgtEl>
                                          <p:spTgt spid="440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3" dur="50" fill="hold"/>
                                        <p:tgtEl>
                                          <p:spTgt spid="440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4" dur="50" fill="hold"/>
                                        <p:tgtEl>
                                          <p:spTgt spid="440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5" dur="50" fill="hold"/>
                                        <p:tgtEl>
                                          <p:spTgt spid="440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397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8" dur="50" fill="hold"/>
                                        <p:tgtEl>
                                          <p:spTgt spid="440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9" dur="50" fill="hold"/>
                                        <p:tgtEl>
                                          <p:spTgt spid="440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0" dur="50" fill="hold"/>
                                        <p:tgtEl>
                                          <p:spTgt spid="440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1" dur="50" fill="hold"/>
                                        <p:tgtEl>
                                          <p:spTgt spid="440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403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4" dur="5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5" dur="5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6" dur="5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7" dur="5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 nodeType="afterGroup">
                            <p:stCondLst>
                              <p:cond delay="3350"/>
                            </p:stCondLst>
                            <p:childTnLst>
                              <p:par>
                                <p:cTn id="409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0" dur="50" fill="hold"/>
                                        <p:tgtEl>
                                          <p:spTgt spid="440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1" dur="50" fill="hold"/>
                                        <p:tgtEl>
                                          <p:spTgt spid="440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2" dur="50" fill="hold"/>
                                        <p:tgtEl>
                                          <p:spTgt spid="440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3" dur="50" fill="hold"/>
                                        <p:tgtEl>
                                          <p:spTgt spid="440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415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6" dur="5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7" dur="5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8" dur="5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9" dur="5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 nodeType="afterGroup">
                            <p:stCondLst>
                              <p:cond delay="3450"/>
                            </p:stCondLst>
                            <p:childTnLst>
                              <p:par>
                                <p:cTn id="421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2" dur="50" fill="hold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3" dur="50" fill="hold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4" dur="50" fill="hold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5" dur="50" fill="hold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27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8" dur="5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9" dur="5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0" dur="5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1" dur="5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 nodeType="afterGroup">
                            <p:stCondLst>
                              <p:cond delay="3550"/>
                            </p:stCondLst>
                            <p:childTnLst>
                              <p:par>
                                <p:cTn id="433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4" dur="5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5" dur="5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6" dur="5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7" dur="5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439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0" dur="5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1" dur="5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2" dur="5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3" dur="5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 nodeType="afterGroup">
                            <p:stCondLst>
                              <p:cond delay="3650"/>
                            </p:stCondLst>
                            <p:childTnLst>
                              <p:par>
                                <p:cTn id="445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6" dur="5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7" dur="5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8" dur="5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9" dur="5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 nodeType="afterGroup">
                            <p:stCondLst>
                              <p:cond delay="3700"/>
                            </p:stCondLst>
                            <p:childTnLst>
                              <p:par>
                                <p:cTn id="451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2" dur="5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3" dur="5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4" dur="5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5" dur="5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457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8" dur="5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9" dur="5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0" dur="5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1" dur="5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463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4" dur="50" fill="hold"/>
                                        <p:tgtEl>
                                          <p:spTgt spid="440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5" dur="50" fill="hold"/>
                                        <p:tgtEl>
                                          <p:spTgt spid="440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6" dur="50" fill="hold"/>
                                        <p:tgtEl>
                                          <p:spTgt spid="440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7" dur="50" fill="hold"/>
                                        <p:tgtEl>
                                          <p:spTgt spid="440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 nodeType="afterGroup">
                            <p:stCondLst>
                              <p:cond delay="3850"/>
                            </p:stCondLst>
                            <p:childTnLst>
                              <p:par>
                                <p:cTn id="469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0" dur="5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1" dur="5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2" dur="5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3" dur="5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475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6" dur="5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7" dur="5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8" dur="5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9" dur="5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 nodeType="afterGroup">
                            <p:stCondLst>
                              <p:cond delay="3950"/>
                            </p:stCondLst>
                            <p:childTnLst>
                              <p:par>
                                <p:cTn id="481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2" dur="5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3" dur="5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4" dur="5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5" dur="5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87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8" dur="5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9" dur="5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0" dur="5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1" dur="5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 nodeType="afterGroup">
                            <p:stCondLst>
                              <p:cond delay="4050"/>
                            </p:stCondLst>
                            <p:childTnLst>
                              <p:par>
                                <p:cTn id="493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4" dur="5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5" dur="5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6" dur="5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7" dur="5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8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499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0" dur="50" fill="hold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1" dur="50" fill="hold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2" dur="50" fill="hold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3" dur="50" fill="hold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 nodeType="afterGroup">
                            <p:stCondLst>
                              <p:cond delay="4150"/>
                            </p:stCondLst>
                            <p:childTnLst>
                              <p:par>
                                <p:cTn id="505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6" dur="50" fill="hold"/>
                                        <p:tgtEl>
                                          <p:spTgt spid="440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7" dur="50" fill="hold"/>
                                        <p:tgtEl>
                                          <p:spTgt spid="440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8" dur="50" fill="hold"/>
                                        <p:tgtEl>
                                          <p:spTgt spid="440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9" dur="50" fill="hold"/>
                                        <p:tgtEl>
                                          <p:spTgt spid="440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511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2" dur="50" fill="hold"/>
                                        <p:tgtEl>
                                          <p:spTgt spid="440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3" dur="50" fill="hold"/>
                                        <p:tgtEl>
                                          <p:spTgt spid="440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4" dur="50" fill="hold"/>
                                        <p:tgtEl>
                                          <p:spTgt spid="440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5" dur="50" fill="hold"/>
                                        <p:tgtEl>
                                          <p:spTgt spid="440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517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8" dur="50" fill="hold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9" dur="50" fill="hold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0" dur="50" fill="hold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1" dur="50" fill="hold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2" fill="hold" nodeType="afterGroup">
                            <p:stCondLst>
                              <p:cond delay="4300"/>
                            </p:stCondLst>
                            <p:childTnLst>
                              <p:par>
                                <p:cTn id="523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4" dur="50" fill="hold"/>
                                        <p:tgtEl>
                                          <p:spTgt spid="440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5" dur="50" fill="hold"/>
                                        <p:tgtEl>
                                          <p:spTgt spid="440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6" dur="50" fill="hold"/>
                                        <p:tgtEl>
                                          <p:spTgt spid="440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7" dur="50" fill="hold"/>
                                        <p:tgtEl>
                                          <p:spTgt spid="440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 nodeType="afterGroup">
                            <p:stCondLst>
                              <p:cond delay="4350"/>
                            </p:stCondLst>
                            <p:childTnLst>
                              <p:par>
                                <p:cTn id="529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0" dur="50" fill="hold"/>
                                        <p:tgtEl>
                                          <p:spTgt spid="440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1" dur="50" fill="hold"/>
                                        <p:tgtEl>
                                          <p:spTgt spid="440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2" dur="50" fill="hold"/>
                                        <p:tgtEl>
                                          <p:spTgt spid="440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3" dur="50" fill="hold"/>
                                        <p:tgtEl>
                                          <p:spTgt spid="440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 nodeType="afterGroup">
                            <p:stCondLst>
                              <p:cond delay="4400"/>
                            </p:stCondLst>
                            <p:childTnLst>
                              <p:par>
                                <p:cTn id="535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6" dur="50" fill="hold"/>
                                        <p:tgtEl>
                                          <p:spTgt spid="440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7" dur="50" fill="hold"/>
                                        <p:tgtEl>
                                          <p:spTgt spid="440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8" dur="50" fill="hold"/>
                                        <p:tgtEl>
                                          <p:spTgt spid="440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9" dur="50" fill="hold"/>
                                        <p:tgtEl>
                                          <p:spTgt spid="440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 nodeType="afterGroup">
                            <p:stCondLst>
                              <p:cond delay="4450"/>
                            </p:stCondLst>
                            <p:childTnLst>
                              <p:par>
                                <p:cTn id="541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2" dur="50" fill="hold"/>
                                        <p:tgtEl>
                                          <p:spTgt spid="440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3" dur="50" fill="hold"/>
                                        <p:tgtEl>
                                          <p:spTgt spid="440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4" dur="50" fill="hold"/>
                                        <p:tgtEl>
                                          <p:spTgt spid="440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5" dur="50" fill="hold"/>
                                        <p:tgtEl>
                                          <p:spTgt spid="440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47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8" dur="50" fill="hold"/>
                                        <p:tgtEl>
                                          <p:spTgt spid="440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9" dur="50" fill="hold"/>
                                        <p:tgtEl>
                                          <p:spTgt spid="440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0" dur="50" fill="hold"/>
                                        <p:tgtEl>
                                          <p:spTgt spid="440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1" dur="50" fill="hold"/>
                                        <p:tgtEl>
                                          <p:spTgt spid="440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2" fill="hold" nodeType="afterGroup">
                            <p:stCondLst>
                              <p:cond delay="4550"/>
                            </p:stCondLst>
                            <p:childTnLst>
                              <p:par>
                                <p:cTn id="553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4" dur="50" fill="hold"/>
                                        <p:tgtEl>
                                          <p:spTgt spid="440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5" dur="50" fill="hold"/>
                                        <p:tgtEl>
                                          <p:spTgt spid="440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6" dur="50" fill="hold"/>
                                        <p:tgtEl>
                                          <p:spTgt spid="440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7" dur="50" fill="hold"/>
                                        <p:tgtEl>
                                          <p:spTgt spid="440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8" fill="hold" nodeType="afterGroup">
                            <p:stCondLst>
                              <p:cond delay="4600"/>
                            </p:stCondLst>
                            <p:childTnLst>
                              <p:par>
                                <p:cTn id="559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0" dur="50" fill="hold"/>
                                        <p:tgtEl>
                                          <p:spTgt spid="440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1" dur="50" fill="hold"/>
                                        <p:tgtEl>
                                          <p:spTgt spid="440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2" dur="50" fill="hold"/>
                                        <p:tgtEl>
                                          <p:spTgt spid="440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3" dur="50" fill="hold"/>
                                        <p:tgtEl>
                                          <p:spTgt spid="440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 nodeType="afterGroup">
                            <p:stCondLst>
                              <p:cond delay="4650"/>
                            </p:stCondLst>
                            <p:childTnLst>
                              <p:par>
                                <p:cTn id="565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6" dur="50" fill="hold"/>
                                        <p:tgtEl>
                                          <p:spTgt spid="440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7" dur="50" fill="hold"/>
                                        <p:tgtEl>
                                          <p:spTgt spid="440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8" dur="50" fill="hold"/>
                                        <p:tgtEl>
                                          <p:spTgt spid="440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9" dur="50" fill="hold"/>
                                        <p:tgtEl>
                                          <p:spTgt spid="440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0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571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2" dur="50" fill="hold"/>
                                        <p:tgtEl>
                                          <p:spTgt spid="440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3" dur="50" fill="hold"/>
                                        <p:tgtEl>
                                          <p:spTgt spid="440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4" dur="50" fill="hold"/>
                                        <p:tgtEl>
                                          <p:spTgt spid="440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5" dur="50" fill="hold"/>
                                        <p:tgtEl>
                                          <p:spTgt spid="440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6" fill="hold" nodeType="afterGroup">
                            <p:stCondLst>
                              <p:cond delay="4750"/>
                            </p:stCondLst>
                            <p:childTnLst>
                              <p:par>
                                <p:cTn id="577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8" dur="50" fill="hold"/>
                                        <p:tgtEl>
                                          <p:spTgt spid="440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9" dur="50" fill="hold"/>
                                        <p:tgtEl>
                                          <p:spTgt spid="440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0" dur="50" fill="hold"/>
                                        <p:tgtEl>
                                          <p:spTgt spid="440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1" dur="50" fill="hold"/>
                                        <p:tgtEl>
                                          <p:spTgt spid="440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583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4" dur="50" fill="hold"/>
                                        <p:tgtEl>
                                          <p:spTgt spid="44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5" dur="50" fill="hold"/>
                                        <p:tgtEl>
                                          <p:spTgt spid="44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6" dur="50" fill="hold"/>
                                        <p:tgtEl>
                                          <p:spTgt spid="44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7" dur="50" fill="hold"/>
                                        <p:tgtEl>
                                          <p:spTgt spid="44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8" fill="hold" nodeType="afterGroup">
                            <p:stCondLst>
                              <p:cond delay="4850"/>
                            </p:stCondLst>
                            <p:childTnLst>
                              <p:par>
                                <p:cTn id="589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0" dur="50" fill="hold"/>
                                        <p:tgtEl>
                                          <p:spTgt spid="440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1" dur="50" fill="hold"/>
                                        <p:tgtEl>
                                          <p:spTgt spid="440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2" dur="50" fill="hold"/>
                                        <p:tgtEl>
                                          <p:spTgt spid="440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3" dur="50" fill="hold"/>
                                        <p:tgtEl>
                                          <p:spTgt spid="440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4" fill="hold" nodeType="afterGroup">
                            <p:stCondLst>
                              <p:cond delay="4900"/>
                            </p:stCondLst>
                            <p:childTnLst>
                              <p:par>
                                <p:cTn id="595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6" dur="50" fill="hold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7" dur="50" fill="hold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8" dur="50" fill="hold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9" dur="50" fill="hold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0" fill="hold" nodeType="afterGroup">
                            <p:stCondLst>
                              <p:cond delay="4950"/>
                            </p:stCondLst>
                            <p:childTnLst>
                              <p:par>
                                <p:cTn id="601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2" dur="50" fill="hold"/>
                                        <p:tgtEl>
                                          <p:spTgt spid="440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3" dur="50" fill="hold"/>
                                        <p:tgtEl>
                                          <p:spTgt spid="440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4" dur="50" fill="hold"/>
                                        <p:tgtEl>
                                          <p:spTgt spid="440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5" dur="50" fill="hold"/>
                                        <p:tgtEl>
                                          <p:spTgt spid="440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07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8" dur="50" fill="hold"/>
                                        <p:tgtEl>
                                          <p:spTgt spid="440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9" dur="50" fill="hold"/>
                                        <p:tgtEl>
                                          <p:spTgt spid="440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0" dur="50" fill="hold"/>
                                        <p:tgtEl>
                                          <p:spTgt spid="440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1" dur="50" fill="hold"/>
                                        <p:tgtEl>
                                          <p:spTgt spid="440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2" fill="hold" nodeType="afterGroup">
                            <p:stCondLst>
                              <p:cond delay="5050"/>
                            </p:stCondLst>
                            <p:childTnLst>
                              <p:par>
                                <p:cTn id="613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4" dur="5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5" dur="5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6" dur="5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7" dur="5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8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619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0" dur="50" fill="hold"/>
                                        <p:tgtEl>
                                          <p:spTgt spid="440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1" dur="50" fill="hold"/>
                                        <p:tgtEl>
                                          <p:spTgt spid="440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2" dur="50" fill="hold"/>
                                        <p:tgtEl>
                                          <p:spTgt spid="440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23" dur="50" fill="hold"/>
                                        <p:tgtEl>
                                          <p:spTgt spid="440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4" fill="hold" nodeType="afterGroup">
                            <p:stCondLst>
                              <p:cond delay="5150"/>
                            </p:stCondLst>
                            <p:childTnLst>
                              <p:par>
                                <p:cTn id="625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6" dur="5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7" dur="5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8" dur="5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29" dur="5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0" fill="hold" nodeType="afterGroup">
                            <p:stCondLst>
                              <p:cond delay="5200"/>
                            </p:stCondLst>
                            <p:childTnLst>
                              <p:par>
                                <p:cTn id="631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2" dur="50" fill="hold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3" dur="50" fill="hold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4" dur="50" fill="hold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5" dur="50" fill="hold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6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637" presetID="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8" dur="500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9" dur="500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2" dur="500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3" dur="500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6" dur="500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7" dur="500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0" dur="500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1" dur="500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4" dur="500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5" dur="500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8" dur="500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9" dur="500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2" dur="500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3" dur="500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6" dur="500"/>
                                        <p:tgtEl>
                                          <p:spTgt spid="44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7" dur="500"/>
                                        <p:tgtEl>
                                          <p:spTgt spid="44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0" dur="500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1" dur="500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4" dur="500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5" dur="500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8" dur="500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9" dur="500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2" dur="500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3" dur="500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6" dur="500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7" dur="500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0" dur="500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1" dur="500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4" dur="500"/>
                                        <p:tgtEl>
                                          <p:spTgt spid="44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5" dur="500"/>
                                        <p:tgtEl>
                                          <p:spTgt spid="44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8" dur="500"/>
                                        <p:tgtEl>
                                          <p:spTgt spid="44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9" dur="500"/>
                                        <p:tgtEl>
                                          <p:spTgt spid="44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2" dur="500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3" dur="500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6" dur="500"/>
                                        <p:tgtEl>
                                          <p:spTgt spid="44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7" dur="500"/>
                                        <p:tgtEl>
                                          <p:spTgt spid="44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0" dur="500"/>
                                        <p:tgtEl>
                                          <p:spTgt spid="44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1" dur="500"/>
                                        <p:tgtEl>
                                          <p:spTgt spid="44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4" dur="500"/>
                                        <p:tgtEl>
                                          <p:spTgt spid="44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5" dur="500"/>
                                        <p:tgtEl>
                                          <p:spTgt spid="44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8" dur="500"/>
                                        <p:tgtEl>
                                          <p:spTgt spid="44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9" dur="500"/>
                                        <p:tgtEl>
                                          <p:spTgt spid="44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2" dur="500"/>
                                        <p:tgtEl>
                                          <p:spTgt spid="44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3" dur="500"/>
                                        <p:tgtEl>
                                          <p:spTgt spid="44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6" dur="500"/>
                                        <p:tgtEl>
                                          <p:spTgt spid="44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7" dur="500"/>
                                        <p:tgtEl>
                                          <p:spTgt spid="44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0" dur="500"/>
                                        <p:tgtEl>
                                          <p:spTgt spid="44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1" dur="500"/>
                                        <p:tgtEl>
                                          <p:spTgt spid="44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4" dur="500"/>
                                        <p:tgtEl>
                                          <p:spTgt spid="44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5" dur="500"/>
                                        <p:tgtEl>
                                          <p:spTgt spid="44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8" dur="500"/>
                                        <p:tgtEl>
                                          <p:spTgt spid="44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9" dur="500"/>
                                        <p:tgtEl>
                                          <p:spTgt spid="44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2" dur="500"/>
                                        <p:tgtEl>
                                          <p:spTgt spid="44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3" dur="500"/>
                                        <p:tgtEl>
                                          <p:spTgt spid="44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6" dur="500"/>
                                        <p:tgtEl>
                                          <p:spTgt spid="44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7" dur="500"/>
                                        <p:tgtEl>
                                          <p:spTgt spid="44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0" dur="500"/>
                                        <p:tgtEl>
                                          <p:spTgt spid="44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1" dur="500"/>
                                        <p:tgtEl>
                                          <p:spTgt spid="44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4" dur="500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5" dur="500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8" dur="500"/>
                                        <p:tgtEl>
                                          <p:spTgt spid="44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9" dur="500"/>
                                        <p:tgtEl>
                                          <p:spTgt spid="44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2" dur="500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3" dur="500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6" dur="500"/>
                                        <p:tgtEl>
                                          <p:spTgt spid="44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7" dur="500"/>
                                        <p:tgtEl>
                                          <p:spTgt spid="44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0" dur="500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1" dur="500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4" dur="500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5" dur="500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59259E-6 C -0.00625 -0.01945 -0.01497 -0.03472 -0.02461 -0.05139 C -0.02969 -0.06019 -0.03281 -0.07084 -0.03698 -0.0801 C -0.03841 -0.0831 -0.04127 -0.0838 -0.04323 -0.08611 C -0.05937 -0.10764 -0.03958 -0.08588 -0.05534 -0.10463 C -0.05729 -0.10695 -0.05989 -0.10834 -0.06159 -0.11111 C -0.06758 -0.11968 -0.06784 -0.12963 -0.07239 -0.13727 C -0.075 -0.1419 -0.07851 -0.14537 -0.08164 -0.14954 C -0.0832 -0.15185 -0.08346 -0.15533 -0.08476 -0.15764 C -0.08854 -0.16574 -0.08906 -0.16574 -0.09388 -0.17222 C -0.09635 -0.18542 -0.09948 -0.1794 -0.10156 -0.19051 C -0.1069 -0.21852 -0.11445 -0.24329 -0.12773 -0.26644 C -0.13125 -0.27986 -0.13372 -0.2926 -0.13854 -0.30556 C -0.14153 -0.3206 -0.14583 -0.33357 -0.14935 -0.34838 C -0.15469 -0.37107 -0.15872 -0.39468 -0.16159 -0.41806 C -0.16211 -0.43935 -0.16146 -0.46042 -0.16315 -0.48172 C -0.16406 -0.49283 -0.16927 -0.51435 -0.16927 -0.51412 C -0.16758 -0.57523 -0.17812 -0.68912 -0.1569 -0.76644 C -0.14987 -0.7919 -0.13698 -0.84931 -0.11549 -0.8588 C -0.11497 -0.85857 -0.07851 -0.84699 -0.07396 -0.84445 C -0.04844 -0.8301 -0.03971 -0.82084 -0.01706 -0.80139 C -0.00377 -0.79005 0.00834 -0.77778 0.02149 -0.76644 C 0.02552 -0.76297 0.03386 -0.75625 0.03386 -0.75602 C 0.05417 -0.72246 0.06992 -0.6838 0.08763 -0.64746 C 0.10143 -0.61945 0.11836 -0.5919 0.12917 -0.56158 C 0.14232 -0.52431 0.15013 -0.48264 0.15677 -0.4426 C 0.15521 -0.41528 0.15456 -0.3882 0.15222 -0.36111 C 0.15196 -0.35648 0.15143 -0.35139 0.14909 -0.34838 C 0.14362 -0.34121 0.14076 -0.33125 0.13529 -0.32385 C 0.12409 -0.30903 0.10794 -0.29861 0.09531 -0.28704 C 0.09167 -0.2838 0.08893 -0.27801 0.08451 -0.27662 C 0.0599 -0.26875 0.03503 -0.25648 0.01081 -0.24584 C -0.03437 -0.22616 -0.07695 -0.20556 -0.12461 -0.20093 C -0.14362 -0.20347 -0.20416 -0.19746 -0.23385 -0.22338 C -0.24114 -0.22986 -0.24935 -0.25 -0.25247 -0.25648 C -0.25677 -0.26528 -0.26771 -0.28102 -0.26771 -0.28079 C -0.26992 -0.30209 -0.27539 -0.32153 -0.27851 -0.34236 C -0.27656 -0.37477 -0.27825 -0.39815 -0.26471 -0.42408 C -0.24791 -0.45625 -0.21289 -0.46713 -0.18633 -0.47755 C -0.16028 -0.4882 -0.13594 -0.50394 -0.10937 -0.51227 C -0.08489 -0.52014 -0.06002 -0.5257 -0.03541 -0.53287 C 0.08373 -0.52639 0.20677 -0.55116 0.32149 -0.50834 C 0.34336 -0.50047 0.35729 -0.48403 0.37539 -0.46713 C 0.3918 -0.45162 0.40925 -0.44144 0.42149 -0.41806 C 0.42722 -0.40718 0.43177 -0.39769 0.43529 -0.38542 C 0.4375 -0.37709 0.44154 -0.36111 0.44154 -0.36088 C 0.44623 -0.31783 0.44636 -0.32153 0.44154 -0.24584 C 0.44102 -0.23843 0.43698 -0.23241 0.43529 -0.22547 C 0.43073 -0.20741 0.42761 -0.18935 0.42149 -0.17222 C 0.41927 -0.15764 0.41263 -0.14885 0.40599 -0.13727 C 0.40417 -0.13426 0.40352 -0.12986 0.40143 -0.12685 C 0.39011 -0.11042 0.36159 -0.09121 0.3474 -0.08611 C 0.33841 -0.08264 0.32904 -0.08033 0.31992 -0.07593 C 0.29805 -0.06551 0.30886 -0.06922 0.28763 -0.06366 C 0.25768 -0.0456 0.22448 -0.03681 0.19219 -0.02871 C 0.17969 -0.0294 0.01107 -0.00996 -0.03541 -0.07199 C -0.05521 -0.09815 -0.07864 -0.13658 -0.08789 -0.17222 C -0.09232 -0.18889 -0.09857 -0.20996 -0.10156 -0.22778 C -0.10299 -0.23588 -0.10625 -0.25209 -0.10625 -0.25185 C -0.10469 -0.26111 -0.10573 -0.27153 -0.10156 -0.27871 C -0.09857 -0.2838 -0.08607 -0.28704 -0.08008 -0.28889 C -0.07409 -0.29445 -0.06836 -0.29445 -0.06159 -0.29722 C -0.05325 -0.30093 -0.04531 -0.30463 -0.03698 -0.30741 C -0.02135 -0.30672 -0.00143 -0.30324 0.01524 -0.30324 " pathEditMode="relative" rAng="0" ptsTypes="AAAAAAAAAAAAAAAAAAAAAAAAAAAAAAAAAAAAAAAAAAAAAAAAAAAAAAAAAAAAAAAA">
                                      <p:cBhvr>
                                        <p:cTn id="778" dur="2000" fill="hold"/>
                                        <p:tgtEl>
                                          <p:spTgt spid="440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20" y="-4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0" dur="2000" fill="hold"/>
                                        <p:tgtEl>
                                          <p:spTgt spid="44070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2" dur="500"/>
                                        <p:tgtEl>
                                          <p:spTgt spid="44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3" dur="500"/>
                                        <p:tgtEl>
                                          <p:spTgt spid="44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8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6" fill="hold" nodeType="afterGroup">
                            <p:stCondLst>
                              <p:cond delay="7250"/>
                            </p:stCondLst>
                            <p:childTnLst>
                              <p:par>
                                <p:cTn id="78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0" fill="hold" nodeType="afterGroup">
                            <p:stCondLst>
                              <p:cond delay="9750"/>
                            </p:stCondLst>
                            <p:childTnLst>
                              <p:par>
                                <p:cTn id="79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94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083"/>
                </p:tgtEl>
              </p:cMediaNode>
            </p:audio>
          </p:childTnLst>
        </p:cTn>
      </p:par>
    </p:tnLst>
    <p:bldLst>
      <p:bldP spid="44035" grpId="0" animBg="1"/>
      <p:bldP spid="44035" grpId="1" animBg="1"/>
      <p:bldP spid="44035" grpId="2" animBg="1"/>
      <p:bldP spid="44037" grpId="0" animBg="1"/>
      <p:bldP spid="44037" grpId="1" animBg="1"/>
      <p:bldP spid="44037" grpId="2" animBg="1"/>
      <p:bldP spid="44038" grpId="0" animBg="1"/>
      <p:bldP spid="44038" grpId="1" animBg="1"/>
      <p:bldP spid="44038" grpId="2" animBg="1"/>
      <p:bldP spid="44039" grpId="0" animBg="1"/>
      <p:bldP spid="44039" grpId="1" animBg="1"/>
      <p:bldP spid="44039" grpId="2" animBg="1"/>
      <p:bldP spid="44040" grpId="0" animBg="1"/>
      <p:bldP spid="44040" grpId="1" animBg="1"/>
      <p:bldP spid="44040" grpId="2" animBg="1"/>
      <p:bldP spid="44043" grpId="0" animBg="1"/>
      <p:bldP spid="44043" grpId="1" animBg="1"/>
      <p:bldP spid="44043" grpId="2" animBg="1"/>
      <p:bldP spid="44044" grpId="0" animBg="1"/>
      <p:bldP spid="44044" grpId="1" animBg="1"/>
      <p:bldP spid="44044" grpId="2" animBg="1"/>
      <p:bldP spid="44045" grpId="0" animBg="1"/>
      <p:bldP spid="44045" grpId="1" animBg="1"/>
      <p:bldP spid="44045" grpId="2" animBg="1"/>
      <p:bldP spid="44046" grpId="0" animBg="1"/>
      <p:bldP spid="44046" grpId="1" animBg="1"/>
      <p:bldP spid="44046" grpId="2" animBg="1"/>
      <p:bldP spid="44047" grpId="0" animBg="1"/>
      <p:bldP spid="44047" grpId="1" animBg="1"/>
      <p:bldP spid="44047" grpId="2" animBg="1"/>
      <p:bldP spid="44048" grpId="0" animBg="1"/>
      <p:bldP spid="44048" grpId="1" animBg="1"/>
      <p:bldP spid="44048" grpId="2" animBg="1"/>
      <p:bldP spid="44050" grpId="0" animBg="1"/>
      <p:bldP spid="44050" grpId="1" animBg="1"/>
      <p:bldP spid="44050" grpId="2" animBg="1"/>
      <p:bldP spid="44051" grpId="0" animBg="1"/>
      <p:bldP spid="44051" grpId="1" animBg="1"/>
      <p:bldP spid="44051" grpId="2" animBg="1"/>
      <p:bldP spid="44052" grpId="0" animBg="1"/>
      <p:bldP spid="44052" grpId="1" animBg="1"/>
      <p:bldP spid="44052" grpId="2" animBg="1"/>
      <p:bldP spid="44053" grpId="0" animBg="1"/>
      <p:bldP spid="44053" grpId="1" animBg="1"/>
      <p:bldP spid="44053" grpId="2" animBg="1"/>
      <p:bldP spid="44054" grpId="0" animBg="1"/>
      <p:bldP spid="44054" grpId="1" animBg="1"/>
      <p:bldP spid="44054" grpId="2" animBg="1"/>
      <p:bldP spid="44055" grpId="0" animBg="1"/>
      <p:bldP spid="44055" grpId="1" animBg="1"/>
      <p:bldP spid="44055" grpId="2" animBg="1"/>
      <p:bldP spid="44056" grpId="0" animBg="1"/>
      <p:bldP spid="44056" grpId="1" animBg="1"/>
      <p:bldP spid="44056" grpId="2" animBg="1"/>
      <p:bldP spid="44057" grpId="0" animBg="1"/>
      <p:bldP spid="44057" grpId="1" animBg="1"/>
      <p:bldP spid="44057" grpId="2" animBg="1"/>
      <p:bldP spid="44058" grpId="0" animBg="1"/>
      <p:bldP spid="44058" grpId="1" animBg="1"/>
      <p:bldP spid="44058" grpId="2" animBg="1"/>
      <p:bldP spid="44059" grpId="0" animBg="1"/>
      <p:bldP spid="44059" grpId="1" animBg="1"/>
      <p:bldP spid="44059" grpId="2" animBg="1"/>
      <p:bldP spid="44060" grpId="0" animBg="1"/>
      <p:bldP spid="44060" grpId="1" animBg="1"/>
      <p:bldP spid="44060" grpId="2" animBg="1"/>
      <p:bldP spid="44061" grpId="0" animBg="1"/>
      <p:bldP spid="44061" grpId="1" animBg="1"/>
      <p:bldP spid="44061" grpId="2" animBg="1"/>
      <p:bldP spid="44062" grpId="0" animBg="1"/>
      <p:bldP spid="44062" grpId="1" animBg="1"/>
      <p:bldP spid="44062" grpId="2" animBg="1"/>
      <p:bldP spid="44063" grpId="0" animBg="1"/>
      <p:bldP spid="44063" grpId="1" animBg="1"/>
      <p:bldP spid="44063" grpId="2" animBg="1"/>
      <p:bldP spid="44064" grpId="0" animBg="1"/>
      <p:bldP spid="44064" grpId="1" animBg="1"/>
      <p:bldP spid="44064" grpId="2" animBg="1"/>
      <p:bldP spid="44065" grpId="0" animBg="1"/>
      <p:bldP spid="44065" grpId="1" animBg="1"/>
      <p:bldP spid="44065" grpId="2" animBg="1"/>
      <p:bldP spid="44067" grpId="0" animBg="1"/>
      <p:bldP spid="44067" grpId="1" animBg="1"/>
      <p:bldP spid="44067" grpId="2" animBg="1"/>
      <p:bldP spid="44068" grpId="0" animBg="1"/>
      <p:bldP spid="44068" grpId="1" animBg="1"/>
      <p:bldP spid="44068" grpId="2" animBg="1"/>
      <p:bldP spid="44069" grpId="0" animBg="1"/>
      <p:bldP spid="44069" grpId="1" animBg="1"/>
      <p:bldP spid="44069" grpId="2" animBg="1"/>
      <p:bldP spid="44070" grpId="0" animBg="1"/>
      <p:bldP spid="44071" grpId="0" animBg="1"/>
      <p:bldP spid="44071" grpId="1" animBg="1"/>
      <p:bldP spid="44072" grpId="0" animBg="1"/>
      <p:bldP spid="44072" grpId="1" animBg="1"/>
      <p:bldP spid="44073" grpId="0" animBg="1"/>
      <p:bldP spid="44073" grpId="1" animBg="1"/>
      <p:bldP spid="44073" grpId="2" animBg="1"/>
      <p:bldP spid="44074" grpId="0" animBg="1"/>
      <p:bldP spid="44074" grpId="1" animBg="1"/>
      <p:bldP spid="44074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c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582183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Text Box 4">
            <a:extLst>
              <a:ext uri="{FF2B5EF4-FFF2-40B4-BE49-F238E27FC236}">
                <a16:creationId xmlns:a16="http://schemas.microsoft.com/office/drawing/2014/main" id="{B2EC410B-DF44-B9C9-2B59-491715F302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57200"/>
            <a:ext cx="8763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7200">
                <a:solidFill>
                  <a:srgbClr val="FF33CC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92731C6-AC7F-2566-CD81-004A4B668701}"/>
              </a:ext>
            </a:extLst>
          </p:cNvPr>
          <p:cNvSpPr/>
          <p:nvPr/>
        </p:nvSpPr>
        <p:spPr>
          <a:xfrm>
            <a:off x="2057400" y="573656"/>
            <a:ext cx="8077200" cy="2167388"/>
          </a:xfrm>
          <a:prstGeom prst="ellipse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b="1" dirty="0" err="1">
                <a:solidFill>
                  <a:schemeClr val="accent6">
                    <a:lumMod val="50000"/>
                  </a:schemeClr>
                </a:solidFill>
              </a:rPr>
              <a:t>Vận</a:t>
            </a:r>
            <a:r>
              <a:rPr lang="en-US" sz="6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6600" b="1" dirty="0" err="1">
                <a:solidFill>
                  <a:schemeClr val="accent6">
                    <a:lumMod val="50000"/>
                  </a:schemeClr>
                </a:solidFill>
              </a:rPr>
              <a:t>dụng</a:t>
            </a:r>
            <a:endParaRPr lang="en-US" sz="6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6D274BE-5A03-46A3-6236-66C832DBC4E1}"/>
              </a:ext>
            </a:extLst>
          </p:cNvPr>
          <p:cNvSpPr/>
          <p:nvPr/>
        </p:nvSpPr>
        <p:spPr>
          <a:xfrm>
            <a:off x="1447800" y="2819400"/>
            <a:ext cx="9525000" cy="37338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4000" b="1" dirty="0">
                <a:solidFill>
                  <a:srgbClr val="FF0066"/>
                </a:solidFill>
              </a:rPr>
              <a:t>-</a:t>
            </a:r>
            <a:r>
              <a:rPr lang="en-US" sz="4000" b="1" dirty="0" err="1">
                <a:solidFill>
                  <a:srgbClr val="FF0066"/>
                </a:solidFill>
              </a:rPr>
              <a:t>Hoàn</a:t>
            </a:r>
            <a:r>
              <a:rPr lang="en-US" sz="4000" b="1" dirty="0">
                <a:solidFill>
                  <a:srgbClr val="FF0066"/>
                </a:solidFill>
              </a:rPr>
              <a:t> </a:t>
            </a:r>
            <a:r>
              <a:rPr lang="en-US" sz="4000" b="1" dirty="0" err="1">
                <a:solidFill>
                  <a:srgbClr val="FF0066"/>
                </a:solidFill>
              </a:rPr>
              <a:t>thành</a:t>
            </a:r>
            <a:r>
              <a:rPr lang="en-US" sz="4000" b="1" dirty="0">
                <a:solidFill>
                  <a:srgbClr val="FF0066"/>
                </a:solidFill>
              </a:rPr>
              <a:t> </a:t>
            </a:r>
            <a:r>
              <a:rPr lang="en-US" sz="4000" b="1" dirty="0" err="1">
                <a:solidFill>
                  <a:srgbClr val="FF0066"/>
                </a:solidFill>
              </a:rPr>
              <a:t>câu</a:t>
            </a:r>
            <a:r>
              <a:rPr lang="en-US" sz="4000" b="1" dirty="0">
                <a:solidFill>
                  <a:srgbClr val="FF0066"/>
                </a:solidFill>
              </a:rPr>
              <a:t> </a:t>
            </a:r>
            <a:r>
              <a:rPr lang="en-US" sz="4000" b="1" dirty="0" err="1">
                <a:solidFill>
                  <a:srgbClr val="FF0066"/>
                </a:solidFill>
              </a:rPr>
              <a:t>chuyện</a:t>
            </a:r>
            <a:r>
              <a:rPr lang="en-US" sz="4000" b="1" dirty="0">
                <a:solidFill>
                  <a:srgbClr val="FF0066"/>
                </a:solidFill>
              </a:rPr>
              <a:t> Ba </a:t>
            </a:r>
            <a:r>
              <a:rPr lang="en-US" sz="4000" b="1" dirty="0" err="1">
                <a:solidFill>
                  <a:srgbClr val="FF0066"/>
                </a:solidFill>
              </a:rPr>
              <a:t>lưỡi</a:t>
            </a:r>
            <a:r>
              <a:rPr lang="en-US" sz="4000" b="1" dirty="0">
                <a:solidFill>
                  <a:srgbClr val="FF0066"/>
                </a:solidFill>
              </a:rPr>
              <a:t> </a:t>
            </a:r>
            <a:r>
              <a:rPr lang="en-US" sz="4000" b="1" dirty="0" err="1">
                <a:solidFill>
                  <a:srgbClr val="FF0066"/>
                </a:solidFill>
              </a:rPr>
              <a:t>rìu</a:t>
            </a:r>
            <a:r>
              <a:rPr lang="en-US" sz="4000" b="1" dirty="0">
                <a:solidFill>
                  <a:srgbClr val="FF0066"/>
                </a:solidFill>
              </a:rPr>
              <a:t>.</a:t>
            </a:r>
          </a:p>
          <a:p>
            <a:pPr algn="just">
              <a:defRPr/>
            </a:pPr>
            <a:r>
              <a:rPr lang="en-US" sz="4000" b="1" dirty="0">
                <a:solidFill>
                  <a:srgbClr val="FF0066"/>
                </a:solidFill>
              </a:rPr>
              <a:t>-</a:t>
            </a:r>
            <a:r>
              <a:rPr lang="en-US" sz="4000" b="1" dirty="0" err="1">
                <a:solidFill>
                  <a:srgbClr val="FF0066"/>
                </a:solidFill>
              </a:rPr>
              <a:t>Chuẩn</a:t>
            </a:r>
            <a:r>
              <a:rPr lang="en-US" sz="4000" b="1" dirty="0">
                <a:solidFill>
                  <a:srgbClr val="FF0066"/>
                </a:solidFill>
              </a:rPr>
              <a:t> bị </a:t>
            </a:r>
            <a:r>
              <a:rPr lang="en-US" sz="4000" b="1" dirty="0" err="1">
                <a:solidFill>
                  <a:srgbClr val="FF0066"/>
                </a:solidFill>
              </a:rPr>
              <a:t>bài</a:t>
            </a:r>
            <a:r>
              <a:rPr lang="en-US" sz="4000" b="1" dirty="0">
                <a:solidFill>
                  <a:srgbClr val="FF0066"/>
                </a:solidFill>
              </a:rPr>
              <a:t> </a:t>
            </a:r>
            <a:r>
              <a:rPr lang="en-US" sz="4000" b="1" dirty="0" err="1">
                <a:solidFill>
                  <a:srgbClr val="FF0066"/>
                </a:solidFill>
              </a:rPr>
              <a:t>sau</a:t>
            </a:r>
            <a:r>
              <a:rPr lang="en-US" sz="4000" b="1" dirty="0">
                <a:solidFill>
                  <a:srgbClr val="FF0066"/>
                </a:solidFill>
              </a:rPr>
              <a:t>: </a:t>
            </a:r>
            <a:r>
              <a:rPr lang="en-US" sz="4000" b="1" dirty="0" err="1">
                <a:solidFill>
                  <a:srgbClr val="FF0066"/>
                </a:solidFill>
              </a:rPr>
              <a:t>Luyện</a:t>
            </a:r>
            <a:r>
              <a:rPr lang="en-US" sz="4000" b="1" dirty="0">
                <a:solidFill>
                  <a:srgbClr val="FF0066"/>
                </a:solidFill>
              </a:rPr>
              <a:t> </a:t>
            </a:r>
            <a:r>
              <a:rPr lang="en-US" sz="4000" b="1" dirty="0" err="1">
                <a:solidFill>
                  <a:srgbClr val="FF0066"/>
                </a:solidFill>
              </a:rPr>
              <a:t>tập</a:t>
            </a:r>
            <a:r>
              <a:rPr lang="en-US" sz="4000" b="1" dirty="0">
                <a:solidFill>
                  <a:srgbClr val="FF0066"/>
                </a:solidFill>
              </a:rPr>
              <a:t> </a:t>
            </a:r>
            <a:r>
              <a:rPr lang="en-US" sz="4000" b="1" dirty="0" err="1">
                <a:solidFill>
                  <a:srgbClr val="FF0066"/>
                </a:solidFill>
              </a:rPr>
              <a:t>xây</a:t>
            </a:r>
            <a:r>
              <a:rPr lang="en-US" sz="4000" b="1" dirty="0">
                <a:solidFill>
                  <a:srgbClr val="FF0066"/>
                </a:solidFill>
              </a:rPr>
              <a:t> </a:t>
            </a:r>
            <a:r>
              <a:rPr lang="en-US" sz="4000" b="1" dirty="0" err="1">
                <a:solidFill>
                  <a:srgbClr val="FF0066"/>
                </a:solidFill>
              </a:rPr>
              <a:t>dựng</a:t>
            </a:r>
            <a:r>
              <a:rPr lang="en-US" sz="4000" b="1" dirty="0">
                <a:solidFill>
                  <a:srgbClr val="FF0066"/>
                </a:solidFill>
              </a:rPr>
              <a:t> </a:t>
            </a:r>
            <a:r>
              <a:rPr lang="en-US" sz="4000" b="1" dirty="0" err="1">
                <a:solidFill>
                  <a:srgbClr val="FF0066"/>
                </a:solidFill>
              </a:rPr>
              <a:t>đoạn</a:t>
            </a:r>
            <a:r>
              <a:rPr lang="en-US" sz="4000" b="1" dirty="0">
                <a:solidFill>
                  <a:srgbClr val="FF0066"/>
                </a:solidFill>
              </a:rPr>
              <a:t> </a:t>
            </a:r>
            <a:r>
              <a:rPr lang="en-US" sz="4000" b="1" dirty="0" err="1">
                <a:solidFill>
                  <a:srgbClr val="FF0066"/>
                </a:solidFill>
              </a:rPr>
              <a:t>văn</a:t>
            </a:r>
            <a:r>
              <a:rPr lang="en-US" sz="4000" b="1" dirty="0">
                <a:solidFill>
                  <a:srgbClr val="FF0066"/>
                </a:solidFill>
              </a:rPr>
              <a:t> </a:t>
            </a:r>
            <a:r>
              <a:rPr lang="en-US" sz="4000" b="1" dirty="0" err="1">
                <a:solidFill>
                  <a:srgbClr val="FF0066"/>
                </a:solidFill>
              </a:rPr>
              <a:t>kể</a:t>
            </a:r>
            <a:r>
              <a:rPr lang="en-US" sz="4000" b="1" dirty="0">
                <a:solidFill>
                  <a:srgbClr val="FF0066"/>
                </a:solidFill>
              </a:rPr>
              <a:t> </a:t>
            </a:r>
            <a:r>
              <a:rPr lang="en-US" sz="4000" b="1" dirty="0" err="1">
                <a:solidFill>
                  <a:srgbClr val="FF0066"/>
                </a:solidFill>
              </a:rPr>
              <a:t>chuyện</a:t>
            </a:r>
            <a:r>
              <a:rPr lang="en-US" sz="4000" b="1" dirty="0">
                <a:solidFill>
                  <a:srgbClr val="FF0066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6" grpId="0"/>
      <p:bldP spid="2" grpId="0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C2C9A39-00F7-0807-5559-CB2F39558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0"/>
            <a:ext cx="12039599" cy="6558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ADC4438-18A8-6814-F225-DAFD0FE24B13}"/>
              </a:ext>
            </a:extLst>
          </p:cNvPr>
          <p:cNvSpPr/>
          <p:nvPr/>
        </p:nvSpPr>
        <p:spPr>
          <a:xfrm>
            <a:off x="983556" y="3638204"/>
            <a:ext cx="9302548" cy="2286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TRÂN TRỌNG CẢM ƠN !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  <a:p>
            <a:pPr algn="ctr"/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083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idx="1"/>
          </p:nvPr>
        </p:nvSpPr>
        <p:spPr>
          <a:xfrm>
            <a:off x="1117600" y="1143000"/>
            <a:ext cx="9702800" cy="3733800"/>
          </a:xfrm>
        </p:spPr>
        <p:txBody>
          <a:bodyPr>
            <a:noAutofit/>
          </a:bodyPr>
          <a:lstStyle/>
          <a:p>
            <a:pPr marL="0" indent="0" eaLnBrk="1" hangingPunct="1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FontTx/>
              <a:buNone/>
            </a:pPr>
            <a:r>
              <a:rPr lang="vi-VN" altLang="en-US" sz="4800" b="1" dirty="0">
                <a:cs typeface="Arial" charset="0"/>
              </a:rPr>
              <a:t>Bài 1: Dựa vào tranh và lời kể dưới tranh, kể lại cốt truyện </a:t>
            </a:r>
            <a:r>
              <a:rPr lang="vi-VN" altLang="en-US" sz="4800" b="1" i="1" dirty="0">
                <a:solidFill>
                  <a:srgbClr val="FF3300"/>
                </a:solidFill>
                <a:cs typeface="Arial" charset="0"/>
              </a:rPr>
              <a:t>Ba lưỡi rìu</a:t>
            </a:r>
            <a:r>
              <a:rPr lang="en-US" altLang="en-US" sz="4800" b="1" dirty="0">
                <a:latin typeface="Arial" charset="0"/>
                <a:cs typeface="Arial" charset="0"/>
              </a:rPr>
              <a:t>:</a:t>
            </a:r>
            <a:endParaRPr lang="vi-VN" altLang="en-US" sz="4800" b="1" dirty="0">
              <a:cs typeface="Arial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7543800" y="2089638"/>
            <a:ext cx="1524000" cy="17585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210908" y="2057400"/>
            <a:ext cx="1524000" cy="17585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495800" y="3200400"/>
            <a:ext cx="2590800" cy="0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336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c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" y="9144"/>
            <a:ext cx="12192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28397FA-F98C-6F93-0962-7B844C201CF8}"/>
              </a:ext>
            </a:extLst>
          </p:cNvPr>
          <p:cNvSpPr/>
          <p:nvPr/>
        </p:nvSpPr>
        <p:spPr>
          <a:xfrm>
            <a:off x="76200" y="5562600"/>
            <a:ext cx="12109704" cy="1219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600" b="1" i="1" dirty="0" err="1">
                <a:solidFill>
                  <a:srgbClr val="FF0000"/>
                </a:solidFill>
              </a:rPr>
              <a:t>Quan</a:t>
            </a:r>
            <a:r>
              <a:rPr lang="en-US" sz="2600" b="1" i="1" dirty="0">
                <a:solidFill>
                  <a:srgbClr val="FF0000"/>
                </a:solidFill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</a:rPr>
              <a:t>sát</a:t>
            </a:r>
            <a:r>
              <a:rPr lang="en-US" sz="2600" b="1" i="1" dirty="0">
                <a:solidFill>
                  <a:srgbClr val="FF0000"/>
                </a:solidFill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</a:rPr>
              <a:t>và</a:t>
            </a:r>
            <a:r>
              <a:rPr lang="en-US" sz="2600" b="1" i="1" dirty="0">
                <a:solidFill>
                  <a:srgbClr val="FF0000"/>
                </a:solidFill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</a:rPr>
              <a:t>đọc</a:t>
            </a:r>
            <a:r>
              <a:rPr lang="en-US" sz="2600" b="1" i="1" dirty="0">
                <a:solidFill>
                  <a:srgbClr val="FF0000"/>
                </a:solidFill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</a:rPr>
              <a:t>thầm</a:t>
            </a:r>
            <a:r>
              <a:rPr lang="en-US" sz="2600" b="1" i="1" dirty="0">
                <a:solidFill>
                  <a:srgbClr val="FF0000"/>
                </a:solidFill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</a:rPr>
              <a:t>phần</a:t>
            </a:r>
            <a:r>
              <a:rPr lang="en-US" sz="2600" b="1" i="1" dirty="0">
                <a:solidFill>
                  <a:srgbClr val="FF0000"/>
                </a:solidFill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</a:rPr>
              <a:t>lời</a:t>
            </a:r>
            <a:r>
              <a:rPr lang="en-US" sz="2600" b="1" i="1" dirty="0">
                <a:solidFill>
                  <a:srgbClr val="FF0000"/>
                </a:solidFill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</a:rPr>
              <a:t>dưới</a:t>
            </a:r>
            <a:r>
              <a:rPr lang="en-US" sz="2600" b="1" i="1" dirty="0">
                <a:solidFill>
                  <a:srgbClr val="FF0000"/>
                </a:solidFill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</a:rPr>
              <a:t>mỗi</a:t>
            </a:r>
            <a:r>
              <a:rPr lang="en-US" sz="2600" b="1" i="1" dirty="0">
                <a:solidFill>
                  <a:srgbClr val="FF0000"/>
                </a:solidFill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</a:rPr>
              <a:t>bức</a:t>
            </a:r>
            <a:r>
              <a:rPr lang="en-US" sz="2600" b="1" i="1" dirty="0">
                <a:solidFill>
                  <a:srgbClr val="FF0000"/>
                </a:solidFill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</a:rPr>
              <a:t>tranh</a:t>
            </a:r>
            <a:r>
              <a:rPr lang="en-US" sz="2600" b="1" i="1" dirty="0">
                <a:solidFill>
                  <a:srgbClr val="FF0000"/>
                </a:solidFill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</a:rPr>
              <a:t>suy</a:t>
            </a:r>
            <a:r>
              <a:rPr lang="en-US" sz="2600" b="1" i="1" dirty="0">
                <a:solidFill>
                  <a:srgbClr val="FF0000"/>
                </a:solidFill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</a:rPr>
              <a:t>nghĩ</a:t>
            </a:r>
            <a:r>
              <a:rPr lang="en-US" sz="2600" b="1" i="1" dirty="0">
                <a:solidFill>
                  <a:srgbClr val="FF0000"/>
                </a:solidFill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</a:rPr>
              <a:t>trả</a:t>
            </a:r>
            <a:r>
              <a:rPr lang="en-US" sz="2600" b="1" i="1" dirty="0">
                <a:solidFill>
                  <a:srgbClr val="FF0000"/>
                </a:solidFill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</a:rPr>
              <a:t>lời</a:t>
            </a:r>
            <a:r>
              <a:rPr lang="en-US" sz="2600" b="1" i="1" dirty="0">
                <a:solidFill>
                  <a:srgbClr val="FF0000"/>
                </a:solidFill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</a:rPr>
              <a:t>câu</a:t>
            </a:r>
            <a:r>
              <a:rPr lang="en-US" sz="2600" b="1" i="1" dirty="0">
                <a:solidFill>
                  <a:srgbClr val="FF0000"/>
                </a:solidFill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</a:rPr>
              <a:t>hỏi</a:t>
            </a:r>
            <a:r>
              <a:rPr lang="en-US" sz="2600" b="1" i="1" dirty="0">
                <a:solidFill>
                  <a:srgbClr val="FF0000"/>
                </a:solidFill>
              </a:rPr>
              <a:t>:</a:t>
            </a:r>
          </a:p>
          <a:p>
            <a:pPr>
              <a:defRPr/>
            </a:pPr>
            <a:r>
              <a:rPr lang="en-US" sz="2600" b="1" i="1" dirty="0">
                <a:solidFill>
                  <a:srgbClr val="FF0000"/>
                </a:solidFill>
              </a:rPr>
              <a:t>- </a:t>
            </a:r>
            <a:r>
              <a:rPr lang="en-US" sz="2600" b="1" i="1" dirty="0" err="1">
                <a:solidFill>
                  <a:srgbClr val="FF0000"/>
                </a:solidFill>
              </a:rPr>
              <a:t>Truyện</a:t>
            </a:r>
            <a:r>
              <a:rPr lang="en-US" sz="2600" b="1" i="1" dirty="0">
                <a:solidFill>
                  <a:srgbClr val="FF0000"/>
                </a:solidFill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</a:rPr>
              <a:t>có</a:t>
            </a:r>
            <a:r>
              <a:rPr lang="en-US" sz="2600" b="1" i="1" dirty="0">
                <a:solidFill>
                  <a:srgbClr val="FF0000"/>
                </a:solidFill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</a:rPr>
              <a:t>những</a:t>
            </a:r>
            <a:r>
              <a:rPr lang="en-US" sz="2600" b="1" i="1" dirty="0">
                <a:solidFill>
                  <a:srgbClr val="FF0000"/>
                </a:solidFill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</a:rPr>
              <a:t>nhân</a:t>
            </a:r>
            <a:r>
              <a:rPr lang="en-US" sz="2600" b="1" i="1" dirty="0">
                <a:solidFill>
                  <a:srgbClr val="FF0000"/>
                </a:solidFill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</a:rPr>
              <a:t>vật</a:t>
            </a:r>
            <a:r>
              <a:rPr lang="en-US" sz="2600" b="1" i="1" dirty="0">
                <a:solidFill>
                  <a:srgbClr val="FF0000"/>
                </a:solidFill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</a:rPr>
              <a:t>nào</a:t>
            </a:r>
            <a:r>
              <a:rPr lang="en-US" sz="2600" b="1" i="1" dirty="0">
                <a:solidFill>
                  <a:srgbClr val="FF0000"/>
                </a:solidFill>
              </a:rPr>
              <a:t>?</a:t>
            </a:r>
          </a:p>
          <a:p>
            <a:pPr>
              <a:defRPr/>
            </a:pPr>
            <a:r>
              <a:rPr lang="en-US" sz="2600" b="1" i="1" dirty="0">
                <a:solidFill>
                  <a:srgbClr val="FF0000"/>
                </a:solidFill>
              </a:rPr>
              <a:t>- </a:t>
            </a:r>
            <a:r>
              <a:rPr lang="en-US" sz="2600" b="1" i="1" dirty="0" err="1">
                <a:solidFill>
                  <a:srgbClr val="FF0000"/>
                </a:solidFill>
              </a:rPr>
              <a:t>Nội</a:t>
            </a:r>
            <a:r>
              <a:rPr lang="en-US" sz="2600" b="1" i="1" dirty="0">
                <a:solidFill>
                  <a:srgbClr val="FF0000"/>
                </a:solidFill>
              </a:rPr>
              <a:t> dung </a:t>
            </a:r>
            <a:r>
              <a:rPr lang="en-US" sz="2600" b="1" i="1" dirty="0" err="1">
                <a:solidFill>
                  <a:srgbClr val="FF0000"/>
                </a:solidFill>
              </a:rPr>
              <a:t>của</a:t>
            </a:r>
            <a:r>
              <a:rPr lang="en-US" sz="2600" b="1" i="1" dirty="0">
                <a:solidFill>
                  <a:srgbClr val="FF0000"/>
                </a:solidFill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</a:rPr>
              <a:t>câu</a:t>
            </a:r>
            <a:r>
              <a:rPr lang="en-US" sz="2600" b="1" i="1" dirty="0">
                <a:solidFill>
                  <a:srgbClr val="FF0000"/>
                </a:solidFill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</a:rPr>
              <a:t>chuyện</a:t>
            </a:r>
            <a:r>
              <a:rPr lang="en-US" sz="2600" b="1" i="1" dirty="0">
                <a:solidFill>
                  <a:srgbClr val="FF0000"/>
                </a:solidFill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</a:rPr>
              <a:t>kể</a:t>
            </a:r>
            <a:r>
              <a:rPr lang="en-US" sz="2600" b="1" i="1" dirty="0">
                <a:solidFill>
                  <a:srgbClr val="FF0000"/>
                </a:solidFill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</a:rPr>
              <a:t>lại</a:t>
            </a:r>
            <a:r>
              <a:rPr lang="en-US" sz="2600" b="1" i="1" dirty="0">
                <a:solidFill>
                  <a:srgbClr val="FF0000"/>
                </a:solidFill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</a:rPr>
              <a:t>chuyện</a:t>
            </a:r>
            <a:r>
              <a:rPr lang="en-US" sz="2600" b="1" i="1" dirty="0">
                <a:solidFill>
                  <a:srgbClr val="FF0000"/>
                </a:solidFill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</a:rPr>
              <a:t>gì</a:t>
            </a:r>
            <a:r>
              <a:rPr lang="en-US" sz="2600" b="1" i="1" dirty="0">
                <a:solidFill>
                  <a:srgbClr val="FF0000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tieu sat">
            <a:extLst>
              <a:ext uri="{FF2B5EF4-FFF2-40B4-BE49-F238E27FC236}">
                <a16:creationId xmlns:a16="http://schemas.microsoft.com/office/drawing/2014/main" id="{01A4F4F4-2FEC-BBB5-BD05-979FAB9EA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73162"/>
            <a:ext cx="4013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ong tien cuoi">
            <a:extLst>
              <a:ext uri="{FF2B5EF4-FFF2-40B4-BE49-F238E27FC236}">
                <a16:creationId xmlns:a16="http://schemas.microsoft.com/office/drawing/2014/main" id="{282C9B2C-34A4-6F45-0764-1461ECA55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219" y="2133600"/>
            <a:ext cx="2674937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ACB4D3F-E3D2-3C20-D477-4BF8E22D0662}"/>
              </a:ext>
            </a:extLst>
          </p:cNvPr>
          <p:cNvSpPr/>
          <p:nvPr/>
        </p:nvSpPr>
        <p:spPr>
          <a:xfrm>
            <a:off x="1101725" y="505968"/>
            <a:ext cx="9988550" cy="1371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 err="1">
                <a:solidFill>
                  <a:schemeClr val="tx1"/>
                </a:solidFill>
              </a:rPr>
              <a:t>Trong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câu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chuyện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có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những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nhân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vật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nào</a:t>
            </a:r>
            <a:r>
              <a:rPr lang="en-US" sz="4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D0ADA9-ACAE-514F-9654-2EC4733472CB}"/>
              </a:ext>
            </a:extLst>
          </p:cNvPr>
          <p:cNvSpPr/>
          <p:nvPr/>
        </p:nvSpPr>
        <p:spPr>
          <a:xfrm>
            <a:off x="2235200" y="5818251"/>
            <a:ext cx="2895600" cy="64293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</a:rPr>
              <a:t>Chàng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tiều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phu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7DFC34-FDF2-F727-3C8A-AE73AE72D65D}"/>
              </a:ext>
            </a:extLst>
          </p:cNvPr>
          <p:cNvSpPr/>
          <p:nvPr/>
        </p:nvSpPr>
        <p:spPr>
          <a:xfrm>
            <a:off x="6944121" y="5818251"/>
            <a:ext cx="3463132" cy="54292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</a:rPr>
              <a:t>Cụ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già</a:t>
            </a:r>
            <a:r>
              <a:rPr lang="en-US" sz="2800" b="1" dirty="0">
                <a:solidFill>
                  <a:srgbClr val="FF0000"/>
                </a:solidFill>
              </a:rPr>
              <a:t> (</a:t>
            </a:r>
            <a:r>
              <a:rPr lang="en-US" sz="2800" b="1" dirty="0" err="1">
                <a:solidFill>
                  <a:srgbClr val="FF0000"/>
                </a:solidFill>
              </a:rPr>
              <a:t>ông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tiên</a:t>
            </a:r>
            <a:r>
              <a:rPr lang="en-US" sz="2800" b="1" dirty="0">
                <a:solidFill>
                  <a:srgbClr val="FF0000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scan">
            <a:extLst>
              <a:ext uri="{FF2B5EF4-FFF2-40B4-BE49-F238E27FC236}">
                <a16:creationId xmlns:a16="http://schemas.microsoft.com/office/drawing/2014/main" id="{AAB31AB0-7171-F205-40C8-16644D3D6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7086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82A9BA2-B217-2317-1AE2-762524474D05}"/>
              </a:ext>
            </a:extLst>
          </p:cNvPr>
          <p:cNvSpPr/>
          <p:nvPr/>
        </p:nvSpPr>
        <p:spPr>
          <a:xfrm flipH="1">
            <a:off x="7315199" y="1219200"/>
            <a:ext cx="4419600" cy="9048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chemeClr val="tx1"/>
                </a:solidFill>
              </a:rPr>
              <a:t>Nội</a:t>
            </a:r>
            <a:r>
              <a:rPr lang="en-US" sz="2800" b="1" dirty="0">
                <a:solidFill>
                  <a:schemeClr val="tx1"/>
                </a:solidFill>
              </a:rPr>
              <a:t> dung </a:t>
            </a:r>
            <a:r>
              <a:rPr lang="en-US" sz="2800" b="1" dirty="0" err="1">
                <a:solidFill>
                  <a:schemeClr val="tx1"/>
                </a:solidFill>
              </a:rPr>
              <a:t>của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câu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chuyện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kể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về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chuyện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gì</a:t>
            </a:r>
            <a:r>
              <a:rPr lang="en-US" sz="28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988BE1-2741-45C3-8E37-8316C022B080}"/>
              </a:ext>
            </a:extLst>
          </p:cNvPr>
          <p:cNvSpPr/>
          <p:nvPr/>
        </p:nvSpPr>
        <p:spPr>
          <a:xfrm>
            <a:off x="7223125" y="2960688"/>
            <a:ext cx="4892675" cy="28305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b="1" dirty="0" err="1">
                <a:solidFill>
                  <a:schemeClr val="tx1"/>
                </a:solidFill>
              </a:rPr>
              <a:t>K</a:t>
            </a:r>
            <a:r>
              <a:rPr lang="en-US" sz="2800" b="1" dirty="0">
                <a:solidFill>
                  <a:schemeClr val="tx1"/>
                </a:solidFill>
              </a:rPr>
              <a:t>ể </a:t>
            </a:r>
            <a:r>
              <a:rPr lang="en-US" sz="2800" b="1" dirty="0" err="1">
                <a:solidFill>
                  <a:schemeClr val="tx1"/>
                </a:solidFill>
              </a:rPr>
              <a:t>lại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việc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chàng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tiều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phu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nghèo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đốn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củi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và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được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ông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tiên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thử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thách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tính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thật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thà</a:t>
            </a:r>
            <a:r>
              <a:rPr lang="en-US" sz="2800" b="1" dirty="0">
                <a:solidFill>
                  <a:schemeClr val="tx1"/>
                </a:solidFill>
              </a:rPr>
              <a:t> qua </a:t>
            </a:r>
            <a:r>
              <a:rPr lang="en-US" sz="2800" b="1" dirty="0" err="1">
                <a:solidFill>
                  <a:schemeClr val="tx1"/>
                </a:solidFill>
              </a:rPr>
              <a:t>việc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mất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rìu</a:t>
            </a:r>
            <a:r>
              <a:rPr lang="en-US" sz="28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7830D84F-865B-E30C-8E94-A958C78AABFE}"/>
              </a:ext>
            </a:extLst>
          </p:cNvPr>
          <p:cNvSpPr/>
          <p:nvPr/>
        </p:nvSpPr>
        <p:spPr>
          <a:xfrm>
            <a:off x="9559925" y="2370138"/>
            <a:ext cx="46038" cy="344487"/>
          </a:xfrm>
          <a:prstGeom prst="downArrow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can">
            <a:extLst>
              <a:ext uri="{FF2B5EF4-FFF2-40B4-BE49-F238E27FC236}">
                <a16:creationId xmlns:a16="http://schemas.microsoft.com/office/drawing/2014/main" id="{BB3EE0C3-9DC5-2248-4AB5-6A117A91B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9144"/>
            <a:ext cx="12080507" cy="6848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3107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62400" y="2286000"/>
            <a:ext cx="4876800" cy="22860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>
              <a:defRPr/>
            </a:pPr>
            <a:r>
              <a:rPr 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8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graphicFrame>
        <p:nvGraphicFramePr>
          <p:cNvPr id="1026" name="Object 4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690331152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7373379" imgH="10352381" progId="PBrush">
                  <p:embed/>
                </p:oleObj>
              </mc:Choice>
              <mc:Fallback>
                <p:oleObj name="Bitmap Image" r:id="rId2" imgW="7373379" imgH="10352381" progId="PBrush">
                  <p:embed/>
                  <p:pic>
                    <p:nvPicPr>
                      <p:cNvPr id="0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47800" y="1471246"/>
            <a:ext cx="9372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Bài 2: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D42939B-91CE-40B1-82B2-DCA9CB3F50E4}"/>
              </a:ext>
            </a:extLst>
          </p:cNvPr>
          <p:cNvCxnSpPr>
            <a:cxnSpLocks/>
          </p:cNvCxnSpPr>
          <p:nvPr/>
        </p:nvCxnSpPr>
        <p:spPr>
          <a:xfrm>
            <a:off x="4343400" y="2438400"/>
            <a:ext cx="4495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38BA890-63AC-6873-A459-D2D43DB7F893}"/>
              </a:ext>
            </a:extLst>
          </p:cNvPr>
          <p:cNvCxnSpPr>
            <a:cxnSpLocks/>
          </p:cNvCxnSpPr>
          <p:nvPr/>
        </p:nvCxnSpPr>
        <p:spPr>
          <a:xfrm>
            <a:off x="1600200" y="4495800"/>
            <a:ext cx="472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DB5915B-8851-CB89-E8A3-1810D177B407}"/>
              </a:ext>
            </a:extLst>
          </p:cNvPr>
          <p:cNvCxnSpPr>
            <a:cxnSpLocks/>
          </p:cNvCxnSpPr>
          <p:nvPr/>
        </p:nvCxnSpPr>
        <p:spPr>
          <a:xfrm>
            <a:off x="3962400" y="3429000"/>
            <a:ext cx="3886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scan1">
            <a:extLst>
              <a:ext uri="{FF2B5EF4-FFF2-40B4-BE49-F238E27FC236}">
                <a16:creationId xmlns:a16="http://schemas.microsoft.com/office/drawing/2014/main" id="{7DDE1DF1-7B78-AB19-6EBC-CA9413413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3" y="381000"/>
            <a:ext cx="4487767" cy="509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3">
            <a:extLst>
              <a:ext uri="{FF2B5EF4-FFF2-40B4-BE49-F238E27FC236}">
                <a16:creationId xmlns:a16="http://schemas.microsoft.com/office/drawing/2014/main" id="{6B09AAE3-FF31-814B-970A-2ACFD09E8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33" y="5472113"/>
            <a:ext cx="4572000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</a:rPr>
              <a:t>Một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chàng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tiều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phu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đang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đốn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củi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thì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lưỡi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rìu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bị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văng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xuống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sông</a:t>
            </a:r>
            <a:endParaRPr lang="en-US" altLang="en-US" sz="2800" b="1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7DAAEA-4C1F-F5B4-93EF-87A533157530}"/>
              </a:ext>
            </a:extLst>
          </p:cNvPr>
          <p:cNvSpPr txBox="1"/>
          <p:nvPr/>
        </p:nvSpPr>
        <p:spPr>
          <a:xfrm>
            <a:off x="4639533" y="762000"/>
            <a:ext cx="72390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3600" b="1" u="sng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600" b="1" u="sng" dirty="0">
                <a:latin typeface="Times New Roman" pitchFamily="18" charset="0"/>
                <a:cs typeface="Times New Roman" pitchFamily="18" charset="0"/>
              </a:rPr>
              <a:t> ý:</a:t>
            </a:r>
          </a:p>
          <a:p>
            <a:pPr marL="742950" indent="-742950">
              <a:buAutoNum type="alphaLcParenR"/>
            </a:pP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742950" indent="-742950">
              <a:buFontTx/>
              <a:buChar char="-"/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742950" indent="-742950">
              <a:buFontTx/>
              <a:buChar char="-"/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742950" indent="-742950">
              <a:buAutoNum type="alphaLcParenR" startAt="2"/>
            </a:pP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742950" indent="-742950">
              <a:buFontTx/>
              <a:buChar char="-"/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742950" indent="-742950">
              <a:buFontTx/>
              <a:buChar char="-"/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Lưỡi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rìu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rìu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rìu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21744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1110</TotalTime>
  <Words>735</Words>
  <Application>Microsoft Office PowerPoint</Application>
  <PresentationFormat>Widescreen</PresentationFormat>
  <Paragraphs>163</Paragraphs>
  <Slides>23</Slides>
  <Notes>1</Notes>
  <HiddenSlides>0</HiddenSlides>
  <MMClips>4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Constantia</vt:lpstr>
      <vt:lpstr>Tahoma</vt:lpstr>
      <vt:lpstr>Times New Roman</vt:lpstr>
      <vt:lpstr>Wingdings 2</vt:lpstr>
      <vt:lpstr>Flow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Viết bài nào các 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Đinh Khánh Ngọc</cp:lastModifiedBy>
  <cp:revision>90</cp:revision>
  <dcterms:created xsi:type="dcterms:W3CDTF">2011-08-07T06:51:23Z</dcterms:created>
  <dcterms:modified xsi:type="dcterms:W3CDTF">2022-10-12T15:41:35Z</dcterms:modified>
</cp:coreProperties>
</file>