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3"/>
  </p:notesMasterIdLst>
  <p:sldIdLst>
    <p:sldId id="256" r:id="rId2"/>
    <p:sldId id="347" r:id="rId3"/>
    <p:sldId id="351" r:id="rId4"/>
    <p:sldId id="348" r:id="rId5"/>
    <p:sldId id="349" r:id="rId6"/>
    <p:sldId id="350" r:id="rId7"/>
    <p:sldId id="346" r:id="rId8"/>
    <p:sldId id="295" r:id="rId9"/>
    <p:sldId id="296" r:id="rId10"/>
    <p:sldId id="344" r:id="rId11"/>
    <p:sldId id="345" r:id="rId12"/>
  </p:sldIdLst>
  <p:sldSz cx="11818938" cy="664845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29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92" autoAdjust="0"/>
    <p:restoredTop sz="86580"/>
  </p:normalViewPr>
  <p:slideViewPr>
    <p:cSldViewPr snapToGrid="0">
      <p:cViewPr varScale="1">
        <p:scale>
          <a:sx n="84" d="100"/>
          <a:sy n="84" d="100"/>
        </p:scale>
        <p:origin x="90" y="3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2768D-FD6B-4897-9518-E91855F4BFA8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D52C76-AC56-448E-87A1-FA90F95D9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19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53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6766" algn="l" defTabSz="91353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3536" algn="l" defTabSz="91353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0301" algn="l" defTabSz="91353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7064" algn="l" defTabSz="91353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3831" algn="l" defTabSz="91353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0599" algn="l" defTabSz="91353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197367" algn="l" defTabSz="91353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4135" algn="l" defTabSz="91353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2C76-AC56-448E-87A1-FA90F95D9A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516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2C76-AC56-448E-87A1-FA90F95D9A7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3129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2C76-AC56-448E-87A1-FA90F95D9A7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688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2C76-AC56-448E-87A1-FA90F95D9A7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652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2C76-AC56-448E-87A1-FA90F95D9A7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5562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2C76-AC56-448E-87A1-FA90F95D9A7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4054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2C76-AC56-448E-87A1-FA90F95D9A7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663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208"/>
            <a:ext cx="11818938" cy="6656658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0952" y="2331062"/>
            <a:ext cx="7529276" cy="1595998"/>
          </a:xfrm>
        </p:spPr>
        <p:txBody>
          <a:bodyPr anchor="b">
            <a:noAutofit/>
          </a:bodyPr>
          <a:lstStyle>
            <a:lvl1pPr algn="r">
              <a:defRPr sz="5235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0952" y="3927058"/>
            <a:ext cx="7529276" cy="1063383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43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86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29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72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16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59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02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456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C489-F5D0-42A1-8BF9-3B055E71A44D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428D-B754-439B-BA0F-CEC356099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887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609" y="590973"/>
            <a:ext cx="8333619" cy="3299601"/>
          </a:xfrm>
        </p:spPr>
        <p:txBody>
          <a:bodyPr anchor="ctr">
            <a:normAutofit/>
          </a:bodyPr>
          <a:lstStyle>
            <a:lvl1pPr algn="l">
              <a:defRPr sz="4265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6609" y="4333805"/>
            <a:ext cx="8333619" cy="1522960"/>
          </a:xfrm>
        </p:spPr>
        <p:txBody>
          <a:bodyPr anchor="ctr">
            <a:normAutofit/>
          </a:bodyPr>
          <a:lstStyle>
            <a:lvl1pPr marL="0" indent="0" algn="l">
              <a:buNone/>
              <a:defRPr sz="174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43210" indent="0">
              <a:buNone/>
              <a:defRPr sz="1745">
                <a:solidFill>
                  <a:schemeClr val="tx1">
                    <a:tint val="75000"/>
                  </a:schemeClr>
                </a:solidFill>
              </a:defRPr>
            </a:lvl2pPr>
            <a:lvl3pPr marL="886419" indent="0">
              <a:buNone/>
              <a:defRPr sz="1551">
                <a:solidFill>
                  <a:schemeClr val="tx1">
                    <a:tint val="75000"/>
                  </a:schemeClr>
                </a:solidFill>
              </a:defRPr>
            </a:lvl3pPr>
            <a:lvl4pPr marL="1329629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4pPr>
            <a:lvl5pPr marL="1772839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5pPr>
            <a:lvl6pPr marL="2216048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6pPr>
            <a:lvl7pPr marL="2659258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7pPr>
            <a:lvl8pPr marL="3102468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8pPr>
            <a:lvl9pPr marL="3545677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C489-F5D0-42A1-8BF9-3B055E71A44D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428D-B754-439B-BA0F-CEC356099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159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836" y="590973"/>
            <a:ext cx="7846462" cy="2930243"/>
          </a:xfrm>
        </p:spPr>
        <p:txBody>
          <a:bodyPr anchor="ctr">
            <a:normAutofit/>
          </a:bodyPr>
          <a:lstStyle>
            <a:lvl1pPr algn="l">
              <a:defRPr sz="4265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24337" y="3521216"/>
            <a:ext cx="7003461" cy="369358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55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43210" indent="0">
              <a:buFontTx/>
              <a:buNone/>
              <a:defRPr/>
            </a:lvl2pPr>
            <a:lvl3pPr marL="886419" indent="0">
              <a:buFontTx/>
              <a:buNone/>
              <a:defRPr/>
            </a:lvl3pPr>
            <a:lvl4pPr marL="1329629" indent="0">
              <a:buFontTx/>
              <a:buNone/>
              <a:defRPr/>
            </a:lvl4pPr>
            <a:lvl5pPr marL="1772839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6609" y="4333805"/>
            <a:ext cx="8333619" cy="1522960"/>
          </a:xfrm>
        </p:spPr>
        <p:txBody>
          <a:bodyPr anchor="ctr">
            <a:normAutofit/>
          </a:bodyPr>
          <a:lstStyle>
            <a:lvl1pPr marL="0" indent="0" algn="l">
              <a:buNone/>
              <a:defRPr sz="174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43210" indent="0">
              <a:buNone/>
              <a:defRPr sz="1745">
                <a:solidFill>
                  <a:schemeClr val="tx1">
                    <a:tint val="75000"/>
                  </a:schemeClr>
                </a:solidFill>
              </a:defRPr>
            </a:lvl2pPr>
            <a:lvl3pPr marL="886419" indent="0">
              <a:buNone/>
              <a:defRPr sz="1551">
                <a:solidFill>
                  <a:schemeClr val="tx1">
                    <a:tint val="75000"/>
                  </a:schemeClr>
                </a:solidFill>
              </a:defRPr>
            </a:lvl3pPr>
            <a:lvl4pPr marL="1329629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4pPr>
            <a:lvl5pPr marL="1772839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5pPr>
            <a:lvl6pPr marL="2216048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6pPr>
            <a:lvl7pPr marL="2659258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7pPr>
            <a:lvl8pPr marL="3102468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8pPr>
            <a:lvl9pPr marL="3545677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C489-F5D0-42A1-8BF9-3B055E71A44D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428D-B754-439B-BA0F-CEC35609912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25289" y="766227"/>
            <a:ext cx="590947" cy="566908"/>
          </a:xfrm>
          <a:prstGeom prst="rect">
            <a:avLst/>
          </a:prstGeom>
        </p:spPr>
        <p:txBody>
          <a:bodyPr vert="horz" lIns="88642" tIns="44321" rIns="88642" bIns="44321" rtlCol="0" anchor="ctr">
            <a:noAutofit/>
          </a:bodyPr>
          <a:lstStyle/>
          <a:p>
            <a:pPr lvl="0"/>
            <a:r>
              <a:rPr lang="en-US" sz="775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20894" y="2798356"/>
            <a:ext cx="590947" cy="566908"/>
          </a:xfrm>
          <a:prstGeom prst="rect">
            <a:avLst/>
          </a:prstGeom>
        </p:spPr>
        <p:txBody>
          <a:bodyPr vert="horz" lIns="88642" tIns="44321" rIns="88642" bIns="44321" rtlCol="0" anchor="ctr">
            <a:noAutofit/>
          </a:bodyPr>
          <a:lstStyle/>
          <a:p>
            <a:pPr lvl="0"/>
            <a:r>
              <a:rPr lang="en-US" sz="775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745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4740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609" y="1872955"/>
            <a:ext cx="8333619" cy="2516154"/>
          </a:xfrm>
        </p:spPr>
        <p:txBody>
          <a:bodyPr anchor="b">
            <a:normAutofit/>
          </a:bodyPr>
          <a:lstStyle>
            <a:lvl1pPr algn="l">
              <a:defRPr sz="4265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6609" y="4389109"/>
            <a:ext cx="8333619" cy="1467656"/>
          </a:xfrm>
        </p:spPr>
        <p:txBody>
          <a:bodyPr anchor="t">
            <a:normAutofit/>
          </a:bodyPr>
          <a:lstStyle>
            <a:lvl1pPr marL="0" indent="0" algn="l">
              <a:buNone/>
              <a:defRPr sz="174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43210" indent="0">
              <a:buNone/>
              <a:defRPr sz="1745">
                <a:solidFill>
                  <a:schemeClr val="tx1">
                    <a:tint val="75000"/>
                  </a:schemeClr>
                </a:solidFill>
              </a:defRPr>
            </a:lvl2pPr>
            <a:lvl3pPr marL="886419" indent="0">
              <a:buNone/>
              <a:defRPr sz="1551">
                <a:solidFill>
                  <a:schemeClr val="tx1">
                    <a:tint val="75000"/>
                  </a:schemeClr>
                </a:solidFill>
              </a:defRPr>
            </a:lvl3pPr>
            <a:lvl4pPr marL="1329629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4pPr>
            <a:lvl5pPr marL="1772839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5pPr>
            <a:lvl6pPr marL="2216048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6pPr>
            <a:lvl7pPr marL="2659258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7pPr>
            <a:lvl8pPr marL="3102468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8pPr>
            <a:lvl9pPr marL="3545677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C489-F5D0-42A1-8BF9-3B055E71A44D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428D-B754-439B-BA0F-CEC356099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273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836" y="590973"/>
            <a:ext cx="7846462" cy="2930243"/>
          </a:xfrm>
        </p:spPr>
        <p:txBody>
          <a:bodyPr anchor="ctr">
            <a:normAutofit/>
          </a:bodyPr>
          <a:lstStyle>
            <a:lvl1pPr algn="l">
              <a:defRPr sz="4265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56607" y="3890574"/>
            <a:ext cx="8333620" cy="49853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2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43210" indent="0">
              <a:buFontTx/>
              <a:buNone/>
              <a:defRPr/>
            </a:lvl2pPr>
            <a:lvl3pPr marL="886419" indent="0">
              <a:buFontTx/>
              <a:buNone/>
              <a:defRPr/>
            </a:lvl3pPr>
            <a:lvl4pPr marL="1329629" indent="0">
              <a:buFontTx/>
              <a:buNone/>
              <a:defRPr/>
            </a:lvl4pPr>
            <a:lvl5pPr marL="1772839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6609" y="4389109"/>
            <a:ext cx="8333619" cy="1467656"/>
          </a:xfrm>
        </p:spPr>
        <p:txBody>
          <a:bodyPr anchor="t">
            <a:normAutofit/>
          </a:bodyPr>
          <a:lstStyle>
            <a:lvl1pPr marL="0" indent="0" algn="l">
              <a:buNone/>
              <a:defRPr sz="174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43210" indent="0">
              <a:buNone/>
              <a:defRPr sz="1745">
                <a:solidFill>
                  <a:schemeClr val="tx1">
                    <a:tint val="75000"/>
                  </a:schemeClr>
                </a:solidFill>
              </a:defRPr>
            </a:lvl2pPr>
            <a:lvl3pPr marL="886419" indent="0">
              <a:buNone/>
              <a:defRPr sz="1551">
                <a:solidFill>
                  <a:schemeClr val="tx1">
                    <a:tint val="75000"/>
                  </a:schemeClr>
                </a:solidFill>
              </a:defRPr>
            </a:lvl3pPr>
            <a:lvl4pPr marL="1329629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4pPr>
            <a:lvl5pPr marL="1772839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5pPr>
            <a:lvl6pPr marL="2216048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6pPr>
            <a:lvl7pPr marL="2659258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7pPr>
            <a:lvl8pPr marL="3102468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8pPr>
            <a:lvl9pPr marL="3545677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C489-F5D0-42A1-8BF9-3B055E71A44D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428D-B754-439B-BA0F-CEC35609912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25289" y="766227"/>
            <a:ext cx="590947" cy="566908"/>
          </a:xfrm>
          <a:prstGeom prst="rect">
            <a:avLst/>
          </a:prstGeom>
        </p:spPr>
        <p:txBody>
          <a:bodyPr vert="horz" lIns="88642" tIns="44321" rIns="88642" bIns="44321" rtlCol="0" anchor="ctr">
            <a:noAutofit/>
          </a:bodyPr>
          <a:lstStyle/>
          <a:p>
            <a:pPr lvl="0"/>
            <a:r>
              <a:rPr lang="en-US" sz="775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20894" y="2798356"/>
            <a:ext cx="590947" cy="566908"/>
          </a:xfrm>
          <a:prstGeom prst="rect">
            <a:avLst/>
          </a:prstGeom>
        </p:spPr>
        <p:txBody>
          <a:bodyPr vert="horz" lIns="88642" tIns="44321" rIns="88642" bIns="44321" rtlCol="0" anchor="ctr">
            <a:noAutofit/>
          </a:bodyPr>
          <a:lstStyle/>
          <a:p>
            <a:pPr lvl="0"/>
            <a:r>
              <a:rPr lang="en-US" sz="775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80842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815" y="590973"/>
            <a:ext cx="8325413" cy="2930243"/>
          </a:xfrm>
        </p:spPr>
        <p:txBody>
          <a:bodyPr anchor="ctr">
            <a:normAutofit/>
          </a:bodyPr>
          <a:lstStyle>
            <a:lvl1pPr algn="l">
              <a:defRPr sz="4265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56607" y="3890574"/>
            <a:ext cx="8333620" cy="49853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27">
                <a:solidFill>
                  <a:schemeClr val="accent1"/>
                </a:solidFill>
              </a:defRPr>
            </a:lvl1pPr>
            <a:lvl2pPr marL="443210" indent="0">
              <a:buFontTx/>
              <a:buNone/>
              <a:defRPr/>
            </a:lvl2pPr>
            <a:lvl3pPr marL="886419" indent="0">
              <a:buFontTx/>
              <a:buNone/>
              <a:defRPr/>
            </a:lvl3pPr>
            <a:lvl4pPr marL="1329629" indent="0">
              <a:buFontTx/>
              <a:buNone/>
              <a:defRPr/>
            </a:lvl4pPr>
            <a:lvl5pPr marL="1772839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6609" y="4389109"/>
            <a:ext cx="8333619" cy="1467656"/>
          </a:xfrm>
        </p:spPr>
        <p:txBody>
          <a:bodyPr anchor="t">
            <a:normAutofit/>
          </a:bodyPr>
          <a:lstStyle>
            <a:lvl1pPr marL="0" indent="0" algn="l">
              <a:buNone/>
              <a:defRPr sz="174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43210" indent="0">
              <a:buNone/>
              <a:defRPr sz="1745">
                <a:solidFill>
                  <a:schemeClr val="tx1">
                    <a:tint val="75000"/>
                  </a:schemeClr>
                </a:solidFill>
              </a:defRPr>
            </a:lvl2pPr>
            <a:lvl3pPr marL="886419" indent="0">
              <a:buNone/>
              <a:defRPr sz="1551">
                <a:solidFill>
                  <a:schemeClr val="tx1">
                    <a:tint val="75000"/>
                  </a:schemeClr>
                </a:solidFill>
              </a:defRPr>
            </a:lvl3pPr>
            <a:lvl4pPr marL="1329629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4pPr>
            <a:lvl5pPr marL="1772839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5pPr>
            <a:lvl6pPr marL="2216048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6pPr>
            <a:lvl7pPr marL="2659258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7pPr>
            <a:lvl8pPr marL="3102468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8pPr>
            <a:lvl9pPr marL="3545677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C489-F5D0-42A1-8BF9-3B055E71A44D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428D-B754-439B-BA0F-CEC356099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308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C489-F5D0-42A1-8BF9-3B055E71A44D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428D-B754-439B-BA0F-CEC356099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9803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3871" y="590973"/>
            <a:ext cx="1264819" cy="5090990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6609" y="590973"/>
            <a:ext cx="6844117" cy="50909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C489-F5D0-42A1-8BF9-3B055E71A44D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428D-B754-439B-BA0F-CEC356099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41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4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C489-F5D0-42A1-8BF9-3B055E71A44D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428D-B754-439B-BA0F-CEC356099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46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609" y="2618341"/>
            <a:ext cx="8333619" cy="1770769"/>
          </a:xfrm>
        </p:spPr>
        <p:txBody>
          <a:bodyPr anchor="b"/>
          <a:lstStyle>
            <a:lvl1pPr algn="l">
              <a:defRPr sz="3878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6609" y="4389109"/>
            <a:ext cx="8333619" cy="834110"/>
          </a:xfrm>
        </p:spPr>
        <p:txBody>
          <a:bodyPr anchor="t"/>
          <a:lstStyle>
            <a:lvl1pPr marL="0" indent="0" algn="l">
              <a:buNone/>
              <a:defRPr sz="193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43210" indent="0">
              <a:buNone/>
              <a:defRPr sz="1745">
                <a:solidFill>
                  <a:schemeClr val="tx1">
                    <a:tint val="75000"/>
                  </a:schemeClr>
                </a:solidFill>
              </a:defRPr>
            </a:lvl2pPr>
            <a:lvl3pPr marL="886419" indent="0">
              <a:buNone/>
              <a:defRPr sz="1551">
                <a:solidFill>
                  <a:schemeClr val="tx1">
                    <a:tint val="75000"/>
                  </a:schemeClr>
                </a:solidFill>
              </a:defRPr>
            </a:lvl3pPr>
            <a:lvl4pPr marL="1329629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4pPr>
            <a:lvl5pPr marL="1772839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5pPr>
            <a:lvl6pPr marL="2216048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6pPr>
            <a:lvl7pPr marL="2659258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7pPr>
            <a:lvl8pPr marL="3102468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8pPr>
            <a:lvl9pPr marL="3545677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C489-F5D0-42A1-8BF9-3B055E71A44D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428D-B754-439B-BA0F-CEC356099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155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6609" y="2094571"/>
            <a:ext cx="4056008" cy="3762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4222" y="2094571"/>
            <a:ext cx="4056007" cy="3762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C489-F5D0-42A1-8BF9-3B055E71A44D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428D-B754-439B-BA0F-CEC356099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18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69" y="2094953"/>
            <a:ext cx="4057547" cy="558654"/>
          </a:xfrm>
        </p:spPr>
        <p:txBody>
          <a:bodyPr anchor="b">
            <a:noAutofit/>
          </a:bodyPr>
          <a:lstStyle>
            <a:lvl1pPr marL="0" indent="0">
              <a:buNone/>
              <a:defRPr sz="2327" b="0"/>
            </a:lvl1pPr>
            <a:lvl2pPr marL="443210" indent="0">
              <a:buNone/>
              <a:defRPr sz="1939" b="1"/>
            </a:lvl2pPr>
            <a:lvl3pPr marL="886419" indent="0">
              <a:buNone/>
              <a:defRPr sz="1745" b="1"/>
            </a:lvl3pPr>
            <a:lvl4pPr marL="1329629" indent="0">
              <a:buNone/>
              <a:defRPr sz="1551" b="1"/>
            </a:lvl4pPr>
            <a:lvl5pPr marL="1772839" indent="0">
              <a:buNone/>
              <a:defRPr sz="1551" b="1"/>
            </a:lvl5pPr>
            <a:lvl6pPr marL="2216048" indent="0">
              <a:buNone/>
              <a:defRPr sz="1551" b="1"/>
            </a:lvl6pPr>
            <a:lvl7pPr marL="2659258" indent="0">
              <a:buNone/>
              <a:defRPr sz="1551" b="1"/>
            </a:lvl7pPr>
            <a:lvl8pPr marL="3102468" indent="0">
              <a:buNone/>
              <a:defRPr sz="1551" b="1"/>
            </a:lvl8pPr>
            <a:lvl9pPr marL="3545677" indent="0">
              <a:buNone/>
              <a:defRPr sz="155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069" y="2653607"/>
            <a:ext cx="4057547" cy="320315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2684" y="2094953"/>
            <a:ext cx="4057543" cy="558654"/>
          </a:xfrm>
        </p:spPr>
        <p:txBody>
          <a:bodyPr anchor="b">
            <a:noAutofit/>
          </a:bodyPr>
          <a:lstStyle>
            <a:lvl1pPr marL="0" indent="0">
              <a:buNone/>
              <a:defRPr sz="2327" b="0"/>
            </a:lvl1pPr>
            <a:lvl2pPr marL="443210" indent="0">
              <a:buNone/>
              <a:defRPr sz="1939" b="1"/>
            </a:lvl2pPr>
            <a:lvl3pPr marL="886419" indent="0">
              <a:buNone/>
              <a:defRPr sz="1745" b="1"/>
            </a:lvl3pPr>
            <a:lvl4pPr marL="1329629" indent="0">
              <a:buNone/>
              <a:defRPr sz="1551" b="1"/>
            </a:lvl4pPr>
            <a:lvl5pPr marL="1772839" indent="0">
              <a:buNone/>
              <a:defRPr sz="1551" b="1"/>
            </a:lvl5pPr>
            <a:lvl6pPr marL="2216048" indent="0">
              <a:buNone/>
              <a:defRPr sz="1551" b="1"/>
            </a:lvl6pPr>
            <a:lvl7pPr marL="2659258" indent="0">
              <a:buNone/>
              <a:defRPr sz="1551" b="1"/>
            </a:lvl7pPr>
            <a:lvl8pPr marL="3102468" indent="0">
              <a:buNone/>
              <a:defRPr sz="1551" b="1"/>
            </a:lvl8pPr>
            <a:lvl9pPr marL="3545677" indent="0">
              <a:buNone/>
              <a:defRPr sz="155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32685" y="2653607"/>
            <a:ext cx="4057542" cy="320315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C489-F5D0-42A1-8BF9-3B055E71A44D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428D-B754-439B-BA0F-CEC356099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960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608" y="590973"/>
            <a:ext cx="8333619" cy="12804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C489-F5D0-42A1-8BF9-3B055E71A44D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428D-B754-439B-BA0F-CEC356099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409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C489-F5D0-42A1-8BF9-3B055E71A44D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428D-B754-439B-BA0F-CEC356099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95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608" y="1452813"/>
            <a:ext cx="3736584" cy="1239402"/>
          </a:xfrm>
        </p:spPr>
        <p:txBody>
          <a:bodyPr anchor="b">
            <a:normAutofit/>
          </a:bodyPr>
          <a:lstStyle>
            <a:lvl1pPr>
              <a:defRPr sz="19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4796" y="499191"/>
            <a:ext cx="4375432" cy="535757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6608" y="2692214"/>
            <a:ext cx="3736584" cy="2505480"/>
          </a:xfrm>
        </p:spPr>
        <p:txBody>
          <a:bodyPr>
            <a:normAutofit/>
          </a:bodyPr>
          <a:lstStyle>
            <a:lvl1pPr marL="0" indent="0">
              <a:buNone/>
              <a:defRPr sz="1357"/>
            </a:lvl1pPr>
            <a:lvl2pPr marL="443077" indent="0">
              <a:buNone/>
              <a:defRPr sz="1357"/>
            </a:lvl2pPr>
            <a:lvl3pPr marL="886154" indent="0">
              <a:buNone/>
              <a:defRPr sz="1163"/>
            </a:lvl3pPr>
            <a:lvl4pPr marL="1329231" indent="0">
              <a:buNone/>
              <a:defRPr sz="969"/>
            </a:lvl4pPr>
            <a:lvl5pPr marL="1772307" indent="0">
              <a:buNone/>
              <a:defRPr sz="969"/>
            </a:lvl5pPr>
            <a:lvl6pPr marL="2215383" indent="0">
              <a:buNone/>
              <a:defRPr sz="969"/>
            </a:lvl6pPr>
            <a:lvl7pPr marL="2658460" indent="0">
              <a:buNone/>
              <a:defRPr sz="969"/>
            </a:lvl7pPr>
            <a:lvl8pPr marL="3101537" indent="0">
              <a:buNone/>
              <a:defRPr sz="969"/>
            </a:lvl8pPr>
            <a:lvl9pPr marL="3544614" indent="0">
              <a:buNone/>
              <a:defRPr sz="9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C489-F5D0-42A1-8BF9-3B055E71A44D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428D-B754-439B-BA0F-CEC356099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148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609" y="4653915"/>
            <a:ext cx="8333618" cy="549421"/>
          </a:xfrm>
        </p:spPr>
        <p:txBody>
          <a:bodyPr anchor="b">
            <a:normAutofit/>
          </a:bodyPr>
          <a:lstStyle>
            <a:lvl1pPr algn="l">
              <a:defRPr sz="2327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6608" y="590973"/>
            <a:ext cx="8333619" cy="3728210"/>
          </a:xfrm>
        </p:spPr>
        <p:txBody>
          <a:bodyPr anchor="t">
            <a:normAutofit/>
          </a:bodyPr>
          <a:lstStyle>
            <a:lvl1pPr marL="0" indent="0" algn="ctr">
              <a:buNone/>
              <a:defRPr sz="1551"/>
            </a:lvl1pPr>
            <a:lvl2pPr marL="443210" indent="0">
              <a:buNone/>
              <a:defRPr sz="1551"/>
            </a:lvl2pPr>
            <a:lvl3pPr marL="886419" indent="0">
              <a:buNone/>
              <a:defRPr sz="1551"/>
            </a:lvl3pPr>
            <a:lvl4pPr marL="1329629" indent="0">
              <a:buNone/>
              <a:defRPr sz="1551"/>
            </a:lvl4pPr>
            <a:lvl5pPr marL="1772839" indent="0">
              <a:buNone/>
              <a:defRPr sz="1551"/>
            </a:lvl5pPr>
            <a:lvl6pPr marL="2216048" indent="0">
              <a:buNone/>
              <a:defRPr sz="1551"/>
            </a:lvl6pPr>
            <a:lvl7pPr marL="2659258" indent="0">
              <a:buNone/>
              <a:defRPr sz="1551"/>
            </a:lvl7pPr>
            <a:lvl8pPr marL="3102468" indent="0">
              <a:buNone/>
              <a:defRPr sz="1551"/>
            </a:lvl8pPr>
            <a:lvl9pPr marL="3545677" indent="0">
              <a:buNone/>
              <a:defRPr sz="155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6609" y="5203336"/>
            <a:ext cx="8333618" cy="653429"/>
          </a:xfrm>
        </p:spPr>
        <p:txBody>
          <a:bodyPr>
            <a:normAutofit/>
          </a:bodyPr>
          <a:lstStyle>
            <a:lvl1pPr marL="0" indent="0">
              <a:buNone/>
              <a:defRPr sz="1163"/>
            </a:lvl1pPr>
            <a:lvl2pPr marL="443210" indent="0">
              <a:buNone/>
              <a:defRPr sz="1163"/>
            </a:lvl2pPr>
            <a:lvl3pPr marL="886419" indent="0">
              <a:buNone/>
              <a:defRPr sz="969"/>
            </a:lvl3pPr>
            <a:lvl4pPr marL="1329629" indent="0">
              <a:buNone/>
              <a:defRPr sz="872"/>
            </a:lvl4pPr>
            <a:lvl5pPr marL="1772839" indent="0">
              <a:buNone/>
              <a:defRPr sz="872"/>
            </a:lvl5pPr>
            <a:lvl6pPr marL="2216048" indent="0">
              <a:buNone/>
              <a:defRPr sz="872"/>
            </a:lvl6pPr>
            <a:lvl7pPr marL="2659258" indent="0">
              <a:buNone/>
              <a:defRPr sz="872"/>
            </a:lvl7pPr>
            <a:lvl8pPr marL="3102468" indent="0">
              <a:buNone/>
              <a:defRPr sz="872"/>
            </a:lvl8pPr>
            <a:lvl9pPr marL="3545677" indent="0">
              <a:buNone/>
              <a:defRPr sz="87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C489-F5D0-42A1-8BF9-3B055E71A44D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428D-B754-439B-BA0F-CEC356099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15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208"/>
            <a:ext cx="11818938" cy="665665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6608" y="590973"/>
            <a:ext cx="8333619" cy="128044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6608" y="2094571"/>
            <a:ext cx="8333619" cy="37621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4664" y="5856766"/>
            <a:ext cx="884035" cy="35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FC489-F5D0-42A1-8BF9-3B055E71A44D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6608" y="5856766"/>
            <a:ext cx="6104912" cy="35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27798" y="5856766"/>
            <a:ext cx="662430" cy="35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72">
                <a:solidFill>
                  <a:schemeClr val="accent1"/>
                </a:solidFill>
              </a:defRPr>
            </a:lvl1pPr>
          </a:lstStyle>
          <a:p>
            <a:fld id="{2502428D-B754-439B-BA0F-CEC356099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416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</p:sldLayoutIdLst>
  <p:txStyles>
    <p:titleStyle>
      <a:lvl1pPr algn="l" defTabSz="443210" rtl="0" eaLnBrk="1" latinLnBrk="0" hangingPunct="1">
        <a:spcBef>
          <a:spcPct val="0"/>
        </a:spcBef>
        <a:buNone/>
        <a:defRPr sz="349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32407" indent="-332407" algn="l" defTabSz="443210" rtl="0" eaLnBrk="1" latinLnBrk="0" hangingPunct="1">
        <a:spcBef>
          <a:spcPts val="96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4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20216" indent="-277006" algn="l" defTabSz="443210" rtl="0" eaLnBrk="1" latinLnBrk="0" hangingPunct="1">
        <a:spcBef>
          <a:spcPts val="96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5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08024" indent="-221605" algn="l" defTabSz="443210" rtl="0" eaLnBrk="1" latinLnBrk="0" hangingPunct="1">
        <a:spcBef>
          <a:spcPts val="96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51234" indent="-221605" algn="l" defTabSz="443210" rtl="0" eaLnBrk="1" latinLnBrk="0" hangingPunct="1">
        <a:spcBef>
          <a:spcPts val="96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6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994444" indent="-221605" algn="l" defTabSz="443210" rtl="0" eaLnBrk="1" latinLnBrk="0" hangingPunct="1">
        <a:spcBef>
          <a:spcPts val="96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6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437653" indent="-221605" algn="l" defTabSz="443210" rtl="0" eaLnBrk="1" latinLnBrk="0" hangingPunct="1">
        <a:spcBef>
          <a:spcPts val="96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6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880863" indent="-221605" algn="l" defTabSz="443210" rtl="0" eaLnBrk="1" latinLnBrk="0" hangingPunct="1">
        <a:spcBef>
          <a:spcPts val="96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6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324073" indent="-221605" algn="l" defTabSz="443210" rtl="0" eaLnBrk="1" latinLnBrk="0" hangingPunct="1">
        <a:spcBef>
          <a:spcPts val="96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6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767282" indent="-221605" algn="l" defTabSz="443210" rtl="0" eaLnBrk="1" latinLnBrk="0" hangingPunct="1">
        <a:spcBef>
          <a:spcPts val="96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6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43210" rtl="0" eaLnBrk="1" latinLnBrk="0" hangingPunct="1">
        <a:defRPr sz="1745" kern="1200">
          <a:solidFill>
            <a:schemeClr val="tx1"/>
          </a:solidFill>
          <a:latin typeface="+mn-lt"/>
          <a:ea typeface="+mn-ea"/>
          <a:cs typeface="+mn-cs"/>
        </a:defRPr>
      </a:lvl1pPr>
      <a:lvl2pPr marL="443210" algn="l" defTabSz="443210" rtl="0" eaLnBrk="1" latinLnBrk="0" hangingPunct="1">
        <a:defRPr sz="1745" kern="1200">
          <a:solidFill>
            <a:schemeClr val="tx1"/>
          </a:solidFill>
          <a:latin typeface="+mn-lt"/>
          <a:ea typeface="+mn-ea"/>
          <a:cs typeface="+mn-cs"/>
        </a:defRPr>
      </a:lvl2pPr>
      <a:lvl3pPr marL="886419" algn="l" defTabSz="443210" rtl="0" eaLnBrk="1" latinLnBrk="0" hangingPunct="1">
        <a:defRPr sz="1745" kern="1200">
          <a:solidFill>
            <a:schemeClr val="tx1"/>
          </a:solidFill>
          <a:latin typeface="+mn-lt"/>
          <a:ea typeface="+mn-ea"/>
          <a:cs typeface="+mn-cs"/>
        </a:defRPr>
      </a:lvl3pPr>
      <a:lvl4pPr marL="1329629" algn="l" defTabSz="443210" rtl="0" eaLnBrk="1" latinLnBrk="0" hangingPunct="1">
        <a:defRPr sz="1745" kern="1200">
          <a:solidFill>
            <a:schemeClr val="tx1"/>
          </a:solidFill>
          <a:latin typeface="+mn-lt"/>
          <a:ea typeface="+mn-ea"/>
          <a:cs typeface="+mn-cs"/>
        </a:defRPr>
      </a:lvl4pPr>
      <a:lvl5pPr marL="1772839" algn="l" defTabSz="443210" rtl="0" eaLnBrk="1" latinLnBrk="0" hangingPunct="1">
        <a:defRPr sz="1745" kern="1200">
          <a:solidFill>
            <a:schemeClr val="tx1"/>
          </a:solidFill>
          <a:latin typeface="+mn-lt"/>
          <a:ea typeface="+mn-ea"/>
          <a:cs typeface="+mn-cs"/>
        </a:defRPr>
      </a:lvl5pPr>
      <a:lvl6pPr marL="2216048" algn="l" defTabSz="443210" rtl="0" eaLnBrk="1" latinLnBrk="0" hangingPunct="1">
        <a:defRPr sz="1745" kern="1200">
          <a:solidFill>
            <a:schemeClr val="tx1"/>
          </a:solidFill>
          <a:latin typeface="+mn-lt"/>
          <a:ea typeface="+mn-ea"/>
          <a:cs typeface="+mn-cs"/>
        </a:defRPr>
      </a:lvl6pPr>
      <a:lvl7pPr marL="2659258" algn="l" defTabSz="443210" rtl="0" eaLnBrk="1" latinLnBrk="0" hangingPunct="1">
        <a:defRPr sz="1745" kern="1200">
          <a:solidFill>
            <a:schemeClr val="tx1"/>
          </a:solidFill>
          <a:latin typeface="+mn-lt"/>
          <a:ea typeface="+mn-ea"/>
          <a:cs typeface="+mn-cs"/>
        </a:defRPr>
      </a:lvl7pPr>
      <a:lvl8pPr marL="3102468" algn="l" defTabSz="443210" rtl="0" eaLnBrk="1" latinLnBrk="0" hangingPunct="1">
        <a:defRPr sz="1745" kern="1200">
          <a:solidFill>
            <a:schemeClr val="tx1"/>
          </a:solidFill>
          <a:latin typeface="+mn-lt"/>
          <a:ea typeface="+mn-ea"/>
          <a:cs typeface="+mn-cs"/>
        </a:defRPr>
      </a:lvl8pPr>
      <a:lvl9pPr marL="3545677" algn="l" defTabSz="443210" rtl="0" eaLnBrk="1" latinLnBrk="0" hangingPunct="1">
        <a:defRPr sz="17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36DF8DC-9D34-47B6-BBDB-D67C4D755B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12000"/>
                    </a14:imgEffect>
                    <a14:imgEffect>
                      <a14:brightnessContrast bright="24000" contrast="-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47737"/>
            <a:ext cx="11818938" cy="1170987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30453" y="2506201"/>
            <a:ext cx="9887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MỘT SỐ ĐIỂM MỚI </a:t>
            </a:r>
            <a:endParaRPr lang="en-US" sz="36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 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CÔNG TÁC THANH TRA, KIỂM TRA</a:t>
            </a:r>
            <a:endParaRPr lang="en-US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05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0E7307B-BA20-4CB9-BA2A-810CF5CB641C}"/>
              </a:ext>
            </a:extLst>
          </p:cNvPr>
          <p:cNvSpPr/>
          <p:nvPr/>
        </p:nvSpPr>
        <p:spPr>
          <a:xfrm>
            <a:off x="970960" y="236122"/>
            <a:ext cx="10595727" cy="6108117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Tổ chức triển khai</a:t>
            </a:r>
            <a:endParaRPr lang="en-US" sz="24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Hiệu trưởng, BGH, Ban KTNB phải cùng vào cuộc với người thực hiện công việc trực tiếp (GVCN, GVBM, nhân viên, trưởng ban ĐDCMHS lớp…).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Chỉ đạo thực hiện</a:t>
            </a:r>
            <a:endParaRPr lang="en-US" sz="24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Kiểm tra đánh giá, điều chỉnh</a:t>
            </a:r>
            <a:endParaRPr lang="en-US" sz="24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Kiểm tra, điều chỉnh kịp thời theo nguyên tắc quản đế đâu thì kiểm đến đó…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 thể:</a:t>
            </a:r>
            <a:endParaRPr lang="en-US" sz="24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Công tác quản lý của thủ trưởng đơn vị gồm:</a:t>
            </a:r>
            <a:endParaRPr lang="en-US" sz="24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Quản lý con người</a:t>
            </a:r>
            <a:r>
              <a: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(Quy chế tổ chức):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24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Quản tiền</a:t>
            </a:r>
            <a:r>
              <a: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(tài chính):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Quản lý cơ sở vật chất</a:t>
            </a:r>
            <a:endParaRPr lang="en-US" sz="24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Quản lý việc</a:t>
            </a:r>
            <a:r>
              <a: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vi-VN" sz="3200" b="0" i="0">
              <a:solidFill>
                <a:srgbClr val="FFFF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10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0E7307B-BA20-4CB9-BA2A-810CF5CB641C}"/>
              </a:ext>
            </a:extLst>
          </p:cNvPr>
          <p:cNvSpPr/>
          <p:nvPr/>
        </p:nvSpPr>
        <p:spPr>
          <a:xfrm>
            <a:off x="1517714" y="236122"/>
            <a:ext cx="10048973" cy="5649267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 làm tốt công tác quản lý cần</a:t>
            </a:r>
            <a:endParaRPr lang="en-US" sz="24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Phải tuân thủ pháp luật, tránh chủ nghĩa kinh nghiệm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Thực hiện tốt QCDC, quy tắc ứng xử; Công khai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Xây dựng khối đoàn kết nội bộ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Công tác kiểm tra nội bộ: Theo văn bản số 2000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Theo kế hoạch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Đột xuất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Khi có dư luận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Bồi dưỡng, tập huấn đội ngũ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Công tác truyền thông</a:t>
            </a:r>
            <a:endParaRPr lang="vi-VN" sz="3200" b="0" i="0">
              <a:solidFill>
                <a:srgbClr val="FFFF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91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646448E-1144-4FEC-A2E8-38A5127587A8}"/>
              </a:ext>
            </a:extLst>
          </p:cNvPr>
          <p:cNvSpPr txBox="1"/>
          <p:nvPr/>
        </p:nvSpPr>
        <p:spPr>
          <a:xfrm>
            <a:off x="829558" y="668792"/>
            <a:ext cx="9988863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Nghị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quyết số 29-NQ/TW của Ban Chấp hành Trung ương 8 (khóa XI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trình hành động số 34-CTr/TU ngày 04/02/2015 của Ban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VTU…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 luận số 134-KL/TU ngày 04/5/2021 của Ban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TVTU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về việc tiếp tục thực hiện Chương trình hành động số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193/KH-UBND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19/8/2021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UBNDTP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Kết luận số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5927/CT-BGDĐT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20/12/2016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GDĐT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fr-F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1048/CT-BGDĐT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28/4/2020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GDĐT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23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646448E-1144-4FEC-A2E8-38A5127587A8}"/>
              </a:ext>
            </a:extLst>
          </p:cNvPr>
          <p:cNvSpPr txBox="1"/>
          <p:nvPr/>
        </p:nvSpPr>
        <p:spPr>
          <a:xfrm>
            <a:off x="829558" y="668792"/>
            <a:ext cx="99888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11580" y="754380"/>
            <a:ext cx="9224010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II.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Điểm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mới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công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thanh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tra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Chuyển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thanh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chuyên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môn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sang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thanh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trách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nhiệm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quản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lý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đứng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đầu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720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huy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tố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phòng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ngừa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ngăn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chặn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phạm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nghị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-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phạt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phạm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chức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phạm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lĩnh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vực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dục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Nghị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04/2021/NĐ-CP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phủ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phạt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lĩnh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vực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dục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sửa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bổ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sung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Nghị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127/NĐ-CP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30/12/2021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phủ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luật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909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646448E-1144-4FEC-A2E8-38A5127587A8}"/>
              </a:ext>
            </a:extLst>
          </p:cNvPr>
          <p:cNvSpPr txBox="1"/>
          <p:nvPr/>
        </p:nvSpPr>
        <p:spPr>
          <a:xfrm>
            <a:off x="829558" y="668792"/>
            <a:ext cx="10238245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GDĐT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2449/KH-SGDĐT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08/11/2021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2021-2025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ột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là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 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ngũ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CTVTTGD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dung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56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646448E-1144-4FEC-A2E8-38A5127587A8}"/>
              </a:ext>
            </a:extLst>
          </p:cNvPr>
          <p:cNvSpPr txBox="1"/>
          <p:nvPr/>
        </p:nvSpPr>
        <p:spPr>
          <a:xfrm>
            <a:off x="829558" y="668792"/>
            <a:ext cx="10238245" cy="48090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2022-2023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2018…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19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646448E-1144-4FEC-A2E8-38A5127587A8}"/>
              </a:ext>
            </a:extLst>
          </p:cNvPr>
          <p:cNvSpPr txBox="1"/>
          <p:nvPr/>
        </p:nvSpPr>
        <p:spPr>
          <a:xfrm>
            <a:off x="829558" y="668792"/>
            <a:ext cx="10238245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Chuẩn hóa hoạt động thanh tra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chẽ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 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GDĐT x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ây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khiếu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dứt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khiếu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96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36DF8DC-9D34-47B6-BBDB-D67C4D755B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12000"/>
                    </a14:imgEffect>
                    <a14:imgEffect>
                      <a14:brightnessContrast bright="24000" contrast="-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9612"/>
            <a:ext cx="11818938" cy="1170987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0D7F82E-71E7-4E40-A99A-B09028FBDAFF}"/>
              </a:ext>
            </a:extLst>
          </p:cNvPr>
          <p:cNvSpPr/>
          <p:nvPr/>
        </p:nvSpPr>
        <p:spPr>
          <a:xfrm>
            <a:off x="180568" y="2051225"/>
            <a:ext cx="11457801" cy="1683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4505" b="1">
                <a:solidFill>
                  <a:srgbClr val="3129E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 đổi một số vấn đề</a:t>
            </a:r>
          </a:p>
          <a:p>
            <a:pPr algn="ctr">
              <a:lnSpc>
                <a:spcPct val="120000"/>
              </a:lnSpc>
            </a:pPr>
            <a:r>
              <a:rPr lang="en-US" sz="4505" b="1">
                <a:solidFill>
                  <a:srgbClr val="3129E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 công tác quản lý qua thanh tra/kiểm tra</a:t>
            </a:r>
            <a:endParaRPr lang="en-US" sz="3383" b="1" dirty="0">
              <a:solidFill>
                <a:srgbClr val="3129EE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47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8963D6B-E867-5EBF-B223-09FD422CBDCE}"/>
              </a:ext>
            </a:extLst>
          </p:cNvPr>
          <p:cNvGrpSpPr>
            <a:grpSpLocks/>
          </p:cNvGrpSpPr>
          <p:nvPr/>
        </p:nvGrpSpPr>
        <p:grpSpPr bwMode="auto">
          <a:xfrm>
            <a:off x="1654983" y="1197204"/>
            <a:ext cx="8508971" cy="4524866"/>
            <a:chOff x="2697" y="10008"/>
            <a:chExt cx="7638" cy="2880"/>
          </a:xfrm>
        </p:grpSpPr>
        <p:sp>
          <p:nvSpPr>
            <p:cNvPr id="3" name="Text Box 16">
              <a:extLst>
                <a:ext uri="{FF2B5EF4-FFF2-40B4-BE49-F238E27FC236}">
                  <a16:creationId xmlns:a16="http://schemas.microsoft.com/office/drawing/2014/main" id="{6E033A7F-24D7-0945-57B8-C786991126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7" y="11088"/>
              <a:ext cx="2806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KTĐG, điều chỉnh</a:t>
              </a:r>
              <a:endPara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Text Box 17">
              <a:extLst>
                <a:ext uri="{FF2B5EF4-FFF2-40B4-BE49-F238E27FC236}">
                  <a16:creationId xmlns:a16="http://schemas.microsoft.com/office/drawing/2014/main" id="{59358918-7B8E-482A-AC9F-8D54045082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07" y="11088"/>
              <a:ext cx="2928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endParaRPr lang="en-US" sz="3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endParaRPr lang="en-US" sz="5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Tổ chức triển khai</a:t>
              </a:r>
              <a:endPara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 Box 18">
              <a:extLst>
                <a:ext uri="{FF2B5EF4-FFF2-40B4-BE49-F238E27FC236}">
                  <a16:creationId xmlns:a16="http://schemas.microsoft.com/office/drawing/2014/main" id="{8584CB93-2DA2-B689-32BF-9BD4332F11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05" y="10008"/>
              <a:ext cx="2628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endParaRPr lang="en-US" sz="11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Xây dựng kế hoạch</a:t>
              </a:r>
              <a:endPara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19">
              <a:extLst>
                <a:ext uri="{FF2B5EF4-FFF2-40B4-BE49-F238E27FC236}">
                  <a16:creationId xmlns:a16="http://schemas.microsoft.com/office/drawing/2014/main" id="{71A53DCB-19AB-E3EB-5F37-3826311A72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05" y="12168"/>
              <a:ext cx="2508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endParaRPr lang="en-US" sz="12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Chỉ đạo thực hiện</a:t>
              </a:r>
              <a:endPara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Line 20">
              <a:extLst>
                <a:ext uri="{FF2B5EF4-FFF2-40B4-BE49-F238E27FC236}">
                  <a16:creationId xmlns:a16="http://schemas.microsoft.com/office/drawing/2014/main" id="{66CE6AAD-B6A2-3617-36DE-226B2D4DB6C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3894" y="10368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21">
              <a:extLst>
                <a:ext uri="{FF2B5EF4-FFF2-40B4-BE49-F238E27FC236}">
                  <a16:creationId xmlns:a16="http://schemas.microsoft.com/office/drawing/2014/main" id="{43932F80-1299-49AC-F7E1-B7AA109AECF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894" y="10368"/>
              <a:ext cx="125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22">
              <a:extLst>
                <a:ext uri="{FF2B5EF4-FFF2-40B4-BE49-F238E27FC236}">
                  <a16:creationId xmlns:a16="http://schemas.microsoft.com/office/drawing/2014/main" id="{F7EA101A-1D9E-E164-3B6F-9A9390B27F4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7770" y="12528"/>
              <a:ext cx="13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Line 23">
              <a:extLst>
                <a:ext uri="{FF2B5EF4-FFF2-40B4-BE49-F238E27FC236}">
                  <a16:creationId xmlns:a16="http://schemas.microsoft.com/office/drawing/2014/main" id="{4DFC762B-286D-FE7E-AA90-3E975F44F99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081" y="11808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Line 24">
              <a:extLst>
                <a:ext uri="{FF2B5EF4-FFF2-40B4-BE49-F238E27FC236}">
                  <a16:creationId xmlns:a16="http://schemas.microsoft.com/office/drawing/2014/main" id="{8568059D-6473-B335-FEDA-BA6A63BBB15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757" y="10379"/>
              <a:ext cx="13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25">
              <a:extLst>
                <a:ext uri="{FF2B5EF4-FFF2-40B4-BE49-F238E27FC236}">
                  <a16:creationId xmlns:a16="http://schemas.microsoft.com/office/drawing/2014/main" id="{CE3BC09D-F753-4D31-5770-ED37CE66D5D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3894" y="11808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26">
              <a:extLst>
                <a:ext uri="{FF2B5EF4-FFF2-40B4-BE49-F238E27FC236}">
                  <a16:creationId xmlns:a16="http://schemas.microsoft.com/office/drawing/2014/main" id="{8567E353-5D8D-2A3A-2877-3BD2B3FEE9E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876" y="12528"/>
              <a:ext cx="13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27">
              <a:extLst>
                <a:ext uri="{FF2B5EF4-FFF2-40B4-BE49-F238E27FC236}">
                  <a16:creationId xmlns:a16="http://schemas.microsoft.com/office/drawing/2014/main" id="{95B0CFF8-0718-286A-5224-EBA1F4DF271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055" y="10368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7F58D753-E551-FB32-F3A9-A548486B0AD6}"/>
              </a:ext>
            </a:extLst>
          </p:cNvPr>
          <p:cNvSpPr txBox="1"/>
          <p:nvPr/>
        </p:nvSpPr>
        <p:spPr>
          <a:xfrm>
            <a:off x="2738487" y="320777"/>
            <a:ext cx="5910606" cy="4968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342900" algn="ctr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tabLst>
                <a:tab pos="571500" algn="l"/>
                <a:tab pos="1143000" algn="l"/>
                <a:tab pos="2743200" algn="l"/>
              </a:tabLst>
            </a:pPr>
            <a:r>
              <a:rPr lang="en-US" sz="2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Sơ đồ chu trình quản lý</a:t>
            </a:r>
            <a:endParaRPr lang="en-US" sz="24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0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646448E-1144-4FEC-A2E8-38A5127587A8}"/>
              </a:ext>
            </a:extLst>
          </p:cNvPr>
          <p:cNvSpPr txBox="1"/>
          <p:nvPr/>
        </p:nvSpPr>
        <p:spPr>
          <a:xfrm>
            <a:off x="829558" y="668792"/>
            <a:ext cx="9558779" cy="463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Xây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dựng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hoạch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1.1.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cấp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tượng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1.2.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nghiên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cứu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kỹ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biệt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mới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hết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lý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ngoài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chuyên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môn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mới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đặc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biệt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quyết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02/2022/NQ-HĐND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20/7/2022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HĐND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phố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1.3.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Thảo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1.4.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Xây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hoạch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1.5.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hoạch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722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3139</TotalTime>
  <Words>880</Words>
  <Application>Microsoft Office PowerPoint</Application>
  <PresentationFormat>Custom</PresentationFormat>
  <Paragraphs>87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Dao Thuan Duy</dc:creator>
  <cp:lastModifiedBy>Admin</cp:lastModifiedBy>
  <cp:revision>285</cp:revision>
  <cp:lastPrinted>2022-03-28T09:50:21Z</cp:lastPrinted>
  <dcterms:created xsi:type="dcterms:W3CDTF">2020-07-10T15:51:50Z</dcterms:created>
  <dcterms:modified xsi:type="dcterms:W3CDTF">2022-09-06T01:48:43Z</dcterms:modified>
</cp:coreProperties>
</file>