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3" r:id="rId2"/>
    <p:sldMasterId id="2147483702" r:id="rId3"/>
    <p:sldMasterId id="2147483714" r:id="rId4"/>
    <p:sldMasterId id="2147483730" r:id="rId5"/>
  </p:sldMasterIdLst>
  <p:notesMasterIdLst>
    <p:notesMasterId r:id="rId20"/>
  </p:notesMasterIdLst>
  <p:sldIdLst>
    <p:sldId id="314" r:id="rId6"/>
    <p:sldId id="426" r:id="rId7"/>
    <p:sldId id="427" r:id="rId8"/>
    <p:sldId id="292" r:id="rId9"/>
    <p:sldId id="294" r:id="rId10"/>
    <p:sldId id="295" r:id="rId11"/>
    <p:sldId id="256" r:id="rId12"/>
    <p:sldId id="264" r:id="rId13"/>
    <p:sldId id="429" r:id="rId14"/>
    <p:sldId id="430" r:id="rId15"/>
    <p:sldId id="431" r:id="rId16"/>
    <p:sldId id="432" r:id="rId17"/>
    <p:sldId id="312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0FEB2-2981-48B8-B2E3-A69F4CDA702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0D933-029B-4339-923B-6E98E7EEE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0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34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93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69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3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0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821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5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9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8649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1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8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3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9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7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5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1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8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71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206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1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8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4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6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5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1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26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3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56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75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0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5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74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3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29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65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81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31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12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9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35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6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83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0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1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5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65839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81" y="740701"/>
            <a:ext cx="5017643" cy="3376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327" y="3876967"/>
            <a:ext cx="1215704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1219170"/>
            <a:r>
              <a:rPr lang="en-US" altLang="zh-CN" sz="7200" spc="67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7200" spc="67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2: </a:t>
            </a:r>
            <a:r>
              <a:rPr lang="en-US" altLang="zh-CN" sz="7200" spc="67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7200" spc="67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7200" spc="67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7200" spc="67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7200" spc="67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7200" spc="67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7200" spc="67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7200" spc="67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endParaRPr lang="zh-CN" altLang="en-US" sz="7200" spc="67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9EBD250-695E-4F7A-86D4-120FC1C904A5}"/>
              </a:ext>
            </a:extLst>
          </p:cNvPr>
          <p:cNvSpPr/>
          <p:nvPr/>
        </p:nvSpPr>
        <p:spPr>
          <a:xfrm>
            <a:off x="2063226" y="161840"/>
            <a:ext cx="8218891" cy="1072156"/>
          </a:xfrm>
          <a:prstGeom prst="roundRect">
            <a:avLst/>
          </a:prstGeom>
          <a:ln w="38100"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9DCCE4-FFFC-470A-A74D-CCEBE82A9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570" y="2326342"/>
            <a:ext cx="10126180" cy="22053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EE263E1-6058-48E3-9299-8C6B6B8AC90D}"/>
              </a:ext>
            </a:extLst>
          </p:cNvPr>
          <p:cNvSpPr/>
          <p:nvPr/>
        </p:nvSpPr>
        <p:spPr>
          <a:xfrm>
            <a:off x="1876794" y="5087925"/>
            <a:ext cx="8218891" cy="1072156"/>
          </a:xfrm>
          <a:prstGeom prst="roundRect">
            <a:avLst/>
          </a:prstGeom>
          <a:ln w="38100"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những việc em sẽ làm để thể hiện lòng kính trọng và biết ơn thầy cô.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88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810" y="-46990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312796" y="653415"/>
            <a:ext cx="5567680" cy="25545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Thảo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luận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nhóm</a:t>
            </a:r>
            <a:r>
              <a:rPr kumimoji="0" lang="en-US" altLang="zh-CN" sz="8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80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2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67534" y="-430626"/>
            <a:ext cx="9576892" cy="7178832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1206" y="3036854"/>
            <a:ext cx="690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diện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nhóm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chia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sẻ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trước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lớp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3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76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fdb0d65c1aa442281b86dd9ae71ccb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65" y="2197476"/>
            <a:ext cx="4306352" cy="4306352"/>
          </a:xfrm>
          <a:prstGeom prst="rect">
            <a:avLst/>
          </a:prstGeom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xmlns="" id="{A8A1C579-54A9-4412-AADC-C6ECB21C6F54}"/>
              </a:ext>
            </a:extLst>
          </p:cNvPr>
          <p:cNvSpPr/>
          <p:nvPr/>
        </p:nvSpPr>
        <p:spPr>
          <a:xfrm>
            <a:off x="3160450" y="62144"/>
            <a:ext cx="8508553" cy="6125593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66"/>
                </a:solidFill>
              </a:rPr>
              <a:t>Thầy cô luôn yêu thương và tận tình dạy dỗ em nên người</a:t>
            </a:r>
            <a:r>
              <a:rPr lang="en-US" sz="3200" dirty="0">
                <a:solidFill>
                  <a:srgbClr val="FF0066"/>
                </a:solidFill>
              </a:rPr>
              <a:t>.</a:t>
            </a:r>
          </a:p>
          <a:p>
            <a:pPr algn="ctr"/>
            <a:r>
              <a:rPr lang="vi-VN" sz="3200" dirty="0">
                <a:solidFill>
                  <a:srgbClr val="FF006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 cần kính trọng lễ phép, học hành chăm chỉ để thể hiện lòng biết ơn thầy cô. </a:t>
            </a:r>
            <a:endParaRPr lang="vi-VN" sz="3200" dirty="0">
              <a:solidFill>
                <a:srgbClr val="FF0066"/>
              </a:solidFill>
              <a:effectLst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sp>
        <p:nvSpPr>
          <p:cNvPr id="7" name="矩形 39"/>
          <p:cNvSpPr>
            <a:spLocks noChangeArrowheads="1"/>
          </p:cNvSpPr>
          <p:nvPr/>
        </p:nvSpPr>
        <p:spPr bwMode="auto">
          <a:xfrm>
            <a:off x="2814223" y="2905882"/>
            <a:ext cx="6968970" cy="118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em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880773" y="2036146"/>
            <a:ext cx="749783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Khởi</a:t>
            </a:r>
            <a:r>
              <a:rPr kumimoji="0" lang="en-US" altLang="zh-CN" sz="8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động</a:t>
            </a:r>
            <a:endParaRPr kumimoji="0" lang="zh-CN" altLang="en-US" sz="8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 Ca Nhạc Thiếu Nhi 3D Vui Nhộn_v720P">
            <a:hlinkClick r:id="" action="ppaction://media"/>
            <a:extLst>
              <a:ext uri="{FF2B5EF4-FFF2-40B4-BE49-F238E27FC236}">
                <a16:creationId xmlns:a16="http://schemas.microsoft.com/office/drawing/2014/main" xmlns="" id="{68052EDA-ED4D-4160-B08D-86984CCF0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" y="3069451"/>
            <a:ext cx="3750023" cy="363809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536712" y="1591706"/>
            <a:ext cx="10136872" cy="1477745"/>
            <a:chOff x="2302849" y="1276877"/>
            <a:chExt cx="10991952" cy="1067749"/>
          </a:xfrm>
        </p:grpSpPr>
        <p:sp>
          <p:nvSpPr>
            <p:cNvPr id="16" name="圆角矩形 1"/>
            <p:cNvSpPr/>
            <p:nvPr/>
          </p:nvSpPr>
          <p:spPr>
            <a:xfrm>
              <a:off x="2302849" y="1276877"/>
              <a:ext cx="8661850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33" kern="0" dirty="0">
                <a:solidFill>
                  <a:srgbClr val="002060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962012" y="1511249"/>
              <a:ext cx="10332789" cy="392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00"/>
                </a:spcAft>
              </a:pP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Nghe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组合 14">
            <a:extLst>
              <a:ext uri="{FF2B5EF4-FFF2-40B4-BE49-F238E27FC236}">
                <a16:creationId xmlns:a16="http://schemas.microsoft.com/office/drawing/2014/main" xmlns="" id="{D33FE8C5-0951-46CD-8A33-A8D5CC94F0A3}"/>
              </a:ext>
            </a:extLst>
          </p:cNvPr>
          <p:cNvGrpSpPr/>
          <p:nvPr/>
        </p:nvGrpSpPr>
        <p:grpSpPr>
          <a:xfrm>
            <a:off x="3750024" y="3713114"/>
            <a:ext cx="7988032" cy="1477745"/>
            <a:chOff x="2302849" y="1276877"/>
            <a:chExt cx="8661850" cy="1067749"/>
          </a:xfrm>
        </p:grpSpPr>
        <p:sp>
          <p:nvSpPr>
            <p:cNvPr id="79" name="圆角矩形 1">
              <a:extLst>
                <a:ext uri="{FF2B5EF4-FFF2-40B4-BE49-F238E27FC236}">
                  <a16:creationId xmlns:a16="http://schemas.microsoft.com/office/drawing/2014/main" xmlns="" id="{C4CE4BBF-C92D-458F-9F5E-542704573E48}"/>
                </a:ext>
              </a:extLst>
            </p:cNvPr>
            <p:cNvSpPr/>
            <p:nvPr/>
          </p:nvSpPr>
          <p:spPr>
            <a:xfrm>
              <a:off x="2302849" y="1276877"/>
              <a:ext cx="8661850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133" kern="0" dirty="0">
                <a:solidFill>
                  <a:srgbClr val="002060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80" name="矩形 16">
              <a:extLst>
                <a:ext uri="{FF2B5EF4-FFF2-40B4-BE49-F238E27FC236}">
                  <a16:creationId xmlns:a16="http://schemas.microsoft.com/office/drawing/2014/main" xmlns="" id="{A2075CEF-1C2C-4B45-8D37-CF87E7F8283C}"/>
                </a:ext>
              </a:extLst>
            </p:cNvPr>
            <p:cNvSpPr/>
            <p:nvPr/>
          </p:nvSpPr>
          <p:spPr>
            <a:xfrm>
              <a:off x="3035516" y="1399293"/>
              <a:ext cx="7810198" cy="746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00"/>
                </a:spcAft>
              </a:pPr>
              <a:r>
                <a:rPr lang="vi-VN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Mong ước của em khi được tham gia các hoạt động ở lớp 2 là gì?</a:t>
              </a:r>
              <a:endPara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63552" y="-16180"/>
            <a:ext cx="8378895" cy="2276105"/>
            <a:chOff x="2372945" y="-39334"/>
            <a:chExt cx="6083045" cy="1707079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000000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083045" cy="43858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700"/>
                </a:spcBef>
                <a:spcAft>
                  <a:spcPts val="700"/>
                </a:spcAft>
              </a:pPr>
              <a:r>
                <a:rPr lang="en-US" sz="3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lớp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华康方圆体W7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35" y="3608757"/>
            <a:ext cx="4608512" cy="345736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119669" y="-52446"/>
            <a:ext cx="6336704" cy="2644156"/>
            <a:chOff x="2339752" y="-39334"/>
            <a:chExt cx="4752528" cy="1983117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39752" y="1229164"/>
              <a:ext cx="4752528" cy="71461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lnSpc>
                  <a:spcPct val="130000"/>
                </a:lnSpc>
                <a:defRPr/>
              </a:pPr>
              <a:r>
                <a:rPr lang="en-US" altLang="zh-CN" sz="4800" kern="0" dirty="0" err="1">
                  <a:solidFill>
                    <a:srgbClr val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Thảo</a:t>
              </a:r>
              <a:r>
                <a:rPr lang="en-US" altLang="zh-CN" sz="4800" kern="0" dirty="0">
                  <a:solidFill>
                    <a:srgbClr val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800" kern="0" dirty="0" err="1">
                  <a:solidFill>
                    <a:srgbClr val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luận</a:t>
              </a:r>
              <a:r>
                <a:rPr lang="en-US" altLang="zh-CN" sz="4800" kern="0" dirty="0">
                  <a:solidFill>
                    <a:srgbClr val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800" kern="0" dirty="0" err="1">
                  <a:solidFill>
                    <a:srgbClr val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nhóm</a:t>
              </a:r>
              <a:r>
                <a:rPr lang="en-US" altLang="zh-CN" sz="4800" kern="0" dirty="0">
                  <a:solidFill>
                    <a:srgbClr val="FFFFFF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4</a:t>
              </a:r>
              <a:endParaRPr lang="zh-CN" altLang="en-US" sz="4800" kern="0" dirty="0">
                <a:solidFill>
                  <a:srgbClr val="FFFFFF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7D5573-9F55-4502-B8F9-A2860691104E}"/>
              </a:ext>
            </a:extLst>
          </p:cNvPr>
          <p:cNvSpPr txBox="1"/>
          <p:nvPr/>
        </p:nvSpPr>
        <p:spPr>
          <a:xfrm>
            <a:off x="2459736" y="2892557"/>
            <a:ext cx="8284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hia sẻ với nhau về các hoạt động được tham gia theo các câu hỏi gợi ý sau: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4F14447-F453-40C7-93C5-5F82DC1EE967}"/>
              </a:ext>
            </a:extLst>
          </p:cNvPr>
          <p:cNvSpPr/>
          <p:nvPr/>
        </p:nvSpPr>
        <p:spPr>
          <a:xfrm>
            <a:off x="3119669" y="4032504"/>
            <a:ext cx="8218891" cy="2066544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123423-D102-4581-A555-4D309B7C96EA}"/>
              </a:ext>
            </a:extLst>
          </p:cNvPr>
          <p:cNvSpPr txBox="1"/>
          <p:nvPr/>
        </p:nvSpPr>
        <p:spPr>
          <a:xfrm>
            <a:off x="3119669" y="4197096"/>
            <a:ext cx="8388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831500-0192-432B-8FCA-533A45A48EA8}"/>
              </a:ext>
            </a:extLst>
          </p:cNvPr>
          <p:cNvSpPr txBox="1"/>
          <p:nvPr/>
        </p:nvSpPr>
        <p:spPr>
          <a:xfrm>
            <a:off x="3119669" y="4983099"/>
            <a:ext cx="8388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vi-VN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animBg="1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animBg="1"/>
          <p:bldP spid="12" grpId="0"/>
          <p:bldP spid="1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67534" y="-430626"/>
            <a:ext cx="9576892" cy="7178832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1206" y="3036854"/>
            <a:ext cx="690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Đại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diện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nhóm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chia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sẻ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trước</a:t>
            </a:r>
            <a:r>
              <a:rPr lang="en-US" altLang="zh-CN" sz="6000" b="1" dirty="0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lớp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76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63" y="761707"/>
            <a:ext cx="10500004" cy="5334587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944307" y="2066456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Kết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luận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" name="PA_矩形 8"/>
          <p:cNvSpPr/>
          <p:nvPr>
            <p:custDataLst>
              <p:tags r:id="rId3"/>
            </p:custDataLst>
          </p:nvPr>
        </p:nvSpPr>
        <p:spPr>
          <a:xfrm>
            <a:off x="1979010" y="2586077"/>
            <a:ext cx="8956708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latin typeface="+mj-lt"/>
                <a:ea typeface="隶书" panose="02010509060101010101" pitchFamily="49" charset="-122"/>
                <a:cs typeface="宋体" panose="02010600030101010101" pitchFamily="2" charset="-122"/>
              </a:rPr>
              <a:t>Ở lớp 1, tuy còn nhiều bỡ ngỡ với ngôi trường mới nhưng các em đã cùng nhau tham gia tích cực vào nhiều hoạt động của lớp, của trường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0" name="PA_矩形 8">
            <a:extLst>
              <a:ext uri="{FF2B5EF4-FFF2-40B4-BE49-F238E27FC236}">
                <a16:creationId xmlns:a16="http://schemas.microsoft.com/office/drawing/2014/main" xmlns="" id="{989F8267-B054-4B2E-97D9-795CD30A52A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979010" y="4225620"/>
            <a:ext cx="8956708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latin typeface="+mj-lt"/>
                <a:ea typeface="隶书" panose="02010509060101010101" pitchFamily="49" charset="-122"/>
                <a:cs typeface="宋体" panose="02010600030101010101" pitchFamily="2" charset="-122"/>
              </a:rPr>
              <a:t>Chúng ta hãy cùng nhau phát huy và cố gắng thực hiện tốt các hoạt động đó ở lớp 2 nhé.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63552" y="-16180"/>
            <a:ext cx="8378895" cy="2276105"/>
            <a:chOff x="2372945" y="-39334"/>
            <a:chExt cx="6083045" cy="1707079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72945" y="1229164"/>
              <a:ext cx="6083045" cy="43858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Thầy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4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265</Words>
  <Application>Microsoft Office PowerPoint</Application>
  <PresentationFormat>Custom</PresentationFormat>
  <Paragraphs>30</Paragraphs>
  <Slides>14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2_Office 主题​​</vt:lpstr>
      <vt:lpstr>https://www.freeppt7.com</vt:lpstr>
      <vt:lpstr>Office 主题​​</vt:lpstr>
      <vt:lpstr>更多模版请关注:尚佳素材公社shop64427429.taobao.com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13</cp:revision>
  <dcterms:created xsi:type="dcterms:W3CDTF">2021-07-18T08:42:22Z</dcterms:created>
  <dcterms:modified xsi:type="dcterms:W3CDTF">2023-09-17T22:27:40Z</dcterms:modified>
</cp:coreProperties>
</file>