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m4a" ContentType="audio/unknown"/>
  <Default Extension="rels" ContentType="application/vnd.openxmlformats-package.relationships+xml"/>
  <Default Extension="xml" ContentType="application/xml"/>
  <Default Extension="fntdata" ContentType="application/x-fontdata"/>
  <Default Extension="wav" ContentType="audio/wav"/>
  <Default Extension="vml" ContentType="application/vnd.openxmlformats-officedocument.vmlDrawing"/>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media/audio2.wav" ContentType="audio/x-wav"/>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3.wav" ContentType="audio/x-wav"/>
  <Override PartName="/ppt/media/audio4.wav" ContentType="audio/x-wav"/>
  <Override PartName="/ppt/media/audio5.wav" ContentType="audio/x-wav"/>
  <Override PartName="/ppt/media/audio6.wav" ContentType="audio/x-wav"/>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 id="2147483705" r:id="rId2"/>
    <p:sldMasterId id="2147483717" r:id="rId3"/>
    <p:sldMasterId id="2147483743" r:id="rId4"/>
  </p:sldMasterIdLst>
  <p:notesMasterIdLst>
    <p:notesMasterId r:id="rId30"/>
  </p:notesMasterIdLst>
  <p:sldIdLst>
    <p:sldId id="399" r:id="rId5"/>
    <p:sldId id="411" r:id="rId6"/>
    <p:sldId id="420" r:id="rId7"/>
    <p:sldId id="421" r:id="rId8"/>
    <p:sldId id="435" r:id="rId9"/>
    <p:sldId id="436" r:id="rId10"/>
    <p:sldId id="437" r:id="rId11"/>
    <p:sldId id="422" r:id="rId12"/>
    <p:sldId id="423" r:id="rId13"/>
    <p:sldId id="428" r:id="rId14"/>
    <p:sldId id="433" r:id="rId15"/>
    <p:sldId id="424" r:id="rId16"/>
    <p:sldId id="429" r:id="rId17"/>
    <p:sldId id="425" r:id="rId18"/>
    <p:sldId id="427" r:id="rId19"/>
    <p:sldId id="434" r:id="rId20"/>
    <p:sldId id="426" r:id="rId21"/>
    <p:sldId id="430" r:id="rId22"/>
    <p:sldId id="384" r:id="rId23"/>
    <p:sldId id="419" r:id="rId24"/>
    <p:sldId id="431" r:id="rId25"/>
    <p:sldId id="410" r:id="rId26"/>
    <p:sldId id="432" r:id="rId27"/>
    <p:sldId id="418" r:id="rId28"/>
    <p:sldId id="332" r:id="rId29"/>
  </p:sldIdLst>
  <p:sldSz cx="9144000" cy="5143500" type="screen16x9"/>
  <p:notesSz cx="6858000" cy="9144000"/>
  <p:embeddedFontLst>
    <p:embeddedFont>
      <p:font typeface="Calibri" pitchFamily="34" charset="0"/>
      <p:regular r:id="rId31"/>
      <p:bold r:id="rId32"/>
      <p:italic r:id="rId33"/>
      <p:boldItalic r:id="rId34"/>
    </p:embeddedFont>
    <p:embeddedFont>
      <p:font typeface="Tunga" pitchFamily="34" charset="0"/>
      <p:regular r:id="rId35"/>
      <p:bold r:id="rId36"/>
    </p:embeddedFont>
    <p:embeddedFont>
      <p:font typeface=".VnTifani HeavyH" pitchFamily="34" charset="0"/>
      <p:regular r:id="rId37"/>
    </p:embeddedFont>
    <p:embeddedFont>
      <p:font typeface="Calibri Light" charset="0"/>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6A68"/>
    <a:srgbClr val="9966FF"/>
    <a:srgbClr val="DEF686"/>
    <a:srgbClr val="4FF034"/>
    <a:srgbClr val="FD676B"/>
    <a:srgbClr val="F30309"/>
    <a:srgbClr val="96F686"/>
    <a:srgbClr val="FFCCFF"/>
    <a:srgbClr val="000099"/>
    <a:srgbClr val="6F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5" autoAdjust="0"/>
    <p:restoredTop sz="94812" autoAdjust="0"/>
  </p:normalViewPr>
  <p:slideViewPr>
    <p:cSldViewPr snapToGrid="0">
      <p:cViewPr>
        <p:scale>
          <a:sx n="82" d="100"/>
          <a:sy n="82" d="100"/>
        </p:scale>
        <p:origin x="-408" y="-2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4294580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03112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19050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19050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19050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19050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19050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3190505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err="1"/>
              <a:t>Vòng</a:t>
            </a:r>
            <a:r>
              <a:rPr lang="en-US" baseline="0" dirty="0"/>
              <a:t> </a:t>
            </a:r>
            <a:r>
              <a:rPr lang="en-US" baseline="0" dirty="0" err="1"/>
              <a:t>thi</a:t>
            </a:r>
            <a:r>
              <a:rPr lang="en-US" baseline="0" dirty="0"/>
              <a:t> </a:t>
            </a:r>
            <a:r>
              <a:rPr lang="en-US" baseline="0" dirty="0" err="1"/>
              <a:t>thứ</a:t>
            </a:r>
            <a:r>
              <a:rPr lang="en-US" baseline="0" dirty="0"/>
              <a:t> </a:t>
            </a:r>
            <a:r>
              <a:rPr lang="en-US" baseline="0" dirty="0" err="1"/>
              <a:t>nhất</a:t>
            </a:r>
            <a:r>
              <a:rPr lang="en-US" baseline="0" dirty="0"/>
              <a:t>: KHỞI ĐỘNG </a:t>
            </a:r>
            <a:r>
              <a:rPr lang="en-US" baseline="0" dirty="0" err="1"/>
              <a:t>xin</a:t>
            </a:r>
            <a:r>
              <a:rPr lang="en-US" baseline="0" dirty="0"/>
              <a:t> </a:t>
            </a:r>
            <a:r>
              <a:rPr lang="en-US" baseline="0" dirty="0" err="1"/>
              <a:t>được</a:t>
            </a:r>
            <a:r>
              <a:rPr lang="en-US" baseline="0" dirty="0"/>
              <a:t> </a:t>
            </a:r>
            <a:r>
              <a:rPr lang="en-US" baseline="0" dirty="0" err="1"/>
              <a:t>phép</a:t>
            </a:r>
            <a:r>
              <a:rPr lang="en-US" baseline="0" dirty="0"/>
              <a:t> </a:t>
            </a:r>
            <a:r>
              <a:rPr lang="en-US" baseline="0" dirty="0" err="1"/>
              <a:t>bắt</a:t>
            </a:r>
            <a:r>
              <a:rPr lang="en-US" baseline="0" dirty="0"/>
              <a:t> </a:t>
            </a:r>
            <a:r>
              <a:rPr lang="en-US" baseline="0" dirty="0" err="1"/>
              <a:t>đầu</a:t>
            </a:r>
            <a:r>
              <a:rPr lang="en-US" baseline="0" dirty="0"/>
              <a:t>!</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FB80A3F1-A5B8-4DD4-BBA4-6C471DA2EAD1}" type="slidenum">
              <a:rPr lang="en-US" smtClean="0">
                <a:solidFill>
                  <a:prstClr val="black"/>
                </a:solidFill>
                <a:latin typeface="Calibri" panose="020F0502020204030204"/>
              </a:rPr>
              <a:pPr>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92703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6FDD3E-9DAE-479A-B47D-D7EB0A6F94B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7CE0B9-FE39-4A79-AEE5-13DC9CB16E27}" type="slidenum">
              <a:rPr lang="en-US" smtClean="0"/>
              <a:t>‹#›</a:t>
            </a:fld>
            <a:endParaRPr lang="en-US"/>
          </a:p>
        </p:txBody>
      </p:sp>
    </p:spTree>
    <p:extLst>
      <p:ext uri="{BB962C8B-B14F-4D97-AF65-F5344CB8AC3E}">
        <p14:creationId xmlns:p14="http://schemas.microsoft.com/office/powerpoint/2010/main" val="1979280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4"/>
            <a:ext cx="4629150" cy="3655219"/>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D0A2A6CF-0B7E-4DEB-8F84-22F24BC70A8C}"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5B4D61-78A8-46C0-AAC1-3E3640FA7E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08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2A6CF-0B7E-4DEB-8F84-22F24BC70A8C}"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5B4D61-78A8-46C0-AAC1-3E3640FA7E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559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9"/>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8" y="273849"/>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2A6CF-0B7E-4DEB-8F84-22F24BC70A8C}"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5B4D61-78A8-46C0-AAC1-3E3640FA7E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793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0C8644-0299-4D61-94A5-AD013250BA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156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913D77-8139-44C5-8143-77CF98946A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3435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8AD3A8-1F92-4668-B96D-4F80FAE026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3275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9D21748-75CE-4483-A564-0231B08AEB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75268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1DE0434-441B-4FDB-BAEF-D6A5F99986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17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B8C7186-1C2E-4C54-A0ED-3BA9D98DB6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5966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CBCED17-0609-45F1-82A4-3ADF0E745F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376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0A2A6CF-0B7E-4DEB-8F84-22F24BC70A8C}"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5B4D61-78A8-46C0-AAC1-3E3640FA7E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035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497D3C0-411A-4DDE-805F-38324E1DCA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1923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en-US" noProof="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DC327BE-6902-4250-B760-8827DA515D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1212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5E6BEB-865C-42B3-BBC9-936CC8243A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6031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8BD6554-AE05-4793-AA1A-207AD52CA8A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7551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0C8644-0299-4D61-94A5-AD013250BA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7721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913D77-8139-44C5-8143-77CF98946A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51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B8AD3A8-1F92-4668-B96D-4F80FAE026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8669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9D21748-75CE-4483-A564-0231B08AEB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7407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1DE0434-441B-4FDB-BAEF-D6A5F99986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76961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B8C7186-1C2E-4C54-A0ED-3BA9D98DB6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304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2A6CF-0B7E-4DEB-8F84-22F24BC70A8C}"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5B4D61-78A8-46C0-AAC1-3E3640FA7E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31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CBCED17-0609-45F1-82A4-3ADF0E745F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0982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497D3C0-411A-4DDE-805F-38324E1DCA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6768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pPr lvl="0"/>
            <a:endParaRPr lang="en-US" noProof="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DC327BE-6902-4250-B760-8827DA515D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14992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5E6BEB-865C-42B3-BBC9-936CC8243A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2892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8BD6554-AE05-4793-AA1A-207AD52CA8A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948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9"/>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A2A6CF-0B7E-4DEB-8F84-22F24BC70A8C}"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5B4D61-78A8-46C0-AAC1-3E3640FA7E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9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A2A6CF-0B7E-4DEB-8F84-22F24BC70A8C}"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5B4D61-78A8-46C0-AAC1-3E3640FA7E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74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A2A6CF-0B7E-4DEB-8F84-22F24BC70A8C}"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5B4D61-78A8-46C0-AAC1-3E3640FA7E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6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A2A6CF-0B7E-4DEB-8F84-22F24BC70A8C}"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5B4D61-78A8-46C0-AAC1-3E3640FA7E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07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2A6CF-0B7E-4DEB-8F84-22F24BC70A8C}"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5B4D61-78A8-46C0-AAC1-3E3640FA7E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1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4"/>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D0A2A6CF-0B7E-4DEB-8F84-22F24BC70A8C}"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5B4D61-78A8-46C0-AAC1-3E3640FA7E1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2113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900">
                <a:solidFill>
                  <a:schemeClr val="tx1">
                    <a:tint val="75000"/>
                  </a:schemeClr>
                </a:solidFill>
              </a:defRPr>
            </a:lvl1pPr>
          </a:lstStyle>
          <a:p>
            <a:pPr defTabSz="685766">
              <a:buClrTx/>
            </a:pPr>
            <a:fld id="{623C3EED-3624-4FC9-8F19-5B8570DD8B3B}" type="datetimeFigureOut">
              <a:rPr lang="en-US" kern="1200" smtClean="0">
                <a:solidFill>
                  <a:prstClr val="black">
                    <a:tint val="75000"/>
                  </a:prstClr>
                </a:solidFill>
                <a:latin typeface="Calibri"/>
                <a:ea typeface="+mn-ea"/>
                <a:cs typeface="+mn-cs"/>
              </a:rPr>
              <a:pPr defTabSz="685766">
                <a:buClrTx/>
              </a:pPr>
              <a:t>8/9/2023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436" tIns="45718" rIns="91436" bIns="45718" rtlCol="0" anchor="ctr"/>
          <a:lstStyle>
            <a:lvl1pPr algn="ctr">
              <a:defRPr sz="900">
                <a:solidFill>
                  <a:schemeClr val="tx1">
                    <a:tint val="75000"/>
                  </a:schemeClr>
                </a:solidFill>
              </a:defRPr>
            </a:lvl1pPr>
          </a:lstStyle>
          <a:p>
            <a:pPr defTabSz="685766">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900">
                <a:solidFill>
                  <a:schemeClr val="tx1">
                    <a:tint val="75000"/>
                  </a:schemeClr>
                </a:solidFill>
              </a:defRPr>
            </a:lvl1pPr>
          </a:lstStyle>
          <a:p>
            <a:pPr defTabSz="685766">
              <a:buClrTx/>
            </a:pPr>
            <a:fld id="{520C1DEC-A061-4A04-A135-6473A8358208}" type="slidenum">
              <a:rPr lang="en-US" kern="1200" smtClean="0">
                <a:solidFill>
                  <a:prstClr val="black">
                    <a:tint val="75000"/>
                  </a:prstClr>
                </a:solidFill>
                <a:latin typeface="Calibri"/>
                <a:ea typeface="+mn-ea"/>
                <a:cs typeface="+mn-cs"/>
              </a:rPr>
              <a:pPr defTabSz="685766">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0465359"/>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685766"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685766"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97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36" tIns="45718" rIns="9143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36" tIns="45718" rIns="91436" bIns="45718" rtlCol="0" anchor="ctr"/>
          <a:lstStyle>
            <a:lvl1pPr algn="l">
              <a:defRPr sz="900">
                <a:solidFill>
                  <a:schemeClr val="tx1">
                    <a:tint val="75000"/>
                  </a:schemeClr>
                </a:solidFill>
              </a:defRPr>
            </a:lvl1pPr>
          </a:lstStyle>
          <a:p>
            <a:pPr>
              <a:buClrTx/>
              <a:buFontTx/>
              <a:buNone/>
            </a:pPr>
            <a:fld id="{D0A2A6CF-0B7E-4DEB-8F84-22F24BC70A8C}" type="datetimeFigureOut">
              <a:rPr lang="en-US" kern="1200" smtClean="0">
                <a:solidFill>
                  <a:prstClr val="black">
                    <a:tint val="75000"/>
                  </a:prstClr>
                </a:solidFill>
                <a:latin typeface="Calibri" panose="020F0502020204030204"/>
                <a:ea typeface="+mn-ea"/>
                <a:cs typeface="+mn-cs"/>
              </a:rPr>
              <a:pPr>
                <a:buClrTx/>
                <a:buFontTx/>
                <a:buNone/>
              </a:pPr>
              <a:t>8/9/2023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36" tIns="45718" rIns="91436" bIns="45718" rtlCol="0" anchor="ctr"/>
          <a:lstStyle>
            <a:lvl1pPr algn="ctr">
              <a:defRPr sz="900">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36" tIns="45718" rIns="91436" bIns="45718" rtlCol="0" anchor="ctr"/>
          <a:lstStyle>
            <a:lvl1pPr algn="r">
              <a:defRPr sz="900">
                <a:solidFill>
                  <a:schemeClr val="tx1">
                    <a:tint val="75000"/>
                  </a:schemeClr>
                </a:solidFill>
              </a:defRPr>
            </a:lvl1pPr>
          </a:lstStyle>
          <a:p>
            <a:pPr>
              <a:buClrTx/>
              <a:buFontTx/>
              <a:buNone/>
            </a:pPr>
            <a:fld id="{F85B4D61-78A8-46C0-AAC1-3E3640FA7E1D}" type="slidenum">
              <a:rPr lang="en-US" kern="1200" smtClean="0">
                <a:solidFill>
                  <a:prstClr val="black">
                    <a:tint val="75000"/>
                  </a:prstClr>
                </a:solidFill>
                <a:latin typeface="Calibri" panose="020F0502020204030204"/>
                <a:ea typeface="+mn-ea"/>
                <a:cs typeface="+mn-cs"/>
              </a:rPr>
              <a:pPr>
                <a:buClrTx/>
                <a:buFontTx/>
                <a:buNone/>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54142689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pPr eaLnBrk="0" fontAlgn="base" hangingPunct="0">
              <a:spcBef>
                <a:spcPct val="0"/>
              </a:spcBef>
              <a:spcAft>
                <a:spcPct val="0"/>
              </a:spcAft>
              <a:buClrTx/>
              <a:buFontTx/>
              <a:buNone/>
              <a:defRPr/>
            </a:pPr>
            <a:endParaRPr lang="en-US" kern="1200">
              <a:solidFill>
                <a:prstClr val="black">
                  <a:tint val="75000"/>
                </a:prstClr>
              </a:solidFill>
              <a:latin typeface="Arial" pitchFamily="34" charset="0"/>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pPr eaLnBrk="0" fontAlgn="base" hangingPunct="0">
              <a:spcBef>
                <a:spcPct val="0"/>
              </a:spcBef>
              <a:spcAft>
                <a:spcPct val="0"/>
              </a:spcAft>
              <a:buClrTx/>
              <a:buFontTx/>
              <a:buNone/>
              <a:defRPr/>
            </a:pPr>
            <a:endParaRPr lang="en-US" kern="1200">
              <a:solidFill>
                <a:prstClr val="black">
                  <a:tint val="75000"/>
                </a:prstClr>
              </a:solidFill>
              <a:latin typeface="Arial" pitchFamily="34" charset="0"/>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pPr eaLnBrk="0" fontAlgn="base" hangingPunct="0">
              <a:spcBef>
                <a:spcPct val="0"/>
              </a:spcBef>
              <a:spcAft>
                <a:spcPct val="0"/>
              </a:spcAft>
              <a:buClrTx/>
              <a:buFontTx/>
              <a:buNone/>
              <a:defRPr/>
            </a:pPr>
            <a:fld id="{467B940A-251B-4667-81B9-BCB473E17D9F}" type="slidenum">
              <a:rPr lang="en-US" kern="1200">
                <a:solidFill>
                  <a:prstClr val="black">
                    <a:tint val="75000"/>
                  </a:prstClr>
                </a:solidFill>
                <a:latin typeface="Arial" pitchFamily="34" charset="0"/>
                <a:ea typeface="+mn-ea"/>
                <a:cs typeface="+mn-cs"/>
              </a:rPr>
              <a:pPr eaLnBrk="0" fontAlgn="base" hangingPunct="0">
                <a:spcBef>
                  <a:spcPct val="0"/>
                </a:spcBef>
                <a:spcAft>
                  <a:spcPct val="0"/>
                </a:spcAft>
                <a:buClrTx/>
                <a:buFontTx/>
                <a:buNone/>
                <a:defRPr/>
              </a:pPr>
              <a:t>‹#›</a:t>
            </a:fld>
            <a:endParaRPr lang="en-US" kern="1200">
              <a:solidFill>
                <a:prstClr val="black">
                  <a:tint val="75000"/>
                </a:prstClr>
              </a:solidFill>
              <a:latin typeface="Arial" pitchFamily="34" charset="0"/>
              <a:ea typeface="+mn-ea"/>
              <a:cs typeface="+mn-cs"/>
            </a:endParaRPr>
          </a:p>
        </p:txBody>
      </p:sp>
    </p:spTree>
    <p:extLst>
      <p:ext uri="{BB962C8B-B14F-4D97-AF65-F5344CB8AC3E}">
        <p14:creationId xmlns:p14="http://schemas.microsoft.com/office/powerpoint/2010/main" val="86317897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8" algn="ctr" rtl="0" fontAlgn="base">
        <a:spcBef>
          <a:spcPct val="0"/>
        </a:spcBef>
        <a:spcAft>
          <a:spcPct val="0"/>
        </a:spcAft>
        <a:defRPr sz="4400">
          <a:solidFill>
            <a:schemeClr val="tx1"/>
          </a:solidFill>
          <a:latin typeface="Calibri" pitchFamily="34" charset="0"/>
        </a:defRPr>
      </a:lvl6pPr>
      <a:lvl7pPr marL="914355" algn="ctr" rtl="0" fontAlgn="base">
        <a:spcBef>
          <a:spcPct val="0"/>
        </a:spcBef>
        <a:spcAft>
          <a:spcPct val="0"/>
        </a:spcAft>
        <a:defRPr sz="4400">
          <a:solidFill>
            <a:schemeClr val="tx1"/>
          </a:solidFill>
          <a:latin typeface="Calibri" pitchFamily="34" charset="0"/>
        </a:defRPr>
      </a:lvl7pPr>
      <a:lvl8pPr marL="1371532" algn="ctr" rtl="0" fontAlgn="base">
        <a:spcBef>
          <a:spcPct val="0"/>
        </a:spcBef>
        <a:spcAft>
          <a:spcPct val="0"/>
        </a:spcAft>
        <a:defRPr sz="4400">
          <a:solidFill>
            <a:schemeClr val="tx1"/>
          </a:solidFill>
          <a:latin typeface="Calibri" pitchFamily="34" charset="0"/>
        </a:defRPr>
      </a:lvl8pPr>
      <a:lvl9pPr marL="1828709" algn="ctr" rtl="0" fontAlgn="base">
        <a:spcBef>
          <a:spcPct val="0"/>
        </a:spcBef>
        <a:spcAft>
          <a:spcPct val="0"/>
        </a:spcAft>
        <a:defRPr sz="4400">
          <a:solidFill>
            <a:schemeClr val="tx1"/>
          </a:solidFill>
          <a:latin typeface="Calibri" pitchFamily="34" charset="0"/>
        </a:defRPr>
      </a:lvl9pPr>
    </p:titleStyle>
    <p:bodyStyle>
      <a:lvl1pPr marL="342884" indent="-342884"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13" indent="-285736"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44" indent="-228588"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20" indent="-22858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297" indent="-22858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6" tIns="45718" rIns="91436" bIns="45718" rtlCol="0" anchor="ctr"/>
          <a:lstStyle>
            <a:lvl1pPr algn="l">
              <a:defRPr sz="1200">
                <a:solidFill>
                  <a:schemeClr val="tx1">
                    <a:tint val="75000"/>
                  </a:schemeClr>
                </a:solidFill>
              </a:defRPr>
            </a:lvl1pPr>
          </a:lstStyle>
          <a:p>
            <a:pPr eaLnBrk="0" fontAlgn="base" hangingPunct="0">
              <a:spcBef>
                <a:spcPct val="0"/>
              </a:spcBef>
              <a:spcAft>
                <a:spcPct val="0"/>
              </a:spcAft>
              <a:buClrTx/>
              <a:buFontTx/>
              <a:buNone/>
              <a:defRPr/>
            </a:pPr>
            <a:endParaRPr lang="en-US" kern="1200">
              <a:solidFill>
                <a:prstClr val="black">
                  <a:tint val="75000"/>
                </a:prstClr>
              </a:solidFill>
              <a:latin typeface="Arial" pitchFamily="34" charset="0"/>
              <a:ea typeface="+mn-ea"/>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6" tIns="45718" rIns="91436" bIns="45718" rtlCol="0" anchor="ctr"/>
          <a:lstStyle>
            <a:lvl1pPr algn="ctr">
              <a:defRPr sz="1200">
                <a:solidFill>
                  <a:schemeClr val="tx1">
                    <a:tint val="75000"/>
                  </a:schemeClr>
                </a:solidFill>
              </a:defRPr>
            </a:lvl1pPr>
          </a:lstStyle>
          <a:p>
            <a:pPr eaLnBrk="0" fontAlgn="base" hangingPunct="0">
              <a:spcBef>
                <a:spcPct val="0"/>
              </a:spcBef>
              <a:spcAft>
                <a:spcPct val="0"/>
              </a:spcAft>
              <a:buClrTx/>
              <a:buFontTx/>
              <a:buNone/>
              <a:defRPr/>
            </a:pPr>
            <a:endParaRPr lang="en-US" kern="1200">
              <a:solidFill>
                <a:prstClr val="black">
                  <a:tint val="75000"/>
                </a:prstClr>
              </a:solidFill>
              <a:latin typeface="Arial" pitchFamily="34" charset="0"/>
              <a:ea typeface="+mn-ea"/>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6" tIns="45718" rIns="91436" bIns="45718" rtlCol="0" anchor="ctr"/>
          <a:lstStyle>
            <a:lvl1pPr algn="r">
              <a:defRPr sz="1200">
                <a:solidFill>
                  <a:schemeClr val="tx1">
                    <a:tint val="75000"/>
                  </a:schemeClr>
                </a:solidFill>
              </a:defRPr>
            </a:lvl1pPr>
          </a:lstStyle>
          <a:p>
            <a:pPr eaLnBrk="0" fontAlgn="base" hangingPunct="0">
              <a:spcBef>
                <a:spcPct val="0"/>
              </a:spcBef>
              <a:spcAft>
                <a:spcPct val="0"/>
              </a:spcAft>
              <a:buClrTx/>
              <a:buFontTx/>
              <a:buNone/>
              <a:defRPr/>
            </a:pPr>
            <a:fld id="{467B940A-251B-4667-81B9-BCB473E17D9F}" type="slidenum">
              <a:rPr lang="en-US" kern="1200">
                <a:solidFill>
                  <a:prstClr val="black">
                    <a:tint val="75000"/>
                  </a:prstClr>
                </a:solidFill>
                <a:latin typeface="Arial" pitchFamily="34" charset="0"/>
                <a:ea typeface="+mn-ea"/>
              </a:rPr>
              <a:pPr eaLnBrk="0" fontAlgn="base" hangingPunct="0">
                <a:spcBef>
                  <a:spcPct val="0"/>
                </a:spcBef>
                <a:spcAft>
                  <a:spcPct val="0"/>
                </a:spcAft>
                <a:buClrTx/>
                <a:buFontTx/>
                <a:buNone/>
                <a:defRPr/>
              </a:pPr>
              <a:t>‹#›</a:t>
            </a:fld>
            <a:endParaRPr lang="en-US" kern="1200">
              <a:solidFill>
                <a:prstClr val="black">
                  <a:tint val="75000"/>
                </a:prstClr>
              </a:solidFill>
              <a:latin typeface="Arial" pitchFamily="34" charset="0"/>
              <a:ea typeface="+mn-ea"/>
            </a:endParaRPr>
          </a:p>
        </p:txBody>
      </p:sp>
    </p:spTree>
    <p:extLst>
      <p:ext uri="{BB962C8B-B14F-4D97-AF65-F5344CB8AC3E}">
        <p14:creationId xmlns:p14="http://schemas.microsoft.com/office/powerpoint/2010/main" val="191888324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8" algn="ctr" rtl="0" fontAlgn="base">
        <a:spcBef>
          <a:spcPct val="0"/>
        </a:spcBef>
        <a:spcAft>
          <a:spcPct val="0"/>
        </a:spcAft>
        <a:defRPr sz="4400">
          <a:solidFill>
            <a:schemeClr val="tx1"/>
          </a:solidFill>
          <a:latin typeface="Calibri" pitchFamily="34" charset="0"/>
        </a:defRPr>
      </a:lvl6pPr>
      <a:lvl7pPr marL="914355" algn="ctr" rtl="0" fontAlgn="base">
        <a:spcBef>
          <a:spcPct val="0"/>
        </a:spcBef>
        <a:spcAft>
          <a:spcPct val="0"/>
        </a:spcAft>
        <a:defRPr sz="4400">
          <a:solidFill>
            <a:schemeClr val="tx1"/>
          </a:solidFill>
          <a:latin typeface="Calibri" pitchFamily="34" charset="0"/>
        </a:defRPr>
      </a:lvl7pPr>
      <a:lvl8pPr marL="1371532" algn="ctr" rtl="0" fontAlgn="base">
        <a:spcBef>
          <a:spcPct val="0"/>
        </a:spcBef>
        <a:spcAft>
          <a:spcPct val="0"/>
        </a:spcAft>
        <a:defRPr sz="4400">
          <a:solidFill>
            <a:schemeClr val="tx1"/>
          </a:solidFill>
          <a:latin typeface="Calibri" pitchFamily="34" charset="0"/>
        </a:defRPr>
      </a:lvl8pPr>
      <a:lvl9pPr marL="1828709" algn="ctr" rtl="0" fontAlgn="base">
        <a:spcBef>
          <a:spcPct val="0"/>
        </a:spcBef>
        <a:spcAft>
          <a:spcPct val="0"/>
        </a:spcAft>
        <a:defRPr sz="4400">
          <a:solidFill>
            <a:schemeClr val="tx1"/>
          </a:solidFill>
          <a:latin typeface="Calibri" pitchFamily="34" charset="0"/>
        </a:defRPr>
      </a:lvl9pPr>
    </p:titleStyle>
    <p:bodyStyle>
      <a:lvl1pPr marL="342884" indent="-342884"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13" indent="-285736"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44" indent="-228588"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20" indent="-22858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297" indent="-22858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14.xml"/><Relationship Id="rId7" Type="http://schemas.openxmlformats.org/officeDocument/2006/relationships/image" Target="../media/image5.png"/><Relationship Id="rId2" Type="http://schemas.openxmlformats.org/officeDocument/2006/relationships/audio" Target="file:///J:\Phuc%20vu%20cho%20cong%20tac%20day%20hoc%20cua%20me%20Quynh\Giao%20an%20dien%20tu%20cac%20lop\Giao%20an%20dien%20tu%20lop%204\Nho%20ve%20ha%20noi.mp3" TargetMode="External"/><Relationship Id="rId1" Type="http://schemas.openxmlformats.org/officeDocument/2006/relationships/vmlDrawing" Target="../drawings/vmlDrawing1.vml"/><Relationship Id="rId6" Type="http://schemas.openxmlformats.org/officeDocument/2006/relationships/image" Target="../media/image4.gif"/><Relationship Id="rId5" Type="http://schemas.openxmlformats.org/officeDocument/2006/relationships/image" Target="../media/image3.jpeg"/><Relationship Id="rId10" Type="http://schemas.openxmlformats.org/officeDocument/2006/relationships/image" Target="../media/image6.gif"/><Relationship Id="rId4" Type="http://schemas.openxmlformats.org/officeDocument/2006/relationships/audio" Target="../media/audio1.wav"/><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audio" Target="../media/audio5.wav"/><Relationship Id="rId3" Type="http://schemas.openxmlformats.org/officeDocument/2006/relationships/slideLayout" Target="../slideLayouts/slideLayout8.xml"/><Relationship Id="rId7" Type="http://schemas.openxmlformats.org/officeDocument/2006/relationships/audio" Target="../media/audio5.wav"/><Relationship Id="rId12" Type="http://schemas.openxmlformats.org/officeDocument/2006/relationships/audio" Target="../media/audio4.wav"/><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4.wav"/><Relationship Id="rId11" Type="http://schemas.openxmlformats.org/officeDocument/2006/relationships/audio" Target="../media/audio3.wav"/><Relationship Id="rId5" Type="http://schemas.openxmlformats.org/officeDocument/2006/relationships/audio" Target="../media/audio3.wav"/><Relationship Id="rId10" Type="http://schemas.openxmlformats.org/officeDocument/2006/relationships/image" Target="../media/image25.png"/><Relationship Id="rId4" Type="http://schemas.openxmlformats.org/officeDocument/2006/relationships/notesSlide" Target="../notesSlides/notesSlide8.xml"/><Relationship Id="rId9" Type="http://schemas.openxmlformats.org/officeDocument/2006/relationships/image" Target="../media/image24.gif"/><Relationship Id="rId14" Type="http://schemas.openxmlformats.org/officeDocument/2006/relationships/audio" Target="../media/audio6.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7.wav"/><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gif"/><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jpeg"/><Relationship Id="rId7"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9.jpeg"/><Relationship Id="rId5" Type="http://schemas.openxmlformats.org/officeDocument/2006/relationships/image" Target="../media/image12.png"/><Relationship Id="rId10" Type="http://schemas.openxmlformats.org/officeDocument/2006/relationships/image" Target="../media/image10.jpeg"/><Relationship Id="rId4" Type="http://schemas.openxmlformats.org/officeDocument/2006/relationships/image" Target="../media/image11.jpe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
          <p:cNvPicPr>
            <a:picLocks noChangeAspect="1"/>
          </p:cNvPicPr>
          <p:nvPr/>
        </p:nvPicPr>
        <p:blipFill>
          <a:blip r:embed="rId5"/>
          <a:srcRect/>
          <a:stretch>
            <a:fillRect/>
          </a:stretch>
        </p:blipFill>
        <p:spPr bwMode="auto">
          <a:xfrm>
            <a:off x="0" y="0"/>
            <a:ext cx="9144000" cy="514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Grp="1" noChangeArrowheads="1"/>
          </p:cNvSpPr>
          <p:nvPr>
            <p:ph type="title"/>
          </p:nvPr>
        </p:nvSpPr>
        <p:spPr>
          <a:xfrm>
            <a:off x="244187" y="1110747"/>
            <a:ext cx="8655626" cy="2817667"/>
          </a:xfrm>
        </p:spPr>
        <p:txBody>
          <a:bodyPr lIns="92071" tIns="46036" rIns="92071" bIns="46036" rtlCol="0">
            <a:normAutofit fontScale="90000"/>
          </a:bodyPr>
          <a:lstStyle/>
          <a:p>
            <a:pPr eaLnBrk="1" fontAlgn="auto" hangingPunct="1">
              <a:spcAft>
                <a:spcPts val="0"/>
              </a:spcAft>
              <a:defRPr/>
            </a:pPr>
            <a:r>
              <a:rPr lang="en-US" sz="2700" b="1">
                <a:solidFill>
                  <a:srgbClr val="000099"/>
                </a:solidFill>
                <a:latin typeface="Times New Roman" pitchFamily="18" charset="0"/>
                <a:cs typeface="Times New Roman" pitchFamily="18" charset="0"/>
              </a:rPr>
              <a:t>TIẾT: </a:t>
            </a:r>
            <a:r>
              <a:rPr lang="en-US" sz="2700" b="1" smtClean="0">
                <a:solidFill>
                  <a:srgbClr val="000099"/>
                </a:solidFill>
                <a:latin typeface="Times New Roman" pitchFamily="18" charset="0"/>
                <a:cs typeface="Times New Roman" pitchFamily="18" charset="0"/>
              </a:rPr>
              <a:t>LUYỆN TỪ VÀ CÂU</a:t>
            </a:r>
            <a:br>
              <a:rPr lang="en-US" sz="2700" b="1" smtClean="0">
                <a:solidFill>
                  <a:srgbClr val="000099"/>
                </a:solidFill>
                <a:latin typeface="Times New Roman" pitchFamily="18" charset="0"/>
                <a:cs typeface="Times New Roman" pitchFamily="18" charset="0"/>
              </a:rPr>
            </a:br>
            <a:r>
              <a:rPr lang="en-US" sz="2700" b="1" smtClean="0">
                <a:solidFill>
                  <a:srgbClr val="000099"/>
                </a:solidFill>
                <a:latin typeface="Times New Roman" pitchFamily="18" charset="0"/>
                <a:cs typeface="Times New Roman" pitchFamily="18" charset="0"/>
              </a:rPr>
              <a:t>LỚP 4</a:t>
            </a:r>
            <a:r>
              <a:rPr lang="en-US" sz="3600" b="1" smtClean="0">
                <a:solidFill>
                  <a:srgbClr val="000099"/>
                </a:solidFill>
                <a:latin typeface="Times New Roman" pitchFamily="18" charset="0"/>
                <a:cs typeface="Times New Roman" pitchFamily="18" charset="0"/>
              </a:rPr>
              <a:t/>
            </a:r>
            <a:br>
              <a:rPr lang="en-US" sz="3600" b="1" smtClean="0">
                <a:solidFill>
                  <a:srgbClr val="000099"/>
                </a:solidFill>
                <a:latin typeface="Times New Roman" pitchFamily="18" charset="0"/>
                <a:cs typeface="Times New Roman" pitchFamily="18" charset="0"/>
              </a:rPr>
            </a:br>
            <a:r>
              <a:rPr lang="en-US" sz="4000" b="1" smtClean="0">
                <a:solidFill>
                  <a:srgbClr val="FF0000"/>
                </a:solidFill>
                <a:latin typeface="Times New Roman" pitchFamily="18" charset="0"/>
                <a:cs typeface="Times New Roman" pitchFamily="18" charset="0"/>
              </a:rPr>
              <a:t>DANH TỪ CHUNG, DANH TỪ RIÊNG</a:t>
            </a:r>
            <a:r>
              <a:rPr lang="en-US" b="1" smtClean="0">
                <a:solidFill>
                  <a:srgbClr val="000099"/>
                </a:solidFill>
                <a:latin typeface="Times New Roman" pitchFamily="18" charset="0"/>
                <a:cs typeface="Times New Roman" pitchFamily="18" charset="0"/>
              </a:rPr>
              <a:t/>
            </a:r>
            <a:br>
              <a:rPr lang="en-US" b="1" smtClean="0">
                <a:solidFill>
                  <a:srgbClr val="000099"/>
                </a:solidFill>
                <a:latin typeface="Times New Roman" pitchFamily="18" charset="0"/>
                <a:cs typeface="Times New Roman" pitchFamily="18" charset="0"/>
              </a:rPr>
            </a:br>
            <a:r>
              <a:rPr lang="en-US" b="1" smtClean="0">
                <a:solidFill>
                  <a:srgbClr val="CC0000"/>
                </a:solidFill>
                <a:effectLst>
                  <a:outerShdw blurRad="38100" dist="38100" dir="2700000" algn="tl">
                    <a:srgbClr val="C0C0C0"/>
                  </a:outerShdw>
                </a:effectLst>
                <a:latin typeface="Times New Roman" pitchFamily="18" charset="0"/>
                <a:cs typeface="Times New Roman" pitchFamily="18" charset="0"/>
              </a:rPr>
              <a:t>      </a:t>
            </a:r>
            <a:r>
              <a:rPr lang="en-US" sz="2200" b="1">
                <a:solidFill>
                  <a:srgbClr val="006600"/>
                </a:solidFill>
                <a:latin typeface="Times New Roman" pitchFamily="18" charset="0"/>
                <a:cs typeface="Times New Roman" pitchFamily="18" charset="0"/>
              </a:rPr>
              <a:t>GIÁO VIÊN: BÙI THỊ MỸ BÌNH</a:t>
            </a:r>
            <a:br>
              <a:rPr lang="en-US" sz="2200" b="1">
                <a:solidFill>
                  <a:srgbClr val="006600"/>
                </a:solidFill>
                <a:latin typeface="Times New Roman" pitchFamily="18" charset="0"/>
                <a:cs typeface="Times New Roman" pitchFamily="18" charset="0"/>
              </a:rPr>
            </a:br>
            <a:r>
              <a:rPr lang="en-US" sz="2200" b="1">
                <a:solidFill>
                  <a:srgbClr val="006600"/>
                </a:solidFill>
                <a:latin typeface="Times New Roman" pitchFamily="18" charset="0"/>
                <a:cs typeface="Times New Roman" pitchFamily="18" charset="0"/>
              </a:rPr>
              <a:t>       </a:t>
            </a:r>
            <a:r>
              <a:rPr lang="en-US" sz="2200" b="1" smtClean="0">
                <a:solidFill>
                  <a:srgbClr val="006600"/>
                </a:solidFill>
                <a:latin typeface="Times New Roman" pitchFamily="18" charset="0"/>
                <a:cs typeface="Times New Roman" pitchFamily="18" charset="0"/>
              </a:rPr>
              <a:t>        TRƯỜNG</a:t>
            </a:r>
            <a:r>
              <a:rPr lang="en-US" sz="2200" b="1">
                <a:solidFill>
                  <a:srgbClr val="006600"/>
                </a:solidFill>
                <a:latin typeface="Times New Roman" pitchFamily="18" charset="0"/>
                <a:cs typeface="Times New Roman" pitchFamily="18" charset="0"/>
              </a:rPr>
              <a:t>: TIỂU HỌC ĐẰNG LÂM.</a:t>
            </a:r>
            <a:endParaRPr lang="en-US" sz="2200" b="1">
              <a:solidFill>
                <a:srgbClr val="006600"/>
              </a:solidFill>
              <a:latin typeface=".VnTifani HeavyH" pitchFamily="34" charset="0"/>
              <a:cs typeface="Tunga"/>
            </a:endParaRPr>
          </a:p>
        </p:txBody>
      </p:sp>
      <p:pic>
        <p:nvPicPr>
          <p:cNvPr id="7" name="Picture 6" descr="DOV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556421" flipH="1">
            <a:off x="5907815" y="3965971"/>
            <a:ext cx="1516063" cy="840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descr="DOV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306291">
            <a:off x="1015424" y="3701544"/>
            <a:ext cx="123666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Nho ve ha noi.mp3">
            <a:hlinkClick r:id="" action="ppaction://media"/>
          </p:cNvPr>
          <p:cNvPicPr>
            <a:picLocks noRot="1" noChangeAspect="1" noChangeArrowheads="1"/>
          </p:cNvPicPr>
          <p:nvPr>
            <a:audioFile r:link="rId2"/>
          </p:nvPr>
        </p:nvPicPr>
        <p:blipFill>
          <a:blip r:embed="rId7">
            <a:extLst>
              <a:ext uri="{28A0092B-C50C-407E-A947-70E740481C1C}">
                <a14:useLocalDpi xmlns:a14="http://schemas.microsoft.com/office/drawing/2010/main" val="0"/>
              </a:ext>
            </a:extLst>
          </a:blip>
          <a:srcRect/>
          <a:stretch>
            <a:fillRect/>
          </a:stretch>
        </p:blipFill>
        <p:spPr bwMode="auto">
          <a:xfrm>
            <a:off x="8610600" y="47434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WordArt 12"/>
          <p:cNvSpPr>
            <a:spLocks noChangeArrowheads="1" noChangeShapeType="1" noTextEdit="1"/>
          </p:cNvSpPr>
          <p:nvPr/>
        </p:nvSpPr>
        <p:spPr bwMode="auto">
          <a:xfrm>
            <a:off x="612775" y="259235"/>
            <a:ext cx="7772400" cy="1141809"/>
          </a:xfrm>
          <a:prstGeom prst="rect">
            <a:avLst/>
          </a:prstGeom>
        </p:spPr>
        <p:txBody>
          <a:bodyPr wrap="none" lIns="91436" tIns="45718" rIns="91436" bIns="45718" fromWordArt="1">
            <a:prstTxWarp prst="textChevron">
              <a:avLst>
                <a:gd name="adj" fmla="val 25000"/>
              </a:avLst>
            </a:prstTxWarp>
          </a:bodyPr>
          <a:lstStyle/>
          <a:p>
            <a:pPr algn="ctr" eaLnBrk="0" fontAlgn="base" hangingPunct="0">
              <a:spcBef>
                <a:spcPct val="0"/>
              </a:spcBef>
              <a:spcAft>
                <a:spcPct val="0"/>
              </a:spcAft>
              <a:buClrTx/>
              <a:buFontTx/>
              <a:buNone/>
              <a:defRPr/>
            </a:pP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ea typeface="+mn-ea"/>
                <a:cs typeface="Times New Roman"/>
              </a:rPr>
              <a:t>   </a:t>
            </a: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itchFamily="34" charset="0"/>
                <a:ea typeface="+mn-ea"/>
                <a:cs typeface="Times New Roman"/>
              </a:rPr>
              <a:t>CHÀO MỪNG THẦY CÔ VỀ DỰ GIỜ</a:t>
            </a:r>
          </a:p>
        </p:txBody>
      </p:sp>
      <p:graphicFrame>
        <p:nvGraphicFramePr>
          <p:cNvPr id="2" name="Object 2"/>
          <p:cNvGraphicFramePr>
            <a:graphicFrameLocks noChangeAspect="1"/>
          </p:cNvGraphicFramePr>
          <p:nvPr/>
        </p:nvGraphicFramePr>
        <p:xfrm>
          <a:off x="7804155" y="3439717"/>
          <a:ext cx="1279525" cy="1734740"/>
        </p:xfrm>
        <a:graphic>
          <a:graphicData uri="http://schemas.openxmlformats.org/presentationml/2006/ole">
            <mc:AlternateContent xmlns:mc="http://schemas.openxmlformats.org/markup-compatibility/2006">
              <mc:Choice xmlns:v="urn:schemas-microsoft-com:vml" Requires="v">
                <p:oleObj spid="_x0000_s1086" name="CorelDRAW" r:id="rId8" imgW="2443096" imgH="2754912" progId="CorelDRAW.Graphic.11">
                  <p:embed/>
                </p:oleObj>
              </mc:Choice>
              <mc:Fallback>
                <p:oleObj name="CorelDRAW" r:id="rId8" imgW="2443096" imgH="2754912" progId="CorelDRAW.Graphic.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4155" y="3439717"/>
                        <a:ext cx="1279525" cy="173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7" name="Picture 5" descr="blumen-pflanzen05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206627" y="4386262"/>
            <a:ext cx="966788"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564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par>
                                <p:cTn id="7" presetID="0" presetClass="path" presetSubtype="0" accel="50000" decel="50000" fill="hold" nodeType="withEffect">
                                  <p:stCondLst>
                                    <p:cond delay="0"/>
                                  </p:stCondLst>
                                  <p:childTnLst>
                                    <p:animMotion origin="layout" path="M 0.15747 0.09815 C 0.06216 0.08102 -0.03298 0.06505 -0.08055 0.04676 C -0.12812 0.02824 -0.12118 -1.85185E-6 -0.12725 -0.01227 C -0.1342 -0.02407 -0.12413 -0.02407 -0.11597 -0.02407 " pathEditMode="relative" rAng="0" ptsTypes="aaaA">
                                      <p:cBhvr>
                                        <p:cTn id="8" dur="2000" fill="hold"/>
                                        <p:tgtEl>
                                          <p:spTgt spid="7"/>
                                        </p:tgtEl>
                                        <p:attrNameLst>
                                          <p:attrName>ppt_x</p:attrName>
                                          <p:attrName>ppt_y</p:attrName>
                                        </p:attrNameLst>
                                      </p:cBhvr>
                                      <p:rCtr x="-14583" y="-6111"/>
                                    </p:animMotion>
                                  </p:childTnLst>
                                </p:cTn>
                              </p:par>
                              <p:par>
                                <p:cTn id="9" presetID="0" presetClass="path" presetSubtype="0" accel="50000" decel="50000" fill="hold" nodeType="withEffect">
                                  <p:stCondLst>
                                    <p:cond delay="0"/>
                                  </p:stCondLst>
                                  <p:childTnLst>
                                    <p:animMotion origin="layout" path="M -0.21267 0.30266 C -0.11753 0.25295 -0.02135 0.20393 0.02587 0.1489 C 0.07379 0.0948 0.06684 0.00902 0.07292 -0.02705 C 0.079 -0.06266 0.06997 -0.06404 0.06129 -0.06404 " pathEditMode="relative" rAng="0" ptsTypes="aaaA">
                                      <p:cBhvr>
                                        <p:cTn id="10" dur="2000" fill="hold"/>
                                        <p:tgtEl>
                                          <p:spTgt spid="8"/>
                                        </p:tgtEl>
                                        <p:attrNameLst>
                                          <p:attrName>ppt_x</p:attrName>
                                          <p:attrName>ppt_y</p:attrName>
                                        </p:attrNameLst>
                                      </p:cBhvr>
                                      <p:rCtr x="14583" y="-18335"/>
                                    </p:animMotion>
                                  </p:childTnLst>
                                </p:cTn>
                              </p:par>
                            </p:childTnLst>
                          </p:cTn>
                        </p:par>
                        <p:par>
                          <p:cTn id="11" fill="hold" nodeType="afterGroup">
                            <p:stCondLst>
                              <p:cond delay="2000"/>
                            </p:stCondLst>
                            <p:childTnLst>
                              <p:par>
                                <p:cTn id="12" presetID="1" presetClass="mediacall" presetSubtype="0" fill="hold" nodeType="afterEffect">
                                  <p:stCondLst>
                                    <p:cond delay="0"/>
                                  </p:stCondLst>
                                  <p:childTnLst>
                                    <p:cmd type="call" cmd="playFrom(0.0)">
                                      <p:cBhvr>
                                        <p:cTn id="13" dur="24375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317500"/>
            <a:ext cx="9875838" cy="577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494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p:cNvPicPr>
          <p:nvPr/>
        </p:nvPicPr>
        <p:blipFill>
          <a:blip r:embed="rId3"/>
          <a:srcRect/>
          <a:stretch>
            <a:fillRect/>
          </a:stretch>
        </p:blipFill>
        <p:spPr bwMode="auto">
          <a:xfrm>
            <a:off x="-2" y="0"/>
            <a:ext cx="9283719" cy="5180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1"/>
          <p:cNvSpPr>
            <a:spLocks noChangeArrowheads="1"/>
          </p:cNvSpPr>
          <p:nvPr/>
        </p:nvSpPr>
        <p:spPr bwMode="auto">
          <a:xfrm>
            <a:off x="62700" y="134974"/>
            <a:ext cx="1852856" cy="679424"/>
          </a:xfrm>
          <a:prstGeom prst="roundRect">
            <a:avLst>
              <a:gd name="adj" fmla="val 16667"/>
            </a:avLst>
          </a:prstGeom>
          <a:solidFill>
            <a:srgbClr val="FFFF00"/>
          </a:solidFill>
          <a:ln w="9525">
            <a:solidFill>
              <a:srgbClr val="FF6600"/>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4800" b="1" smtClean="0">
                <a:solidFill>
                  <a:prstClr val="black"/>
                </a:solidFill>
                <a:latin typeface="Times New Roman" pitchFamily="18" charset="0"/>
                <a:ea typeface="+mn-ea"/>
                <a:cs typeface="Times New Roman" pitchFamily="18" charset="0"/>
              </a:rPr>
              <a:t>Bài 2</a:t>
            </a:r>
            <a:endParaRPr lang="en-US" altLang="en-US" sz="48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3" name="AutoShape 19" descr="file:///D:/A.%20GIAO%20AN-L%E1%BB%9AP%205/A.%202023-2024/flower-304091_640.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21" descr="file:///D:/A.%20GIAO%20AN-L%E1%BB%9AP%205/A.%202023-2024/flower-304091_640.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graphicFrame>
        <p:nvGraphicFramePr>
          <p:cNvPr id="6" name="Table 5"/>
          <p:cNvGraphicFramePr>
            <a:graphicFrameLocks noGrp="1"/>
          </p:cNvGraphicFramePr>
          <p:nvPr>
            <p:extLst>
              <p:ext uri="{D42A27DB-BD31-4B8C-83A1-F6EECF244321}">
                <p14:modId xmlns:p14="http://schemas.microsoft.com/office/powerpoint/2010/main" val="3537021477"/>
              </p:ext>
            </p:extLst>
          </p:nvPr>
        </p:nvGraphicFramePr>
        <p:xfrm>
          <a:off x="648183" y="1292104"/>
          <a:ext cx="8229599" cy="2550691"/>
        </p:xfrm>
        <a:graphic>
          <a:graphicData uri="http://schemas.openxmlformats.org/drawingml/2006/table">
            <a:tbl>
              <a:tblPr firstRow="1" bandRow="1">
                <a:tableStyleId>{2C0C35A8-31EE-4B06-98D1-F3640B604409}</a:tableStyleId>
              </a:tblPr>
              <a:tblGrid>
                <a:gridCol w="3692323"/>
                <a:gridCol w="4537276"/>
              </a:tblGrid>
              <a:tr h="571420">
                <a:tc>
                  <a:txBody>
                    <a:bodyPr/>
                    <a:lstStyle/>
                    <a:p>
                      <a:pPr algn="ctr"/>
                      <a:r>
                        <a:rPr lang="en-US" sz="3200" b="1" smtClean="0">
                          <a:solidFill>
                            <a:srgbClr val="0000CC"/>
                          </a:solidFill>
                          <a:latin typeface="Times New Roman" pitchFamily="18" charset="0"/>
                          <a:cs typeface="Times New Roman" pitchFamily="18" charset="0"/>
                        </a:rPr>
                        <a:t>Danh</a:t>
                      </a:r>
                      <a:r>
                        <a:rPr lang="en-US" sz="3200" b="1" baseline="0" smtClean="0">
                          <a:solidFill>
                            <a:srgbClr val="0000CC"/>
                          </a:solidFill>
                          <a:latin typeface="Times New Roman" pitchFamily="18" charset="0"/>
                          <a:cs typeface="Times New Roman" pitchFamily="18" charset="0"/>
                        </a:rPr>
                        <a:t> từ chung</a:t>
                      </a:r>
                      <a:endParaRPr lang="vi-VN" sz="3200" b="1">
                        <a:solidFill>
                          <a:srgbClr val="0000CC"/>
                        </a:solidFill>
                        <a:latin typeface="Times New Roman" pitchFamily="18" charset="0"/>
                        <a:cs typeface="Times New Roman"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914355" rtl="0" eaLnBrk="1" fontAlgn="auto" latinLnBrk="0" hangingPunct="1">
                        <a:lnSpc>
                          <a:spcPct val="100000"/>
                        </a:lnSpc>
                        <a:spcBef>
                          <a:spcPts val="0"/>
                        </a:spcBef>
                        <a:spcAft>
                          <a:spcPts val="0"/>
                        </a:spcAft>
                        <a:buClrTx/>
                        <a:buSzTx/>
                        <a:buFontTx/>
                        <a:buNone/>
                        <a:tabLst/>
                        <a:defRPr/>
                      </a:pPr>
                      <a:r>
                        <a:rPr lang="en-US" sz="3200" b="1" smtClean="0">
                          <a:solidFill>
                            <a:srgbClr val="F30309"/>
                          </a:solidFill>
                          <a:latin typeface="Times New Roman" pitchFamily="18" charset="0"/>
                          <a:cs typeface="Times New Roman" pitchFamily="18" charset="0"/>
                        </a:rPr>
                        <a:t>Danh</a:t>
                      </a:r>
                      <a:r>
                        <a:rPr lang="en-US" sz="3200" b="1" baseline="0" smtClean="0">
                          <a:solidFill>
                            <a:srgbClr val="F30309"/>
                          </a:solidFill>
                          <a:latin typeface="Times New Roman" pitchFamily="18" charset="0"/>
                          <a:cs typeface="Times New Roman" pitchFamily="18" charset="0"/>
                        </a:rPr>
                        <a:t> từ riêng</a:t>
                      </a:r>
                      <a:endParaRPr lang="vi-VN" sz="3200" b="1" smtClean="0">
                        <a:solidFill>
                          <a:srgbClr val="F30309"/>
                        </a:solidFill>
                        <a:latin typeface="Times New Roman" pitchFamily="18" charset="0"/>
                        <a:cs typeface="Times New Roman"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971571">
                <a:tc>
                  <a:txBody>
                    <a:bodyPr/>
                    <a:lstStyle/>
                    <a:p>
                      <a:endParaRPr lang="en-US" sz="3200" b="1" smtClean="0">
                        <a:solidFill>
                          <a:srgbClr val="0000CC"/>
                        </a:solidFill>
                        <a:latin typeface="Times New Roman" pitchFamily="18" charset="0"/>
                        <a:cs typeface="Times New Roman"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vi-VN" sz="3200" b="1">
                        <a:solidFill>
                          <a:srgbClr val="F30309"/>
                        </a:solidFill>
                        <a:latin typeface="Times New Roman" pitchFamily="18" charset="0"/>
                        <a:cs typeface="Times New Roman" pitchFamily="18"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8" name="Rectangle 7"/>
          <p:cNvSpPr/>
          <p:nvPr/>
        </p:nvSpPr>
        <p:spPr>
          <a:xfrm>
            <a:off x="636604" y="1689895"/>
            <a:ext cx="3674454" cy="2118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355">
              <a:buClrTx/>
            </a:pPr>
            <a:r>
              <a:rPr lang="en-US" sz="3200" b="1" kern="1200" smtClean="0">
                <a:solidFill>
                  <a:srgbClr val="0000CC"/>
                </a:solidFill>
                <a:latin typeface="Times New Roman" pitchFamily="18" charset="0"/>
                <a:cs typeface="Times New Roman" pitchFamily="18" charset="0"/>
              </a:rPr>
              <a:t>- Là </a:t>
            </a:r>
            <a:r>
              <a:rPr lang="en-US" sz="3200" b="1" kern="1200">
                <a:solidFill>
                  <a:srgbClr val="0000CC"/>
                </a:solidFill>
                <a:latin typeface="Times New Roman" pitchFamily="18" charset="0"/>
                <a:cs typeface="Times New Roman" pitchFamily="18" charset="0"/>
              </a:rPr>
              <a:t>danh từ gọi tên một loại sự </a:t>
            </a:r>
            <a:r>
              <a:rPr lang="en-US" sz="3200" b="1" kern="1200" smtClean="0">
                <a:solidFill>
                  <a:srgbClr val="0000CC"/>
                </a:solidFill>
                <a:latin typeface="Times New Roman" pitchFamily="18" charset="0"/>
                <a:cs typeface="Times New Roman" pitchFamily="18" charset="0"/>
              </a:rPr>
              <a:t>vật</a:t>
            </a:r>
            <a:endParaRPr lang="en-US" sz="3200" b="1" kern="1200">
              <a:solidFill>
                <a:srgbClr val="0000CC"/>
              </a:solidFill>
              <a:latin typeface="Times New Roman" pitchFamily="18" charset="0"/>
              <a:cs typeface="Times New Roman" pitchFamily="18" charset="0"/>
            </a:endParaRPr>
          </a:p>
          <a:p>
            <a:pPr lvl="0" defTabSz="914355">
              <a:buClrTx/>
            </a:pPr>
            <a:r>
              <a:rPr lang="en-US" sz="3200" b="1" kern="1200">
                <a:solidFill>
                  <a:srgbClr val="0000CC"/>
                </a:solidFill>
                <a:latin typeface="Times New Roman" pitchFamily="18" charset="0"/>
                <a:cs typeface="Times New Roman" pitchFamily="18" charset="0"/>
              </a:rPr>
              <a:t>- viết thường</a:t>
            </a:r>
            <a:endParaRPr lang="vi-VN" sz="3200" b="1" kern="1200">
              <a:solidFill>
                <a:srgbClr val="0000CC"/>
              </a:solidFill>
              <a:latin typeface="Times New Roman" pitchFamily="18" charset="0"/>
              <a:cs typeface="Times New Roman" pitchFamily="18" charset="0"/>
            </a:endParaRPr>
          </a:p>
        </p:txBody>
      </p:sp>
      <p:sp>
        <p:nvSpPr>
          <p:cNvPr id="9" name="Rectangle 8"/>
          <p:cNvSpPr/>
          <p:nvPr/>
        </p:nvSpPr>
        <p:spPr>
          <a:xfrm>
            <a:off x="4398380" y="1689892"/>
            <a:ext cx="4433104" cy="2118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30309"/>
                </a:solidFill>
                <a:latin typeface="Times New Roman" pitchFamily="18" charset="0"/>
                <a:cs typeface="Times New Roman" pitchFamily="18" charset="0"/>
              </a:rPr>
              <a:t>- Là danh từ gọi tên một sự vật cụ </a:t>
            </a:r>
            <a:r>
              <a:rPr lang="en-US" sz="3200" b="1" smtClean="0">
                <a:solidFill>
                  <a:srgbClr val="F30309"/>
                </a:solidFill>
                <a:latin typeface="Times New Roman" pitchFamily="18" charset="0"/>
                <a:cs typeface="Times New Roman" pitchFamily="18" charset="0"/>
              </a:rPr>
              <a:t>thể, </a:t>
            </a:r>
            <a:r>
              <a:rPr lang="en-US" sz="3200" b="1">
                <a:solidFill>
                  <a:srgbClr val="F30309"/>
                </a:solidFill>
                <a:latin typeface="Times New Roman" pitchFamily="18" charset="0"/>
                <a:cs typeface="Times New Roman" pitchFamily="18" charset="0"/>
              </a:rPr>
              <a:t>riêng biệt</a:t>
            </a:r>
          </a:p>
          <a:p>
            <a:r>
              <a:rPr lang="en-US" sz="3200" b="1">
                <a:solidFill>
                  <a:srgbClr val="F30309"/>
                </a:solidFill>
                <a:latin typeface="Times New Roman" pitchFamily="18" charset="0"/>
                <a:cs typeface="Times New Roman" pitchFamily="18" charset="0"/>
              </a:rPr>
              <a:t>- viết hoa.</a:t>
            </a:r>
            <a:endParaRPr lang="vi-VN" sz="3200" b="1">
              <a:solidFill>
                <a:srgbClr val="F30309"/>
              </a:solidFill>
              <a:latin typeface="Times New Roman" pitchFamily="18" charset="0"/>
              <a:cs typeface="Times New Roman" pitchFamily="18" charset="0"/>
            </a:endParaRPr>
          </a:p>
        </p:txBody>
      </p:sp>
    </p:spTree>
    <p:extLst>
      <p:ext uri="{BB962C8B-B14F-4D97-AF65-F5344CB8AC3E}">
        <p14:creationId xmlns:p14="http://schemas.microsoft.com/office/powerpoint/2010/main" val="310200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p:cNvPicPr>
          <p:nvPr/>
        </p:nvPicPr>
        <p:blipFill>
          <a:blip r:embed="rId4"/>
          <a:srcRect/>
          <a:stretch>
            <a:fillRect/>
          </a:stretch>
        </p:blipFill>
        <p:spPr bwMode="auto">
          <a:xfrm>
            <a:off x="-2" y="0"/>
            <a:ext cx="9283719" cy="5180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1"/>
          <p:cNvSpPr>
            <a:spLocks noChangeArrowheads="1"/>
          </p:cNvSpPr>
          <p:nvPr/>
        </p:nvSpPr>
        <p:spPr bwMode="auto">
          <a:xfrm>
            <a:off x="62700" y="134974"/>
            <a:ext cx="1852856" cy="679424"/>
          </a:xfrm>
          <a:prstGeom prst="roundRect">
            <a:avLst>
              <a:gd name="adj" fmla="val 16667"/>
            </a:avLst>
          </a:prstGeom>
          <a:solidFill>
            <a:srgbClr val="FFFF00"/>
          </a:solidFill>
          <a:ln w="9525">
            <a:solidFill>
              <a:srgbClr val="FF6600"/>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4800" b="1" smtClean="0">
                <a:solidFill>
                  <a:prstClr val="black"/>
                </a:solidFill>
                <a:latin typeface="Times New Roman" pitchFamily="18" charset="0"/>
                <a:ea typeface="+mn-ea"/>
                <a:cs typeface="Times New Roman" pitchFamily="18" charset="0"/>
              </a:rPr>
              <a:t>Bài 2</a:t>
            </a:r>
            <a:endParaRPr lang="en-US" altLang="en-US" sz="48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3" name="AutoShape 19" descr="file:///D:/A.%20GIAO%20AN-L%E1%BB%9AP%205/A.%202023-2024/flower-304091_640.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21" descr="file:///D:/A.%20GIAO%20AN-L%E1%BB%9AP%205/A.%202023-2024/flower-304091_640.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Horizontal Scroll 6"/>
          <p:cNvSpPr/>
          <p:nvPr/>
        </p:nvSpPr>
        <p:spPr>
          <a:xfrm>
            <a:off x="217503" y="474686"/>
            <a:ext cx="8848707" cy="437907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chemeClr val="tx1"/>
                </a:solidFill>
                <a:latin typeface="Times New Roman" pitchFamily="18" charset="0"/>
                <a:cs typeface="Times New Roman" pitchFamily="18" charset="0"/>
              </a:rPr>
              <a:t>Ghi nhớ</a:t>
            </a:r>
          </a:p>
          <a:p>
            <a:r>
              <a:rPr lang="en-US" sz="3200" b="1" smtClean="0">
                <a:solidFill>
                  <a:schemeClr val="tx1"/>
                </a:solidFill>
                <a:latin typeface="Times New Roman" pitchFamily="18" charset="0"/>
                <a:cs typeface="Times New Roman" pitchFamily="18" charset="0"/>
              </a:rPr>
              <a:t>- Danh từ chung là danh từ gọi tên một loại sự vật.</a:t>
            </a:r>
          </a:p>
          <a:p>
            <a:r>
              <a:rPr lang="en-US" sz="3200" b="1" smtClean="0">
                <a:solidFill>
                  <a:schemeClr val="tx1"/>
                </a:solidFill>
                <a:latin typeface="Times New Roman" pitchFamily="18" charset="0"/>
                <a:cs typeface="Times New Roman" pitchFamily="18" charset="0"/>
              </a:rPr>
              <a:t>- Danh từ riêng là danh từ gọi tên một sự vật cụ thể, riêng biệt. Danh từ riêng được viết hoa.</a:t>
            </a:r>
            <a:endParaRPr lang="vi-VN" sz="3200"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1926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317500"/>
            <a:ext cx="9875838" cy="577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494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p:cNvPicPr>
          <p:nvPr/>
        </p:nvPicPr>
        <p:blipFill>
          <a:blip r:embed="rId4"/>
          <a:srcRect/>
          <a:stretch>
            <a:fillRect/>
          </a:stretch>
        </p:blipFill>
        <p:spPr bwMode="auto">
          <a:xfrm>
            <a:off x="-2" y="0"/>
            <a:ext cx="9283719" cy="5180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1"/>
          <p:cNvSpPr>
            <a:spLocks noChangeArrowheads="1"/>
          </p:cNvSpPr>
          <p:nvPr/>
        </p:nvSpPr>
        <p:spPr bwMode="auto">
          <a:xfrm>
            <a:off x="-2" y="-1027"/>
            <a:ext cx="1852856" cy="581940"/>
          </a:xfrm>
          <a:prstGeom prst="roundRect">
            <a:avLst>
              <a:gd name="adj" fmla="val 16667"/>
            </a:avLst>
          </a:prstGeom>
          <a:solidFill>
            <a:srgbClr val="FFFF00"/>
          </a:solidFill>
          <a:ln w="9525">
            <a:solidFill>
              <a:srgbClr val="FF6600"/>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4800" b="1" smtClean="0">
                <a:solidFill>
                  <a:prstClr val="black"/>
                </a:solidFill>
                <a:latin typeface="Times New Roman" pitchFamily="18" charset="0"/>
                <a:ea typeface="+mn-ea"/>
                <a:cs typeface="Times New Roman" pitchFamily="18" charset="0"/>
              </a:rPr>
              <a:t>Bài 3</a:t>
            </a:r>
            <a:endParaRPr lang="en-US" altLang="en-US" sz="48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3" name="AutoShape 19" descr="file:///D:/A.%20GIAO%20AN-L%E1%BB%9AP%205/A.%202023-2024/flower-304091_640.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21" descr="file:///D:/A.%20GIAO%20AN-L%E1%BB%9AP%205/A.%202023-2024/flower-304091_640.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6" name="Rectangle 5"/>
          <p:cNvSpPr/>
          <p:nvPr/>
        </p:nvSpPr>
        <p:spPr>
          <a:xfrm>
            <a:off x="91027" y="623942"/>
            <a:ext cx="9128142" cy="4502987"/>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mtClean="0">
                <a:solidFill>
                  <a:schemeClr val="tx1"/>
                </a:solidFill>
                <a:latin typeface="Times New Roman" pitchFamily="18" charset="0"/>
                <a:cs typeface="Times New Roman" pitchFamily="18" charset="0"/>
              </a:rPr>
              <a:t>Kim Đồng là người anh hùng nhỏ tuổi của Việt Nam. Anh tên thật là Nông Văn Dèn (có nơi viết là Nông Văn Dền), quê ở thôn Nà Mạ, xã Trường Hà, huyện Hà Quảng, tỉnh Cao Bằng. Trong lúc làm nhiệm vụ liên lạc cho cán bộ cách mạng, anh đã anh dũng hi sinh. Khi đó, anh vừa tròn 14 tuổi</a:t>
            </a:r>
            <a:endParaRPr lang="vi-VN" sz="3600" b="1">
              <a:solidFill>
                <a:schemeClr val="tx1"/>
              </a:solidFill>
              <a:latin typeface="Times New Roman" pitchFamily="18" charset="0"/>
              <a:cs typeface="Times New Roman" pitchFamily="18" charset="0"/>
            </a:endParaRPr>
          </a:p>
        </p:txBody>
      </p:sp>
      <p:cxnSp>
        <p:nvCxnSpPr>
          <p:cNvPr id="9" name="Straight Connector 8"/>
          <p:cNvCxnSpPr/>
          <p:nvPr/>
        </p:nvCxnSpPr>
        <p:spPr>
          <a:xfrm>
            <a:off x="250100" y="1469986"/>
            <a:ext cx="1868066" cy="0"/>
          </a:xfrm>
          <a:prstGeom prst="line">
            <a:avLst/>
          </a:prstGeom>
          <a:ln w="38100">
            <a:solidFill>
              <a:srgbClr val="F3030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3450" y="1990848"/>
            <a:ext cx="1868066" cy="0"/>
          </a:xfrm>
          <a:prstGeom prst="line">
            <a:avLst/>
          </a:prstGeom>
          <a:ln w="38100">
            <a:solidFill>
              <a:srgbClr val="F3030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64185" y="1990848"/>
            <a:ext cx="2772818" cy="0"/>
          </a:xfrm>
          <a:prstGeom prst="line">
            <a:avLst/>
          </a:prstGeom>
          <a:ln w="38100">
            <a:solidFill>
              <a:srgbClr val="F3030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5320" y="2532485"/>
            <a:ext cx="2772818" cy="0"/>
          </a:xfrm>
          <a:prstGeom prst="line">
            <a:avLst/>
          </a:prstGeom>
          <a:ln w="38100">
            <a:solidFill>
              <a:srgbClr val="F3030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13505" y="2532485"/>
            <a:ext cx="1386409" cy="0"/>
          </a:xfrm>
          <a:prstGeom prst="line">
            <a:avLst/>
          </a:prstGeom>
          <a:ln w="38100">
            <a:solidFill>
              <a:srgbClr val="F3030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29461" y="3099644"/>
            <a:ext cx="2133656" cy="0"/>
          </a:xfrm>
          <a:prstGeom prst="line">
            <a:avLst/>
          </a:prstGeom>
          <a:ln w="38100">
            <a:solidFill>
              <a:srgbClr val="F3030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33362" y="3134369"/>
            <a:ext cx="1971612" cy="0"/>
          </a:xfrm>
          <a:prstGeom prst="line">
            <a:avLst/>
          </a:prstGeom>
          <a:ln w="38100">
            <a:solidFill>
              <a:srgbClr val="F3030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39549" y="3099644"/>
            <a:ext cx="663671" cy="0"/>
          </a:xfrm>
          <a:prstGeom prst="line">
            <a:avLst/>
          </a:prstGeom>
          <a:ln w="38100">
            <a:solidFill>
              <a:srgbClr val="F3030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3450" y="3655229"/>
            <a:ext cx="970683" cy="0"/>
          </a:xfrm>
          <a:prstGeom prst="line">
            <a:avLst/>
          </a:prstGeom>
          <a:ln w="38100">
            <a:solidFill>
              <a:srgbClr val="F3030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62438" y="1456044"/>
            <a:ext cx="11266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078527" y="1479190"/>
            <a:ext cx="175511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99363" y="1467617"/>
            <a:ext cx="82571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263134" y="2011627"/>
            <a:ext cx="591238" cy="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55575" y="2587998"/>
            <a:ext cx="67388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19168" y="2541689"/>
            <a:ext cx="67388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750594" y="2553274"/>
            <a:ext cx="67388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750594" y="3099644"/>
            <a:ext cx="67388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263134" y="3099644"/>
            <a:ext cx="104264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90300" y="3085699"/>
            <a:ext cx="4572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4299314" y="3636821"/>
            <a:ext cx="1746586" cy="1840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50100" y="4176089"/>
            <a:ext cx="1196735" cy="1840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588849" y="4222108"/>
            <a:ext cx="196990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437940" y="4780348"/>
            <a:ext cx="124523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85320" y="2000058"/>
            <a:ext cx="805121" cy="1157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38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par>
                                <p:cTn id="25" presetID="53" presetClass="entr" presetSubtype="16"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par>
                                <p:cTn id="40" presetID="53" presetClass="entr" presetSubtype="16"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cTn>
                              </p:par>
                              <p:par>
                                <p:cTn id="45" presetID="53" presetClass="entr" presetSubtype="16"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par>
                                <p:cTn id="55" presetID="53" presetClass="entr" presetSubtype="16"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par>
                                <p:cTn id="60" presetID="53" presetClass="entr" presetSubtype="16" fill="hold" nodeType="with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53" presetClass="entr" presetSubtype="16"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Effect transition="in" filter="fade">
                                      <p:cBhvr>
                                        <p:cTn id="69" dur="500"/>
                                        <p:tgtEl>
                                          <p:spTgt spid="54"/>
                                        </p:tgtEl>
                                      </p:cBhvr>
                                    </p:animEffect>
                                  </p:childTnLst>
                                </p:cTn>
                              </p:par>
                              <p:par>
                                <p:cTn id="70" presetID="53" presetClass="entr" presetSubtype="16" fill="hold" nodeType="withEffect">
                                  <p:stCondLst>
                                    <p:cond delay="0"/>
                                  </p:stCondLst>
                                  <p:childTnLst>
                                    <p:set>
                                      <p:cBhvr>
                                        <p:cTn id="71" dur="1" fill="hold">
                                          <p:stCondLst>
                                            <p:cond delay="0"/>
                                          </p:stCondLst>
                                        </p:cTn>
                                        <p:tgtEl>
                                          <p:spTgt spid="56"/>
                                        </p:tgtEl>
                                        <p:attrNameLst>
                                          <p:attrName>style.visibility</p:attrName>
                                        </p:attrNameLst>
                                      </p:cBhvr>
                                      <p:to>
                                        <p:strVal val="visible"/>
                                      </p:to>
                                    </p:set>
                                    <p:anim calcmode="lin" valueType="num">
                                      <p:cBhvr>
                                        <p:cTn id="72" dur="500" fill="hold"/>
                                        <p:tgtEl>
                                          <p:spTgt spid="56"/>
                                        </p:tgtEl>
                                        <p:attrNameLst>
                                          <p:attrName>ppt_w</p:attrName>
                                        </p:attrNameLst>
                                      </p:cBhvr>
                                      <p:tavLst>
                                        <p:tav tm="0">
                                          <p:val>
                                            <p:fltVal val="0"/>
                                          </p:val>
                                        </p:tav>
                                        <p:tav tm="100000">
                                          <p:val>
                                            <p:strVal val="#ppt_w"/>
                                          </p:val>
                                        </p:tav>
                                      </p:tavLst>
                                    </p:anim>
                                    <p:anim calcmode="lin" valueType="num">
                                      <p:cBhvr>
                                        <p:cTn id="73" dur="500" fill="hold"/>
                                        <p:tgtEl>
                                          <p:spTgt spid="56"/>
                                        </p:tgtEl>
                                        <p:attrNameLst>
                                          <p:attrName>ppt_h</p:attrName>
                                        </p:attrNameLst>
                                      </p:cBhvr>
                                      <p:tavLst>
                                        <p:tav tm="0">
                                          <p:val>
                                            <p:fltVal val="0"/>
                                          </p:val>
                                        </p:tav>
                                        <p:tav tm="100000">
                                          <p:val>
                                            <p:strVal val="#ppt_h"/>
                                          </p:val>
                                        </p:tav>
                                      </p:tavLst>
                                    </p:anim>
                                    <p:animEffect transition="in" filter="fade">
                                      <p:cBhvr>
                                        <p:cTn id="74" dur="500"/>
                                        <p:tgtEl>
                                          <p:spTgt spid="56"/>
                                        </p:tgtEl>
                                      </p:cBhvr>
                                    </p:animEffect>
                                  </p:childTnLst>
                                </p:cTn>
                              </p:par>
                              <p:par>
                                <p:cTn id="75" presetID="53" presetClass="entr" presetSubtype="16" fill="hold" nodeType="withEffect">
                                  <p:stCondLst>
                                    <p:cond delay="0"/>
                                  </p:stCondLst>
                                  <p:childTnLst>
                                    <p:set>
                                      <p:cBhvr>
                                        <p:cTn id="76" dur="1" fill="hold">
                                          <p:stCondLst>
                                            <p:cond delay="0"/>
                                          </p:stCondLst>
                                        </p:cTn>
                                        <p:tgtEl>
                                          <p:spTgt spid="58"/>
                                        </p:tgtEl>
                                        <p:attrNameLst>
                                          <p:attrName>style.visibility</p:attrName>
                                        </p:attrNameLst>
                                      </p:cBhvr>
                                      <p:to>
                                        <p:strVal val="visible"/>
                                      </p:to>
                                    </p:set>
                                    <p:anim calcmode="lin" valueType="num">
                                      <p:cBhvr>
                                        <p:cTn id="77" dur="500" fill="hold"/>
                                        <p:tgtEl>
                                          <p:spTgt spid="58"/>
                                        </p:tgtEl>
                                        <p:attrNameLst>
                                          <p:attrName>ppt_w</p:attrName>
                                        </p:attrNameLst>
                                      </p:cBhvr>
                                      <p:tavLst>
                                        <p:tav tm="0">
                                          <p:val>
                                            <p:fltVal val="0"/>
                                          </p:val>
                                        </p:tav>
                                        <p:tav tm="100000">
                                          <p:val>
                                            <p:strVal val="#ppt_w"/>
                                          </p:val>
                                        </p:tav>
                                      </p:tavLst>
                                    </p:anim>
                                    <p:anim calcmode="lin" valueType="num">
                                      <p:cBhvr>
                                        <p:cTn id="78" dur="500" fill="hold"/>
                                        <p:tgtEl>
                                          <p:spTgt spid="58"/>
                                        </p:tgtEl>
                                        <p:attrNameLst>
                                          <p:attrName>ppt_h</p:attrName>
                                        </p:attrNameLst>
                                      </p:cBhvr>
                                      <p:tavLst>
                                        <p:tav tm="0">
                                          <p:val>
                                            <p:fltVal val="0"/>
                                          </p:val>
                                        </p:tav>
                                        <p:tav tm="100000">
                                          <p:val>
                                            <p:strVal val="#ppt_h"/>
                                          </p:val>
                                        </p:tav>
                                      </p:tavLst>
                                    </p:anim>
                                    <p:animEffect transition="in" filter="fade">
                                      <p:cBhvr>
                                        <p:cTn id="79" dur="500"/>
                                        <p:tgtEl>
                                          <p:spTgt spid="58"/>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500" fill="hold"/>
                                        <p:tgtEl>
                                          <p:spTgt spid="9"/>
                                        </p:tgtEl>
                                        <p:attrNameLst>
                                          <p:attrName>ppt_x</p:attrName>
                                        </p:attrNameLst>
                                      </p:cBhvr>
                                      <p:tavLst>
                                        <p:tav tm="0">
                                          <p:val>
                                            <p:strVal val="#ppt_x"/>
                                          </p:val>
                                        </p:tav>
                                        <p:tav tm="100000">
                                          <p:val>
                                            <p:strVal val="#ppt_x"/>
                                          </p:val>
                                        </p:tav>
                                      </p:tavLst>
                                    </p:anim>
                                    <p:anim calcmode="lin" valueType="num">
                                      <p:cBhvr additive="base">
                                        <p:cTn id="85"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3" name="chimes.wav"/>
                                        </p:tgtEl>
                                      </p:cMediaNode>
                                    </p:audio>
                                  </p:subTnLst>
                                </p:cTn>
                              </p:par>
                              <p:par>
                                <p:cTn id="86" presetID="2" presetClass="entr" presetSubtype="4" fill="hold" nodeType="with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additive="base">
                                        <p:cTn id="88" dur="500" fill="hold"/>
                                        <p:tgtEl>
                                          <p:spTgt spid="12"/>
                                        </p:tgtEl>
                                        <p:attrNameLst>
                                          <p:attrName>ppt_x</p:attrName>
                                        </p:attrNameLst>
                                      </p:cBhvr>
                                      <p:tavLst>
                                        <p:tav tm="0">
                                          <p:val>
                                            <p:strVal val="#ppt_x"/>
                                          </p:val>
                                        </p:tav>
                                        <p:tav tm="100000">
                                          <p:val>
                                            <p:strVal val="#ppt_x"/>
                                          </p:val>
                                        </p:tav>
                                      </p:tavLst>
                                    </p:anim>
                                    <p:anim calcmode="lin" valueType="num">
                                      <p:cBhvr additive="base">
                                        <p:cTn id="89" dur="500" fill="hold"/>
                                        <p:tgtEl>
                                          <p:spTgt spid="12"/>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additive="base">
                                        <p:cTn id="92" dur="500" fill="hold"/>
                                        <p:tgtEl>
                                          <p:spTgt spid="13"/>
                                        </p:tgtEl>
                                        <p:attrNameLst>
                                          <p:attrName>ppt_x</p:attrName>
                                        </p:attrNameLst>
                                      </p:cBhvr>
                                      <p:tavLst>
                                        <p:tav tm="0">
                                          <p:val>
                                            <p:strVal val="#ppt_x"/>
                                          </p:val>
                                        </p:tav>
                                        <p:tav tm="100000">
                                          <p:val>
                                            <p:strVal val="#ppt_x"/>
                                          </p:val>
                                        </p:tav>
                                      </p:tavLst>
                                    </p:anim>
                                    <p:anim calcmode="lin" valueType="num">
                                      <p:cBhvr additive="base">
                                        <p:cTn id="93" dur="500" fill="hold"/>
                                        <p:tgtEl>
                                          <p:spTgt spid="13"/>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additive="base">
                                        <p:cTn id="96" dur="500" fill="hold"/>
                                        <p:tgtEl>
                                          <p:spTgt spid="20"/>
                                        </p:tgtEl>
                                        <p:attrNameLst>
                                          <p:attrName>ppt_x</p:attrName>
                                        </p:attrNameLst>
                                      </p:cBhvr>
                                      <p:tavLst>
                                        <p:tav tm="0">
                                          <p:val>
                                            <p:strVal val="#ppt_x"/>
                                          </p:val>
                                        </p:tav>
                                        <p:tav tm="100000">
                                          <p:val>
                                            <p:strVal val="#ppt_x"/>
                                          </p:val>
                                        </p:tav>
                                      </p:tavLst>
                                    </p:anim>
                                    <p:anim calcmode="lin" valueType="num">
                                      <p:cBhvr additive="base">
                                        <p:cTn id="97" dur="500" fill="hold"/>
                                        <p:tgtEl>
                                          <p:spTgt spid="20"/>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23"/>
                                        </p:tgtEl>
                                        <p:attrNameLst>
                                          <p:attrName>style.visibility</p:attrName>
                                        </p:attrNameLst>
                                      </p:cBhvr>
                                      <p:to>
                                        <p:strVal val="visible"/>
                                      </p:to>
                                    </p:set>
                                    <p:anim calcmode="lin" valueType="num">
                                      <p:cBhvr additive="base">
                                        <p:cTn id="100" dur="500" fill="hold"/>
                                        <p:tgtEl>
                                          <p:spTgt spid="23"/>
                                        </p:tgtEl>
                                        <p:attrNameLst>
                                          <p:attrName>ppt_x</p:attrName>
                                        </p:attrNameLst>
                                      </p:cBhvr>
                                      <p:tavLst>
                                        <p:tav tm="0">
                                          <p:val>
                                            <p:strVal val="#ppt_x"/>
                                          </p:val>
                                        </p:tav>
                                        <p:tav tm="100000">
                                          <p:val>
                                            <p:strVal val="#ppt_x"/>
                                          </p:val>
                                        </p:tav>
                                      </p:tavLst>
                                    </p:anim>
                                    <p:anim calcmode="lin" valueType="num">
                                      <p:cBhvr additive="base">
                                        <p:cTn id="101" dur="500" fill="hold"/>
                                        <p:tgtEl>
                                          <p:spTgt spid="23"/>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500" fill="hold"/>
                                        <p:tgtEl>
                                          <p:spTgt spid="21"/>
                                        </p:tgtEl>
                                        <p:attrNameLst>
                                          <p:attrName>ppt_x</p:attrName>
                                        </p:attrNameLst>
                                      </p:cBhvr>
                                      <p:tavLst>
                                        <p:tav tm="0">
                                          <p:val>
                                            <p:strVal val="#ppt_x"/>
                                          </p:val>
                                        </p:tav>
                                        <p:tav tm="100000">
                                          <p:val>
                                            <p:strVal val="#ppt_x"/>
                                          </p:val>
                                        </p:tav>
                                      </p:tavLst>
                                    </p:anim>
                                    <p:anim calcmode="lin" valueType="num">
                                      <p:cBhvr additive="base">
                                        <p:cTn id="105" dur="500" fill="hold"/>
                                        <p:tgtEl>
                                          <p:spTgt spid="21"/>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additive="base">
                                        <p:cTn id="108" dur="500" fill="hold"/>
                                        <p:tgtEl>
                                          <p:spTgt spid="27"/>
                                        </p:tgtEl>
                                        <p:attrNameLst>
                                          <p:attrName>ppt_x</p:attrName>
                                        </p:attrNameLst>
                                      </p:cBhvr>
                                      <p:tavLst>
                                        <p:tav tm="0">
                                          <p:val>
                                            <p:strVal val="#ppt_x"/>
                                          </p:val>
                                        </p:tav>
                                        <p:tav tm="100000">
                                          <p:val>
                                            <p:strVal val="#ppt_x"/>
                                          </p:val>
                                        </p:tav>
                                      </p:tavLst>
                                    </p:anim>
                                    <p:anim calcmode="lin" valueType="num">
                                      <p:cBhvr additive="base">
                                        <p:cTn id="109" dur="500" fill="hold"/>
                                        <p:tgtEl>
                                          <p:spTgt spid="27"/>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5"/>
                                        </p:tgtEl>
                                        <p:attrNameLst>
                                          <p:attrName>style.visibility</p:attrName>
                                        </p:attrNameLst>
                                      </p:cBhvr>
                                      <p:to>
                                        <p:strVal val="visible"/>
                                      </p:to>
                                    </p:set>
                                    <p:anim calcmode="lin" valueType="num">
                                      <p:cBhvr additive="base">
                                        <p:cTn id="112" dur="500" fill="hold"/>
                                        <p:tgtEl>
                                          <p:spTgt spid="25"/>
                                        </p:tgtEl>
                                        <p:attrNameLst>
                                          <p:attrName>ppt_x</p:attrName>
                                        </p:attrNameLst>
                                      </p:cBhvr>
                                      <p:tavLst>
                                        <p:tav tm="0">
                                          <p:val>
                                            <p:strVal val="#ppt_x"/>
                                          </p:val>
                                        </p:tav>
                                        <p:tav tm="100000">
                                          <p:val>
                                            <p:strVal val="#ppt_x"/>
                                          </p:val>
                                        </p:tav>
                                      </p:tavLst>
                                    </p:anim>
                                    <p:anim calcmode="lin" valueType="num">
                                      <p:cBhvr additive="base">
                                        <p:cTn id="113" dur="500" fill="hold"/>
                                        <p:tgtEl>
                                          <p:spTgt spid="25"/>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9"/>
                                        </p:tgtEl>
                                        <p:attrNameLst>
                                          <p:attrName>style.visibility</p:attrName>
                                        </p:attrNameLst>
                                      </p:cBhvr>
                                      <p:to>
                                        <p:strVal val="visible"/>
                                      </p:to>
                                    </p:set>
                                    <p:anim calcmode="lin" valueType="num">
                                      <p:cBhvr additive="base">
                                        <p:cTn id="116" dur="500" fill="hold"/>
                                        <p:tgtEl>
                                          <p:spTgt spid="29"/>
                                        </p:tgtEl>
                                        <p:attrNameLst>
                                          <p:attrName>ppt_x</p:attrName>
                                        </p:attrNameLst>
                                      </p:cBhvr>
                                      <p:tavLst>
                                        <p:tav tm="0">
                                          <p:val>
                                            <p:strVal val="#ppt_x"/>
                                          </p:val>
                                        </p:tav>
                                        <p:tav tm="100000">
                                          <p:val>
                                            <p:strVal val="#ppt_x"/>
                                          </p:val>
                                        </p:tav>
                                      </p:tavLst>
                                    </p:anim>
                                    <p:anim calcmode="lin" valueType="num">
                                      <p:cBhvr additive="base">
                                        <p:cTn id="11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317500"/>
            <a:ext cx="9875838" cy="577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014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p:cNvPicPr>
          <p:nvPr/>
        </p:nvPicPr>
        <p:blipFill>
          <a:blip r:embed="rId4"/>
          <a:srcRect/>
          <a:stretch>
            <a:fillRect/>
          </a:stretch>
        </p:blipFill>
        <p:spPr bwMode="auto">
          <a:xfrm>
            <a:off x="-2" y="0"/>
            <a:ext cx="9283719" cy="5180720"/>
          </a:xfrm>
          <a:prstGeom prst="rect">
            <a:avLst/>
          </a:prstGeom>
          <a:solidFill>
            <a:srgbClr val="CA6A68"/>
          </a:solidFill>
          <a:ln>
            <a:noFill/>
          </a:ln>
          <a:effectLst>
            <a:outerShdw blurRad="292100" dist="139700" dir="2700000" algn="tl" rotWithShape="0">
              <a:srgbClr val="333333">
                <a:alpha val="65000"/>
              </a:srgbClr>
            </a:outerShdw>
          </a:effectLst>
          <a:extLst/>
        </p:spPr>
      </p:pic>
      <p:sp>
        <p:nvSpPr>
          <p:cNvPr id="5" name="AutoShape 51"/>
          <p:cNvSpPr>
            <a:spLocks noChangeArrowheads="1"/>
          </p:cNvSpPr>
          <p:nvPr/>
        </p:nvSpPr>
        <p:spPr bwMode="auto">
          <a:xfrm>
            <a:off x="91027" y="17803"/>
            <a:ext cx="1852856" cy="679424"/>
          </a:xfrm>
          <a:prstGeom prst="roundRect">
            <a:avLst>
              <a:gd name="adj" fmla="val 16667"/>
            </a:avLst>
          </a:prstGeom>
          <a:solidFill>
            <a:srgbClr val="FFFF00"/>
          </a:solidFill>
          <a:ln w="9525">
            <a:solidFill>
              <a:srgbClr val="FF6600"/>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4800" b="1" smtClean="0">
                <a:solidFill>
                  <a:prstClr val="black"/>
                </a:solidFill>
                <a:latin typeface="Times New Roman" pitchFamily="18" charset="0"/>
                <a:ea typeface="+mn-ea"/>
                <a:cs typeface="Times New Roman" pitchFamily="18" charset="0"/>
              </a:rPr>
              <a:t>Bài 4</a:t>
            </a:r>
            <a:endParaRPr lang="en-US" altLang="en-US" sz="48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3" name="AutoShape 19" descr="file:///D:/A.%20GIAO%20AN-L%E1%BB%9AP%205/A.%202023-2024/flower-304091_640.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21" descr="file:///D:/A.%20GIAO%20AN-L%E1%BB%9AP%205/A.%202023-2024/flower-304091_640.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1" name="Rectangle 10"/>
          <p:cNvSpPr/>
          <p:nvPr/>
        </p:nvSpPr>
        <p:spPr>
          <a:xfrm>
            <a:off x="91027" y="1238496"/>
            <a:ext cx="2931007" cy="151391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itchFamily="18" charset="0"/>
                <a:cs typeface="Times New Roman" pitchFamily="18" charset="0"/>
              </a:rPr>
              <a:t>Danh từ chung chỉ 1 dụng cụ học tập</a:t>
            </a:r>
            <a:endParaRPr lang="vi-VN" sz="3200" b="1">
              <a:solidFill>
                <a:schemeClr val="tx1"/>
              </a:solidFill>
              <a:latin typeface="Times New Roman" pitchFamily="18" charset="0"/>
              <a:cs typeface="Times New Roman" pitchFamily="18" charset="0"/>
            </a:endParaRPr>
          </a:p>
        </p:txBody>
      </p:sp>
      <p:sp>
        <p:nvSpPr>
          <p:cNvPr id="13" name="Rectangle 12"/>
          <p:cNvSpPr/>
          <p:nvPr/>
        </p:nvSpPr>
        <p:spPr>
          <a:xfrm>
            <a:off x="3176353" y="1238496"/>
            <a:ext cx="2931007" cy="1513914"/>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itchFamily="18" charset="0"/>
                <a:cs typeface="Times New Roman" pitchFamily="18" charset="0"/>
              </a:rPr>
              <a:t>Danh từ riêng gọi tên 1 người bạn</a:t>
            </a:r>
            <a:endParaRPr lang="vi-VN" sz="3200" b="1">
              <a:solidFill>
                <a:schemeClr val="tx1"/>
              </a:solidFill>
              <a:latin typeface="Times New Roman" pitchFamily="18" charset="0"/>
              <a:cs typeface="Times New Roman" pitchFamily="18" charset="0"/>
            </a:endParaRPr>
          </a:p>
        </p:txBody>
      </p:sp>
      <p:sp>
        <p:nvSpPr>
          <p:cNvPr id="14" name="Rectangle 13"/>
          <p:cNvSpPr/>
          <p:nvPr/>
        </p:nvSpPr>
        <p:spPr>
          <a:xfrm>
            <a:off x="6212993" y="1238496"/>
            <a:ext cx="2931007" cy="151391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itchFamily="18" charset="0"/>
                <a:cs typeface="Times New Roman" pitchFamily="18" charset="0"/>
              </a:rPr>
              <a:t>Danh từ chung chỉ 1 nghề</a:t>
            </a:r>
            <a:endParaRPr lang="vi-VN" sz="3200" b="1">
              <a:solidFill>
                <a:schemeClr val="tx1"/>
              </a:solidFill>
              <a:latin typeface="Times New Roman" pitchFamily="18" charset="0"/>
              <a:cs typeface="Times New Roman" pitchFamily="18" charset="0"/>
            </a:endParaRPr>
          </a:p>
        </p:txBody>
      </p:sp>
      <p:sp>
        <p:nvSpPr>
          <p:cNvPr id="15" name="Rectangle 14"/>
          <p:cNvSpPr/>
          <p:nvPr/>
        </p:nvSpPr>
        <p:spPr>
          <a:xfrm>
            <a:off x="144000" y="3483999"/>
            <a:ext cx="2931007" cy="1513914"/>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itchFamily="18" charset="0"/>
                <a:cs typeface="Times New Roman" pitchFamily="18" charset="0"/>
              </a:rPr>
              <a:t>Danh từ riêng gọi tên 1 con đường, con phố</a:t>
            </a:r>
            <a:endParaRPr lang="vi-VN" sz="3200" b="1">
              <a:solidFill>
                <a:schemeClr val="tx1"/>
              </a:solidFill>
              <a:latin typeface="Times New Roman" pitchFamily="18" charset="0"/>
              <a:cs typeface="Times New Roman" pitchFamily="18" charset="0"/>
            </a:endParaRPr>
          </a:p>
        </p:txBody>
      </p:sp>
      <p:sp>
        <p:nvSpPr>
          <p:cNvPr id="16" name="Rectangle 15"/>
          <p:cNvSpPr/>
          <p:nvPr/>
        </p:nvSpPr>
        <p:spPr>
          <a:xfrm>
            <a:off x="3229326" y="3483999"/>
            <a:ext cx="2931007" cy="1513914"/>
          </a:xfrm>
          <a:prstGeom prst="rect">
            <a:avLst/>
          </a:prstGeom>
          <a:solidFill>
            <a:srgbClr val="CA6A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itchFamily="18" charset="0"/>
                <a:cs typeface="Times New Roman" pitchFamily="18" charset="0"/>
              </a:rPr>
              <a:t>Danh từ chung chỉ 1 đồ dùng trong gia đình</a:t>
            </a:r>
            <a:endParaRPr lang="vi-VN" sz="3200" b="1">
              <a:solidFill>
                <a:schemeClr val="tx1"/>
              </a:solidFill>
              <a:latin typeface="Times New Roman" pitchFamily="18" charset="0"/>
              <a:cs typeface="Times New Roman" pitchFamily="18" charset="0"/>
            </a:endParaRPr>
          </a:p>
        </p:txBody>
      </p:sp>
      <p:sp>
        <p:nvSpPr>
          <p:cNvPr id="17" name="Rectangle 16"/>
          <p:cNvSpPr/>
          <p:nvPr/>
        </p:nvSpPr>
        <p:spPr>
          <a:xfrm>
            <a:off x="6265966" y="3483999"/>
            <a:ext cx="2931007" cy="151391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itchFamily="18" charset="0"/>
                <a:cs typeface="Times New Roman" pitchFamily="18" charset="0"/>
              </a:rPr>
              <a:t>Danh từ riêng gọi tên 1 đất nước</a:t>
            </a:r>
            <a:endParaRPr lang="vi-VN" sz="3200" b="1">
              <a:solidFill>
                <a:schemeClr val="tx1"/>
              </a:solidFill>
              <a:latin typeface="Times New Roman" pitchFamily="18" charset="0"/>
              <a:cs typeface="Times New Roman" pitchFamily="18" charset="0"/>
            </a:endParaRPr>
          </a:p>
        </p:txBody>
      </p:sp>
      <p:sp>
        <p:nvSpPr>
          <p:cNvPr id="7" name="Oval 6"/>
          <p:cNvSpPr/>
          <p:nvPr/>
        </p:nvSpPr>
        <p:spPr>
          <a:xfrm>
            <a:off x="91027" y="798355"/>
            <a:ext cx="555585" cy="497712"/>
          </a:xfrm>
          <a:prstGeom prst="ellipse">
            <a:avLst/>
          </a:prstGeom>
          <a:solidFill>
            <a:srgbClr val="4FF0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Times New Roman" pitchFamily="18" charset="0"/>
                <a:cs typeface="Times New Roman" pitchFamily="18" charset="0"/>
              </a:rPr>
              <a:t>1</a:t>
            </a:r>
            <a:endParaRPr lang="vi-VN" sz="3600" b="1">
              <a:solidFill>
                <a:schemeClr val="tx1"/>
              </a:solidFill>
              <a:latin typeface="Times New Roman" pitchFamily="18" charset="0"/>
              <a:cs typeface="Times New Roman" pitchFamily="18" charset="0"/>
            </a:endParaRPr>
          </a:p>
        </p:txBody>
      </p:sp>
      <p:sp>
        <p:nvSpPr>
          <p:cNvPr id="20" name="Oval 19"/>
          <p:cNvSpPr/>
          <p:nvPr/>
        </p:nvSpPr>
        <p:spPr>
          <a:xfrm>
            <a:off x="3157266" y="798355"/>
            <a:ext cx="555585" cy="497712"/>
          </a:xfrm>
          <a:prstGeom prst="ellipse">
            <a:avLst/>
          </a:prstGeom>
          <a:solidFill>
            <a:srgbClr val="4FF0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Times New Roman" pitchFamily="18" charset="0"/>
                <a:cs typeface="Times New Roman" pitchFamily="18" charset="0"/>
              </a:rPr>
              <a:t>2</a:t>
            </a:r>
            <a:endParaRPr lang="vi-VN" sz="3600" b="1">
              <a:solidFill>
                <a:schemeClr val="tx1"/>
              </a:solidFill>
              <a:latin typeface="Times New Roman" pitchFamily="18" charset="0"/>
              <a:cs typeface="Times New Roman" pitchFamily="18" charset="0"/>
            </a:endParaRPr>
          </a:p>
        </p:txBody>
      </p:sp>
      <p:sp>
        <p:nvSpPr>
          <p:cNvPr id="21" name="Oval 20"/>
          <p:cNvSpPr/>
          <p:nvPr/>
        </p:nvSpPr>
        <p:spPr>
          <a:xfrm>
            <a:off x="6185760" y="798355"/>
            <a:ext cx="555585" cy="497712"/>
          </a:xfrm>
          <a:prstGeom prst="ellipse">
            <a:avLst/>
          </a:prstGeom>
          <a:solidFill>
            <a:srgbClr val="4FF0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Times New Roman" pitchFamily="18" charset="0"/>
                <a:cs typeface="Times New Roman" pitchFamily="18" charset="0"/>
              </a:rPr>
              <a:t>3</a:t>
            </a:r>
            <a:endParaRPr lang="vi-VN" sz="3600" b="1">
              <a:solidFill>
                <a:schemeClr val="tx1"/>
              </a:solidFill>
              <a:latin typeface="Times New Roman" pitchFamily="18" charset="0"/>
              <a:cs typeface="Times New Roman" pitchFamily="18" charset="0"/>
            </a:endParaRPr>
          </a:p>
        </p:txBody>
      </p:sp>
      <p:sp>
        <p:nvSpPr>
          <p:cNvPr id="22" name="Oval 21"/>
          <p:cNvSpPr/>
          <p:nvPr/>
        </p:nvSpPr>
        <p:spPr>
          <a:xfrm>
            <a:off x="163087" y="2997564"/>
            <a:ext cx="555585" cy="497712"/>
          </a:xfrm>
          <a:prstGeom prst="ellipse">
            <a:avLst/>
          </a:prstGeom>
          <a:solidFill>
            <a:srgbClr val="4FF0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Times New Roman" pitchFamily="18" charset="0"/>
                <a:cs typeface="Times New Roman" pitchFamily="18" charset="0"/>
              </a:rPr>
              <a:t>4</a:t>
            </a:r>
            <a:endParaRPr lang="vi-VN" sz="3600" b="1">
              <a:solidFill>
                <a:schemeClr val="tx1"/>
              </a:solidFill>
              <a:latin typeface="Times New Roman" pitchFamily="18" charset="0"/>
              <a:cs typeface="Times New Roman" pitchFamily="18" charset="0"/>
            </a:endParaRPr>
          </a:p>
        </p:txBody>
      </p:sp>
      <p:sp>
        <p:nvSpPr>
          <p:cNvPr id="23" name="Oval 22"/>
          <p:cNvSpPr/>
          <p:nvPr/>
        </p:nvSpPr>
        <p:spPr>
          <a:xfrm>
            <a:off x="3229326" y="2997564"/>
            <a:ext cx="555585" cy="497712"/>
          </a:xfrm>
          <a:prstGeom prst="ellipse">
            <a:avLst/>
          </a:prstGeom>
          <a:solidFill>
            <a:srgbClr val="4FF0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Times New Roman" pitchFamily="18" charset="0"/>
                <a:cs typeface="Times New Roman" pitchFamily="18" charset="0"/>
              </a:rPr>
              <a:t>5</a:t>
            </a:r>
            <a:endParaRPr lang="vi-VN" sz="3600" b="1">
              <a:solidFill>
                <a:schemeClr val="tx1"/>
              </a:solidFill>
              <a:latin typeface="Times New Roman" pitchFamily="18" charset="0"/>
              <a:cs typeface="Times New Roman" pitchFamily="18" charset="0"/>
            </a:endParaRPr>
          </a:p>
        </p:txBody>
      </p:sp>
      <p:sp>
        <p:nvSpPr>
          <p:cNvPr id="24" name="Oval 23"/>
          <p:cNvSpPr/>
          <p:nvPr/>
        </p:nvSpPr>
        <p:spPr>
          <a:xfrm>
            <a:off x="6257820" y="2997564"/>
            <a:ext cx="555585" cy="497712"/>
          </a:xfrm>
          <a:prstGeom prst="ellipse">
            <a:avLst/>
          </a:prstGeom>
          <a:solidFill>
            <a:srgbClr val="4FF0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Times New Roman" pitchFamily="18" charset="0"/>
                <a:cs typeface="Times New Roman" pitchFamily="18" charset="0"/>
              </a:rPr>
              <a:t>6</a:t>
            </a:r>
            <a:endParaRPr lang="vi-VN" sz="3600"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9685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p:cNvPicPr>
          <p:nvPr/>
        </p:nvPicPr>
        <p:blipFill>
          <a:blip r:embed="rId3"/>
          <a:srcRect/>
          <a:stretch>
            <a:fillRect/>
          </a:stretch>
        </p:blipFill>
        <p:spPr bwMode="auto">
          <a:xfrm>
            <a:off x="-2" y="0"/>
            <a:ext cx="9283719" cy="5180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1"/>
          <p:cNvSpPr>
            <a:spLocks noChangeArrowheads="1"/>
          </p:cNvSpPr>
          <p:nvPr/>
        </p:nvSpPr>
        <p:spPr bwMode="auto">
          <a:xfrm>
            <a:off x="91027" y="17803"/>
            <a:ext cx="1852856" cy="679424"/>
          </a:xfrm>
          <a:prstGeom prst="roundRect">
            <a:avLst>
              <a:gd name="adj" fmla="val 16667"/>
            </a:avLst>
          </a:prstGeom>
          <a:solidFill>
            <a:srgbClr val="FFFF00"/>
          </a:solidFill>
          <a:ln w="9525">
            <a:solidFill>
              <a:srgbClr val="FF6600"/>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4800" b="1" smtClean="0">
                <a:solidFill>
                  <a:prstClr val="black"/>
                </a:solidFill>
                <a:latin typeface="Times New Roman" pitchFamily="18" charset="0"/>
                <a:ea typeface="+mn-ea"/>
                <a:cs typeface="Times New Roman" pitchFamily="18" charset="0"/>
              </a:rPr>
              <a:t>Bài 4</a:t>
            </a:r>
            <a:endParaRPr lang="en-US" altLang="en-US" sz="48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3" name="AutoShape 19" descr="file:///D:/A.%20GIAO%20AN-L%E1%BB%9AP%205/A.%202023-2024/flower-304091_640.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21" descr="file:///D:/A.%20GIAO%20AN-L%E1%BB%9AP%205/A.%202023-2024/flower-304091_640.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9" name="Rectangle 8"/>
          <p:cNvSpPr/>
          <p:nvPr/>
        </p:nvSpPr>
        <p:spPr>
          <a:xfrm>
            <a:off x="91027" y="810228"/>
            <a:ext cx="9128142" cy="431670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b="1">
                <a:solidFill>
                  <a:schemeClr val="tx1"/>
                </a:solidFill>
                <a:latin typeface="Times New Roman" pitchFamily="18" charset="0"/>
                <a:cs typeface="Times New Roman" pitchFamily="18" charset="0"/>
              </a:rPr>
              <a:t>1: bảng, thước kẻ, sách, vở</a:t>
            </a:r>
          </a:p>
          <a:p>
            <a:r>
              <a:rPr lang="vi-VN" sz="3600" b="1">
                <a:solidFill>
                  <a:schemeClr val="tx1"/>
                </a:solidFill>
                <a:latin typeface="Times New Roman" pitchFamily="18" charset="0"/>
                <a:cs typeface="Times New Roman" pitchFamily="18" charset="0"/>
              </a:rPr>
              <a:t>2: Tuấn, Ngọc, Hà, </a:t>
            </a:r>
            <a:r>
              <a:rPr lang="vi-VN" sz="3600" b="1" smtClean="0">
                <a:solidFill>
                  <a:schemeClr val="tx1"/>
                </a:solidFill>
                <a:latin typeface="Times New Roman" pitchFamily="18" charset="0"/>
                <a:cs typeface="Times New Roman" pitchFamily="18" charset="0"/>
              </a:rPr>
              <a:t>Vân, Mai,...</a:t>
            </a:r>
            <a:endParaRPr lang="vi-VN" sz="3600" b="1">
              <a:solidFill>
                <a:schemeClr val="tx1"/>
              </a:solidFill>
              <a:latin typeface="Times New Roman" pitchFamily="18" charset="0"/>
              <a:cs typeface="Times New Roman" pitchFamily="18" charset="0"/>
            </a:endParaRPr>
          </a:p>
          <a:p>
            <a:r>
              <a:rPr lang="vi-VN" sz="3600" b="1">
                <a:solidFill>
                  <a:schemeClr val="tx1"/>
                </a:solidFill>
                <a:latin typeface="Times New Roman" pitchFamily="18" charset="0"/>
                <a:cs typeface="Times New Roman" pitchFamily="18" charset="0"/>
              </a:rPr>
              <a:t>3: bác sĩ, giáo viên, công nhân, thợ </a:t>
            </a:r>
            <a:r>
              <a:rPr lang="vi-VN" sz="3600" b="1" smtClean="0">
                <a:solidFill>
                  <a:schemeClr val="tx1"/>
                </a:solidFill>
                <a:latin typeface="Times New Roman" pitchFamily="18" charset="0"/>
                <a:cs typeface="Times New Roman" pitchFamily="18" charset="0"/>
              </a:rPr>
              <a:t>mỏ, ...</a:t>
            </a:r>
            <a:endParaRPr lang="vi-VN" sz="3600" b="1">
              <a:solidFill>
                <a:schemeClr val="tx1"/>
              </a:solidFill>
              <a:latin typeface="Times New Roman" pitchFamily="18" charset="0"/>
              <a:cs typeface="Times New Roman" pitchFamily="18" charset="0"/>
            </a:endParaRPr>
          </a:p>
          <a:p>
            <a:r>
              <a:rPr lang="vi-VN" sz="3600" b="1">
                <a:solidFill>
                  <a:schemeClr val="tx1"/>
                </a:solidFill>
                <a:latin typeface="Times New Roman" pitchFamily="18" charset="0"/>
                <a:cs typeface="Times New Roman" pitchFamily="18" charset="0"/>
              </a:rPr>
              <a:t>4: Trung Lực, Ngô Gia Tự, Lê Hồng </a:t>
            </a:r>
            <a:r>
              <a:rPr lang="vi-VN" sz="3600" b="1" smtClean="0">
                <a:solidFill>
                  <a:schemeClr val="tx1"/>
                </a:solidFill>
                <a:latin typeface="Times New Roman" pitchFamily="18" charset="0"/>
                <a:cs typeface="Times New Roman" pitchFamily="18" charset="0"/>
              </a:rPr>
              <a:t>Phong,...</a:t>
            </a:r>
            <a:endParaRPr lang="vi-VN" sz="3600" b="1">
              <a:solidFill>
                <a:schemeClr val="tx1"/>
              </a:solidFill>
              <a:latin typeface="Times New Roman" pitchFamily="18" charset="0"/>
              <a:cs typeface="Times New Roman" pitchFamily="18" charset="0"/>
            </a:endParaRPr>
          </a:p>
          <a:p>
            <a:r>
              <a:rPr lang="vi-VN" sz="3600" b="1">
                <a:solidFill>
                  <a:schemeClr val="tx1"/>
                </a:solidFill>
                <a:latin typeface="Times New Roman" pitchFamily="18" charset="0"/>
                <a:cs typeface="Times New Roman" pitchFamily="18" charset="0"/>
              </a:rPr>
              <a:t>5: </a:t>
            </a:r>
            <a:r>
              <a:rPr lang="vi-VN" sz="3600" b="1" smtClean="0">
                <a:solidFill>
                  <a:schemeClr val="tx1"/>
                </a:solidFill>
                <a:latin typeface="Times New Roman" pitchFamily="18" charset="0"/>
                <a:cs typeface="Times New Roman" pitchFamily="18" charset="0"/>
              </a:rPr>
              <a:t>nồi</a:t>
            </a:r>
            <a:r>
              <a:rPr lang="vi-VN" sz="3600" b="1">
                <a:solidFill>
                  <a:schemeClr val="tx1"/>
                </a:solidFill>
                <a:latin typeface="Times New Roman" pitchFamily="18" charset="0"/>
                <a:cs typeface="Times New Roman" pitchFamily="18" charset="0"/>
              </a:rPr>
              <a:t>, bát, ca cốc, tivi, giường, tủ,...</a:t>
            </a:r>
          </a:p>
          <a:p>
            <a:r>
              <a:rPr lang="vi-VN" sz="3600" b="1">
                <a:solidFill>
                  <a:schemeClr val="tx1"/>
                </a:solidFill>
                <a:latin typeface="Times New Roman" pitchFamily="18" charset="0"/>
                <a:cs typeface="Times New Roman" pitchFamily="18" charset="0"/>
              </a:rPr>
              <a:t>6: Việt Nam, Mỹ, </a:t>
            </a:r>
            <a:r>
              <a:rPr lang="vi-VN" sz="3600" b="1" smtClean="0">
                <a:solidFill>
                  <a:schemeClr val="tx1"/>
                </a:solidFill>
                <a:latin typeface="Times New Roman" pitchFamily="18" charset="0"/>
                <a:cs typeface="Times New Roman" pitchFamily="18" charset="0"/>
              </a:rPr>
              <a:t>Hàn </a:t>
            </a:r>
            <a:r>
              <a:rPr lang="vi-VN" sz="3600" b="1">
                <a:solidFill>
                  <a:schemeClr val="tx1"/>
                </a:solidFill>
                <a:latin typeface="Times New Roman" pitchFamily="18" charset="0"/>
                <a:cs typeface="Times New Roman" pitchFamily="18" charset="0"/>
              </a:rPr>
              <a:t>Quốc, </a:t>
            </a:r>
            <a:r>
              <a:rPr lang="vi-VN" sz="3600" b="1" smtClean="0">
                <a:solidFill>
                  <a:schemeClr val="tx1"/>
                </a:solidFill>
                <a:latin typeface="Times New Roman" pitchFamily="18" charset="0"/>
                <a:cs typeface="Times New Roman" pitchFamily="18" charset="0"/>
              </a:rPr>
              <a:t>Cam-pu-chia, ...</a:t>
            </a:r>
            <a:endParaRPr lang="vi-VN" sz="3600"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270283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317500"/>
            <a:ext cx="9875838" cy="577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494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0" cy="5143500"/>
          </a:xfrm>
          <a:prstGeom prst="rect">
            <a:avLst/>
          </a:prstGeom>
          <a:solidFill>
            <a:srgbClr val="21212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buClrTx/>
              <a:buFontTx/>
              <a:buNone/>
            </a:pPr>
            <a:endParaRPr lang="en-US" kern="1200">
              <a:solidFill>
                <a:prstClr val="white"/>
              </a:solidFill>
            </a:endParaRPr>
          </a:p>
        </p:txBody>
      </p:sp>
      <p:cxnSp>
        <p:nvCxnSpPr>
          <p:cNvPr id="3" name="Straight Connector 2"/>
          <p:cNvCxnSpPr/>
          <p:nvPr/>
        </p:nvCxnSpPr>
        <p:spPr>
          <a:xfrm>
            <a:off x="1392921" y="268026"/>
            <a:ext cx="856786" cy="2309040"/>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9" idx="1"/>
          </p:cNvCxnSpPr>
          <p:nvPr/>
        </p:nvCxnSpPr>
        <p:spPr>
          <a:xfrm>
            <a:off x="6895573" y="2577074"/>
            <a:ext cx="846164" cy="2321771"/>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57425" y="357781"/>
            <a:ext cx="4629150" cy="4277548"/>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buClrTx/>
              <a:buFontTx/>
              <a:buNone/>
            </a:pPr>
            <a:r>
              <a:rPr lang="en-US" sz="5400" b="1" kern="1200" smtClean="0">
                <a:solidFill>
                  <a:srgbClr val="FFFF00"/>
                </a:solidFill>
                <a:latin typeface="Times New Roman" pitchFamily="18" charset="0"/>
                <a:cs typeface="Times New Roman" pitchFamily="18" charset="0"/>
              </a:rPr>
              <a:t>TRÒ CHƠI</a:t>
            </a:r>
            <a:endParaRPr lang="en-US" sz="5400" b="1" kern="1200" dirty="0">
              <a:solidFill>
                <a:srgbClr val="FFFF00"/>
              </a:solidFill>
              <a:latin typeface="Times New Roman" pitchFamily="18" charset="0"/>
              <a:cs typeface="Times New Roman" pitchFamily="18" charset="0"/>
            </a:endParaRPr>
          </a:p>
          <a:p>
            <a:pPr algn="ctr">
              <a:buClrTx/>
              <a:buFontTx/>
              <a:buNone/>
            </a:pPr>
            <a:r>
              <a:rPr lang="en-US" sz="8000" b="1" kern="1200" smtClean="0">
                <a:solidFill>
                  <a:srgbClr val="FFFF00"/>
                </a:solidFill>
                <a:latin typeface="Times New Roman" pitchFamily="18" charset="0"/>
                <a:cs typeface="Times New Roman" pitchFamily="18" charset="0"/>
              </a:rPr>
              <a:t>ĐỐ VUI</a:t>
            </a:r>
            <a:endParaRPr lang="en-US" sz="8000" b="1" kern="1200" dirty="0">
              <a:solidFill>
                <a:srgbClr val="FFFF00"/>
              </a:solidFill>
              <a:latin typeface="Times New Roman" pitchFamily="18" charset="0"/>
              <a:cs typeface="Times New Roman" pitchFamily="18" charset="0"/>
            </a:endParaRPr>
          </a:p>
        </p:txBody>
      </p:sp>
      <p:cxnSp>
        <p:nvCxnSpPr>
          <p:cNvPr id="6" name="Straight Connector 5"/>
          <p:cNvCxnSpPr>
            <a:stCxn id="8" idx="1"/>
          </p:cNvCxnSpPr>
          <p:nvPr/>
        </p:nvCxnSpPr>
        <p:spPr>
          <a:xfrm flipH="1">
            <a:off x="1393664" y="2577068"/>
            <a:ext cx="856049" cy="2317323"/>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a:endCxn id="9" idx="1"/>
          </p:cNvCxnSpPr>
          <p:nvPr/>
        </p:nvCxnSpPr>
        <p:spPr>
          <a:xfrm flipH="1">
            <a:off x="6895573" y="267533"/>
            <a:ext cx="846164" cy="2309535"/>
          </a:xfrm>
          <a:prstGeom prst="line">
            <a:avLst/>
          </a:prstGeom>
          <a:ln>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cxnSp>
      <p:sp>
        <p:nvSpPr>
          <p:cNvPr id="8" name="Left Bracket 7"/>
          <p:cNvSpPr/>
          <p:nvPr/>
        </p:nvSpPr>
        <p:spPr>
          <a:xfrm rot="10800000" flipH="1">
            <a:off x="2249708" y="1361735"/>
            <a:ext cx="147487" cy="2430662"/>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lIns="91436" tIns="45718" rIns="91436" bIns="45718" rtlCol="0" anchor="ctr"/>
          <a:lstStyle/>
          <a:p>
            <a:pPr algn="ctr">
              <a:buClrTx/>
              <a:buFontTx/>
              <a:buNone/>
            </a:pPr>
            <a:endParaRPr lang="en-US" kern="1200">
              <a:solidFill>
                <a:prstClr val="black"/>
              </a:solidFill>
            </a:endParaRPr>
          </a:p>
        </p:txBody>
      </p:sp>
      <p:sp>
        <p:nvSpPr>
          <p:cNvPr id="9" name="Left Bracket 8"/>
          <p:cNvSpPr/>
          <p:nvPr/>
        </p:nvSpPr>
        <p:spPr>
          <a:xfrm rot="10800000">
            <a:off x="6752960" y="1361735"/>
            <a:ext cx="142617" cy="2430662"/>
          </a:xfrm>
          <a:prstGeom prst="leftBracket">
            <a:avLst/>
          </a:prstGeom>
          <a:ln w="12700">
            <a:solidFill>
              <a:srgbClr val="FF0000"/>
            </a:solidFill>
          </a:ln>
          <a:effectLst>
            <a:glow rad="127000">
              <a:srgbClr val="FF0000">
                <a:alpha val="30000"/>
              </a:srgbClr>
            </a:glow>
          </a:effectLst>
        </p:spPr>
        <p:style>
          <a:lnRef idx="1">
            <a:schemeClr val="accent1"/>
          </a:lnRef>
          <a:fillRef idx="0">
            <a:schemeClr val="accent1"/>
          </a:fillRef>
          <a:effectRef idx="0">
            <a:schemeClr val="accent1"/>
          </a:effectRef>
          <a:fontRef idx="minor">
            <a:schemeClr val="tx1"/>
          </a:fontRef>
        </p:style>
        <p:txBody>
          <a:bodyPr lIns="91436" tIns="45718" rIns="91436" bIns="45718" rtlCol="0" anchor="ctr"/>
          <a:lstStyle/>
          <a:p>
            <a:pPr algn="ctr">
              <a:buClrTx/>
              <a:buFontTx/>
              <a:buNone/>
            </a:pPr>
            <a:endParaRPr lang="en-US" kern="1200">
              <a:solidFill>
                <a:prstClr val="black"/>
              </a:solidFill>
            </a:endParaRPr>
          </a:p>
        </p:txBody>
      </p:sp>
      <p:grpSp>
        <p:nvGrpSpPr>
          <p:cNvPr id="10" name="Group 9"/>
          <p:cNvGrpSpPr/>
          <p:nvPr/>
        </p:nvGrpSpPr>
        <p:grpSpPr>
          <a:xfrm>
            <a:off x="2062405" y="2381926"/>
            <a:ext cx="381962" cy="381962"/>
            <a:chOff x="452190" y="3133126"/>
            <a:chExt cx="286946" cy="286946"/>
          </a:xfrm>
        </p:grpSpPr>
        <p:sp>
          <p:nvSpPr>
            <p:cNvPr id="11" name="Oval 1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kern="1200" dirty="0">
                <a:solidFill>
                  <a:prstClr val="white"/>
                </a:solidFill>
              </a:endParaRPr>
            </a:p>
          </p:txBody>
        </p:sp>
        <p:sp>
          <p:nvSpPr>
            <p:cNvPr id="12" name="Oval 1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kern="1200">
                <a:solidFill>
                  <a:prstClr val="white"/>
                </a:solidFill>
              </a:endParaRPr>
            </a:p>
          </p:txBody>
        </p:sp>
      </p:grpSp>
      <p:grpSp>
        <p:nvGrpSpPr>
          <p:cNvPr id="13" name="Group 12"/>
          <p:cNvGrpSpPr/>
          <p:nvPr/>
        </p:nvGrpSpPr>
        <p:grpSpPr>
          <a:xfrm>
            <a:off x="6696265" y="2380873"/>
            <a:ext cx="381962" cy="381962"/>
            <a:chOff x="452190" y="3133126"/>
            <a:chExt cx="286946" cy="286946"/>
          </a:xfrm>
        </p:grpSpPr>
        <p:sp>
          <p:nvSpPr>
            <p:cNvPr id="14" name="Oval 1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kern="1200" dirty="0">
                <a:solidFill>
                  <a:prstClr val="white"/>
                </a:solidFill>
              </a:endParaRPr>
            </a:p>
          </p:txBody>
        </p:sp>
        <p:sp>
          <p:nvSpPr>
            <p:cNvPr id="15" name="Oval 1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kern="1200">
                <a:solidFill>
                  <a:prstClr val="white"/>
                </a:solidFill>
              </a:endParaRPr>
            </a:p>
          </p:txBody>
        </p:sp>
      </p:grpSp>
      <p:pic>
        <p:nvPicPr>
          <p:cNvPr id="29" name="Picture 5" descr="n3"/>
          <p:cNvPicPr>
            <a:picLocks noChangeAspect="1" noChangeArrowheads="1"/>
          </p:cNvPicPr>
          <p:nvPr/>
        </p:nvPicPr>
        <p:blipFill>
          <a:blip r:embed="rId9"/>
          <a:srcRect/>
          <a:stretch>
            <a:fillRect/>
          </a:stretch>
        </p:blipFill>
        <p:spPr bwMode="auto">
          <a:xfrm rot="10800000" flipV="1">
            <a:off x="1385201" y="229192"/>
            <a:ext cx="6356541" cy="128588"/>
          </a:xfrm>
          <a:prstGeom prst="rect">
            <a:avLst/>
          </a:prstGeom>
          <a:noFill/>
          <a:ln w="9525">
            <a:noFill/>
            <a:miter lim="800000"/>
            <a:headEnd/>
            <a:tailEnd/>
          </a:ln>
        </p:spPr>
      </p:pic>
      <p:pic>
        <p:nvPicPr>
          <p:cNvPr id="30" name="Picture 5" descr="n3"/>
          <p:cNvPicPr>
            <a:picLocks noChangeAspect="1" noChangeArrowheads="1"/>
          </p:cNvPicPr>
          <p:nvPr/>
        </p:nvPicPr>
        <p:blipFill>
          <a:blip r:embed="rId9"/>
          <a:srcRect/>
          <a:stretch>
            <a:fillRect/>
          </a:stretch>
        </p:blipFill>
        <p:spPr bwMode="auto">
          <a:xfrm rot="10800000" flipV="1">
            <a:off x="1385201" y="4635331"/>
            <a:ext cx="6356541" cy="370699"/>
          </a:xfrm>
          <a:prstGeom prst="rect">
            <a:avLst/>
          </a:prstGeom>
          <a:noFill/>
          <a:ln w="9525">
            <a:noFill/>
            <a:miter lim="800000"/>
            <a:headEnd/>
            <a:tailEnd/>
          </a:ln>
        </p:spPr>
      </p:pic>
      <p:grpSp>
        <p:nvGrpSpPr>
          <p:cNvPr id="17" name="Group 16"/>
          <p:cNvGrpSpPr/>
          <p:nvPr/>
        </p:nvGrpSpPr>
        <p:grpSpPr>
          <a:xfrm>
            <a:off x="1228678" y="4753108"/>
            <a:ext cx="381962" cy="381962"/>
            <a:chOff x="452190" y="3133126"/>
            <a:chExt cx="286946" cy="286946"/>
          </a:xfrm>
        </p:grpSpPr>
        <p:sp>
          <p:nvSpPr>
            <p:cNvPr id="18" name="Oval 17"/>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kern="1200" dirty="0">
                <a:solidFill>
                  <a:prstClr val="white"/>
                </a:solidFill>
              </a:endParaRPr>
            </a:p>
          </p:txBody>
        </p:sp>
        <p:sp>
          <p:nvSpPr>
            <p:cNvPr id="19" name="Oval 18"/>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kern="1200">
                <a:solidFill>
                  <a:prstClr val="white"/>
                </a:solidFill>
              </a:endParaRPr>
            </a:p>
          </p:txBody>
        </p:sp>
      </p:grpSp>
      <p:grpSp>
        <p:nvGrpSpPr>
          <p:cNvPr id="20" name="Group 19"/>
          <p:cNvGrpSpPr/>
          <p:nvPr/>
        </p:nvGrpSpPr>
        <p:grpSpPr>
          <a:xfrm>
            <a:off x="7528270" y="4753108"/>
            <a:ext cx="381962" cy="381962"/>
            <a:chOff x="452190" y="3133126"/>
            <a:chExt cx="286946" cy="286946"/>
          </a:xfrm>
        </p:grpSpPr>
        <p:sp>
          <p:nvSpPr>
            <p:cNvPr id="21" name="Oval 20"/>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kern="1200" dirty="0">
                <a:solidFill>
                  <a:prstClr val="white"/>
                </a:solidFill>
              </a:endParaRPr>
            </a:p>
          </p:txBody>
        </p:sp>
        <p:sp>
          <p:nvSpPr>
            <p:cNvPr id="22" name="Oval 21"/>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kern="1200">
                <a:solidFill>
                  <a:prstClr val="white"/>
                </a:solidFill>
              </a:endParaRPr>
            </a:p>
          </p:txBody>
        </p:sp>
      </p:grpSp>
      <p:grpSp>
        <p:nvGrpSpPr>
          <p:cNvPr id="23" name="Group 22"/>
          <p:cNvGrpSpPr/>
          <p:nvPr/>
        </p:nvGrpSpPr>
        <p:grpSpPr>
          <a:xfrm>
            <a:off x="1228678" y="87793"/>
            <a:ext cx="381962" cy="381962"/>
            <a:chOff x="452190" y="3133126"/>
            <a:chExt cx="286946" cy="286946"/>
          </a:xfrm>
        </p:grpSpPr>
        <p:sp>
          <p:nvSpPr>
            <p:cNvPr id="24" name="Oval 23"/>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kern="1200" dirty="0">
                <a:solidFill>
                  <a:prstClr val="white"/>
                </a:solidFill>
              </a:endParaRPr>
            </a:p>
          </p:txBody>
        </p:sp>
        <p:sp>
          <p:nvSpPr>
            <p:cNvPr id="25" name="Oval 24"/>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kern="1200">
                <a:solidFill>
                  <a:prstClr val="white"/>
                </a:solidFill>
              </a:endParaRPr>
            </a:p>
          </p:txBody>
        </p:sp>
      </p:grpSp>
      <p:grpSp>
        <p:nvGrpSpPr>
          <p:cNvPr id="26" name="Group 25"/>
          <p:cNvGrpSpPr/>
          <p:nvPr/>
        </p:nvGrpSpPr>
        <p:grpSpPr>
          <a:xfrm>
            <a:off x="7528270" y="87793"/>
            <a:ext cx="381962" cy="381962"/>
            <a:chOff x="452190" y="3133126"/>
            <a:chExt cx="286946" cy="286946"/>
          </a:xfrm>
        </p:grpSpPr>
        <p:sp>
          <p:nvSpPr>
            <p:cNvPr id="27" name="Oval 26"/>
            <p:cNvSpPr/>
            <p:nvPr/>
          </p:nvSpPr>
          <p:spPr>
            <a:xfrm>
              <a:off x="452190" y="3133126"/>
              <a:ext cx="286946" cy="286946"/>
            </a:xfrm>
            <a:prstGeom prst="ellipse">
              <a:avLst/>
            </a:prstGeom>
            <a:solidFill>
              <a:srgbClr val="212121"/>
            </a:solidFill>
            <a:ln>
              <a:noFill/>
            </a:ln>
            <a:effectLst>
              <a:glow rad="127000">
                <a:srgbClr val="00FF4E"/>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kern="1200" dirty="0">
                <a:solidFill>
                  <a:prstClr val="white"/>
                </a:solidFill>
              </a:endParaRPr>
            </a:p>
          </p:txBody>
        </p:sp>
        <p:sp>
          <p:nvSpPr>
            <p:cNvPr id="28" name="Oval 27"/>
            <p:cNvSpPr/>
            <p:nvPr/>
          </p:nvSpPr>
          <p:spPr>
            <a:xfrm>
              <a:off x="531824" y="3217049"/>
              <a:ext cx="122915" cy="122915"/>
            </a:xfrm>
            <a:prstGeom prst="ellipse">
              <a:avLst/>
            </a:prstGeom>
            <a:solidFill>
              <a:srgbClr val="00F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kern="1200">
                <a:solidFill>
                  <a:prstClr val="white"/>
                </a:solidFill>
              </a:endParaRPr>
            </a:p>
          </p:txBody>
        </p:sp>
      </p:grpSp>
      <p:pic>
        <p:nvPicPr>
          <p:cNvPr id="31" name="nhacnen3">
            <a:hlinkClick r:id="" action="ppaction://media"/>
          </p:cNvPr>
          <p:cNvPicPr>
            <a:picLocks noChangeAspect="1"/>
          </p:cNvPicPr>
          <p:nvPr>
            <a:audioFile r:link="rId2"/>
            <p:extLst>
              <p:ext uri="{DAA4B4D4-6D71-4841-9C94-3DE7FCFB9230}">
                <p14:media xmlns:p14="http://schemas.microsoft.com/office/powerpoint/2010/main" r:embed="rId1">
                  <p14:bmkLst>
                    <p14:bmk name="Bookmark 1" time="0"/>
                  </p14:bmkLst>
                </p14:media>
              </p:ext>
            </p:extLst>
          </p:nvPr>
        </p:nvPicPr>
        <p:blipFill>
          <a:blip r:embed="rId10" cstate="print"/>
          <a:stretch>
            <a:fillRect/>
          </a:stretch>
        </p:blipFill>
        <p:spPr>
          <a:xfrm>
            <a:off x="9174533" y="4463879"/>
            <a:ext cx="342900" cy="342900"/>
          </a:xfrm>
          <a:prstGeom prst="rect">
            <a:avLst/>
          </a:prstGeom>
        </p:spPr>
      </p:pic>
    </p:spTree>
    <p:extLst>
      <p:ext uri="{BB962C8B-B14F-4D97-AF65-F5344CB8AC3E}">
        <p14:creationId xmlns:p14="http://schemas.microsoft.com/office/powerpoint/2010/main" val="11139544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5"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6" name="Beep_1.wav"/>
                                            </p:tgtEl>
                                          </p:cMediaNode>
                                        </p:audio>
                                      </p:subTnLst>
                                    </p:cTn>
                                  </p:par>
                                  <p:par>
                                    <p:cTn id="26" presetID="4" presetClass="mediacall" presetSubtype="0" fill="hold" nodeType="withEffect">
                                      <p:stCondLst>
                                        <p:cond delay="0"/>
                                      </p:stCondLst>
                                      <p:childTnLst>
                                        <p:cmd type="call" cmd="playFromBookmark(Bookmark 1)">
                                          <p:cBhvr>
                                            <p:cTn id="27" dur="9552" fill="hold"/>
                                            <p:tgtEl>
                                              <p:spTgt spid="31"/>
                                            </p:tgtEl>
                                          </p:cBhvr>
                                        </p:cmd>
                                      </p:childTnLst>
                                    </p:cTn>
                                  </p:par>
                                  <p:par>
                                    <p:cTn id="28" presetID="49" presetClass="entr" presetSubtype="0" decel="10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300" fill="hold"/>
                                            <p:tgtEl>
                                              <p:spTgt spid="13"/>
                                            </p:tgtEl>
                                            <p:attrNameLst>
                                              <p:attrName>ppt_w</p:attrName>
                                            </p:attrNameLst>
                                          </p:cBhvr>
                                          <p:tavLst>
                                            <p:tav tm="0">
                                              <p:val>
                                                <p:fltVal val="0"/>
                                              </p:val>
                                            </p:tav>
                                            <p:tav tm="100000">
                                              <p:val>
                                                <p:strVal val="#ppt_w"/>
                                              </p:val>
                                            </p:tav>
                                          </p:tavLst>
                                        </p:anim>
                                        <p:anim calcmode="lin" valueType="num">
                                          <p:cBhvr>
                                            <p:cTn id="31" dur="300" fill="hold"/>
                                            <p:tgtEl>
                                              <p:spTgt spid="13"/>
                                            </p:tgtEl>
                                            <p:attrNameLst>
                                              <p:attrName>ppt_h</p:attrName>
                                            </p:attrNameLst>
                                          </p:cBhvr>
                                          <p:tavLst>
                                            <p:tav tm="0">
                                              <p:val>
                                                <p:fltVal val="0"/>
                                              </p:val>
                                            </p:tav>
                                            <p:tav tm="100000">
                                              <p:val>
                                                <p:strVal val="#ppt_h"/>
                                              </p:val>
                                            </p:tav>
                                          </p:tavLst>
                                        </p:anim>
                                        <p:anim calcmode="lin" valueType="num">
                                          <p:cBhvr>
                                            <p:cTn id="32" dur="300" fill="hold"/>
                                            <p:tgtEl>
                                              <p:spTgt spid="13"/>
                                            </p:tgtEl>
                                            <p:attrNameLst>
                                              <p:attrName>style.rotation</p:attrName>
                                            </p:attrNameLst>
                                          </p:cBhvr>
                                          <p:tavLst>
                                            <p:tav tm="0">
                                              <p:val>
                                                <p:fltVal val="360"/>
                                              </p:val>
                                            </p:tav>
                                            <p:tav tm="100000">
                                              <p:val>
                                                <p:fltVal val="0"/>
                                              </p:val>
                                            </p:tav>
                                          </p:tavLst>
                                        </p:anim>
                                        <p:animEffect transition="in" filter="fade">
                                          <p:cBhvr>
                                            <p:cTn id="33" dur="300"/>
                                            <p:tgtEl>
                                              <p:spTgt spid="13"/>
                                            </p:tgtEl>
                                          </p:cBhvr>
                                        </p:animEffect>
                                      </p:childTnLst>
                                    </p:cTn>
                                  </p:par>
                                </p:childTnLst>
                              </p:cTn>
                            </p:par>
                            <p:par>
                              <p:cTn id="34" fill="hold">
                                <p:stCondLst>
                                  <p:cond delay="9866"/>
                                </p:stCondLst>
                                <p:childTnLst>
                                  <p:par>
                                    <p:cTn id="35" presetID="50" presetClass="entr" presetSubtype="0" decel="10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700" fill="hold"/>
                                            <p:tgtEl>
                                              <p:spTgt spid="9"/>
                                            </p:tgtEl>
                                            <p:attrNameLst>
                                              <p:attrName>ppt_w</p:attrName>
                                            </p:attrNameLst>
                                          </p:cBhvr>
                                          <p:tavLst>
                                            <p:tav tm="0">
                                              <p:val>
                                                <p:strVal val="#ppt_w+.3"/>
                                              </p:val>
                                            </p:tav>
                                            <p:tav tm="100000">
                                              <p:val>
                                                <p:strVal val="#ppt_w"/>
                                              </p:val>
                                            </p:tav>
                                          </p:tavLst>
                                        </p:anim>
                                        <p:anim calcmode="lin" valueType="num">
                                          <p:cBhvr>
                                            <p:cTn id="38" dur="700" fill="hold"/>
                                            <p:tgtEl>
                                              <p:spTgt spid="9"/>
                                            </p:tgtEl>
                                            <p:attrNameLst>
                                              <p:attrName>ppt_h</p:attrName>
                                            </p:attrNameLst>
                                          </p:cBhvr>
                                          <p:tavLst>
                                            <p:tav tm="0">
                                              <p:val>
                                                <p:strVal val="#ppt_h"/>
                                              </p:val>
                                            </p:tav>
                                            <p:tav tm="100000">
                                              <p:val>
                                                <p:strVal val="#ppt_h"/>
                                              </p:val>
                                            </p:tav>
                                          </p:tavLst>
                                        </p:anim>
                                        <p:animEffect transition="in" filter="fade">
                                          <p:cBhvr>
                                            <p:cTn id="39" dur="700"/>
                                            <p:tgtEl>
                                              <p:spTgt spid="9"/>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700" fill="hold"/>
                                            <p:tgtEl>
                                              <p:spTgt spid="8"/>
                                            </p:tgtEl>
                                            <p:attrNameLst>
                                              <p:attrName>ppt_w</p:attrName>
                                            </p:attrNameLst>
                                          </p:cBhvr>
                                          <p:tavLst>
                                            <p:tav tm="0">
                                              <p:val>
                                                <p:strVal val="#ppt_w+.3"/>
                                              </p:val>
                                            </p:tav>
                                            <p:tav tm="100000">
                                              <p:val>
                                                <p:strVal val="#ppt_w"/>
                                              </p:val>
                                            </p:tav>
                                          </p:tavLst>
                                        </p:anim>
                                        <p:anim calcmode="lin" valueType="num">
                                          <p:cBhvr>
                                            <p:cTn id="43" dur="700" fill="hold"/>
                                            <p:tgtEl>
                                              <p:spTgt spid="8"/>
                                            </p:tgtEl>
                                            <p:attrNameLst>
                                              <p:attrName>ppt_h</p:attrName>
                                            </p:attrNameLst>
                                          </p:cBhvr>
                                          <p:tavLst>
                                            <p:tav tm="0">
                                              <p:val>
                                                <p:strVal val="#ppt_h"/>
                                              </p:val>
                                            </p:tav>
                                            <p:tav tm="100000">
                                              <p:val>
                                                <p:strVal val="#ppt_h"/>
                                              </p:val>
                                            </p:tav>
                                          </p:tavLst>
                                        </p:anim>
                                        <p:animEffect transition="in" filter="fade">
                                          <p:cBhvr>
                                            <p:cTn id="44" dur="700"/>
                                            <p:tgtEl>
                                              <p:spTgt spid="8"/>
                                            </p:tgtEl>
                                          </p:cBhvr>
                                        </p:animEffect>
                                      </p:childTnLst>
                                      <p:subTnLst>
                                        <p:audio>
                                          <p:cMediaNode>
                                            <p:cTn display="0" masterRel="sameClick">
                                              <p:stCondLst>
                                                <p:cond evt="begin" delay="0">
                                                  <p:tn val="40"/>
                                                </p:cond>
                                              </p:stCondLst>
                                              <p:endCondLst>
                                                <p:cond evt="onStopAudio" delay="0">
                                                  <p:tgtEl>
                                                    <p:sldTgt/>
                                                  </p:tgtEl>
                                                </p:cond>
                                              </p:endCondLst>
                                            </p:cTn>
                                            <p:tgtEl>
                                              <p:sndTgt r:embed="rId7" name="suonho.wav"/>
                                            </p:tgtEl>
                                          </p:cMediaNode>
                                        </p:audio>
                                      </p:subTnLst>
                                    </p:cTn>
                                  </p:par>
                                  <p:par>
                                    <p:cTn id="45" presetID="14" presetClass="entr" presetSubtype="1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400"/>
                                            <p:tgtEl>
                                              <p:spTgt spid="5"/>
                                            </p:tgtEl>
                                          </p:cBhvr>
                                        </p:animEffect>
                                      </p:childTnLst>
                                      <p:subTnLst>
                                        <p:audio>
                                          <p:cMediaNode>
                                            <p:cTn display="0" masterRel="sameClick">
                                              <p:stCondLst>
                                                <p:cond evt="begin" delay="0">
                                                  <p:tn val="45"/>
                                                </p:cond>
                                              </p:stCondLst>
                                              <p:endCondLst>
                                                <p:cond evt="onStopAudio" delay="0">
                                                  <p:tgtEl>
                                                    <p:sldTgt/>
                                                  </p:tgtEl>
                                                </p:cond>
                                              </p:endCondLst>
                                            </p:cTn>
                                            <p:tgtEl>
                                              <p:sndTgt r:embed="rId8" name="fins__success-2.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37879">
                    <p:cTn id="48"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300"/>
                                            <p:tgtEl>
                                              <p:spTgt spid="3"/>
                                            </p:tgtEl>
                                          </p:cBhvr>
                                        </p:animEffect>
                                      </p:childTnLst>
                                      <p:subTnLst>
                                        <p:audio>
                                          <p:cMediaNode>
                                            <p:cTn display="0" masterRel="sameClick">
                                              <p:stCondLst>
                                                <p:cond evt="begin" delay="0">
                                                  <p:tn val="7"/>
                                                </p:cond>
                                              </p:stCondLst>
                                              <p:endCondLst>
                                                <p:cond evt="onStopAudio" delay="0">
                                                  <p:tgtEl>
                                                    <p:sldTgt/>
                                                  </p:tgtEl>
                                                </p:cond>
                                              </p:endCondLst>
                                            </p:cTn>
                                            <p:tgtEl>
                                              <p:sndTgt r:embed="rId11" name="menu_toggle_tone.wav"/>
                                            </p:tgtEl>
                                          </p:cMediaNode>
                                        </p:audio>
                                      </p:sub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2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300"/>
                                            <p:tgtEl>
                                              <p:spTgt spid="7"/>
                                            </p:tgtEl>
                                          </p:cBhvr>
                                        </p:animEffect>
                                      </p:childTnLst>
                                    </p:cTn>
                                  </p:par>
                                  <p:par>
                                    <p:cTn id="16" presetID="22" presetClass="entr" presetSubtype="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300"/>
                                            <p:tgtEl>
                                              <p:spTgt spid="4"/>
                                            </p:tgtEl>
                                          </p:cBhvr>
                                        </p:animEffect>
                                      </p:childTnLst>
                                    </p:cTn>
                                  </p:par>
                                </p:childTnLst>
                              </p:cTn>
                            </p:par>
                            <p:par>
                              <p:cTn id="19" fill="hold">
                                <p:stCondLst>
                                  <p:cond delay="300"/>
                                </p:stCondLst>
                                <p:childTnLst>
                                  <p:par>
                                    <p:cTn id="20" presetID="49" presetClass="entr" presetSubtype="0" decel="10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 fill="hold"/>
                                            <p:tgtEl>
                                              <p:spTgt spid="10"/>
                                            </p:tgtEl>
                                            <p:attrNameLst>
                                              <p:attrName>ppt_w</p:attrName>
                                            </p:attrNameLst>
                                          </p:cBhvr>
                                          <p:tavLst>
                                            <p:tav tm="0">
                                              <p:val>
                                                <p:fltVal val="0"/>
                                              </p:val>
                                            </p:tav>
                                            <p:tav tm="100000">
                                              <p:val>
                                                <p:strVal val="#ppt_w"/>
                                              </p:val>
                                            </p:tav>
                                          </p:tavLst>
                                        </p:anim>
                                        <p:anim calcmode="lin" valueType="num">
                                          <p:cBhvr>
                                            <p:cTn id="23" dur="300" fill="hold"/>
                                            <p:tgtEl>
                                              <p:spTgt spid="10"/>
                                            </p:tgtEl>
                                            <p:attrNameLst>
                                              <p:attrName>ppt_h</p:attrName>
                                            </p:attrNameLst>
                                          </p:cBhvr>
                                          <p:tavLst>
                                            <p:tav tm="0">
                                              <p:val>
                                                <p:fltVal val="0"/>
                                              </p:val>
                                            </p:tav>
                                            <p:tav tm="100000">
                                              <p:val>
                                                <p:strVal val="#ppt_h"/>
                                              </p:val>
                                            </p:tav>
                                          </p:tavLst>
                                        </p:anim>
                                        <p:anim calcmode="lin" valueType="num">
                                          <p:cBhvr>
                                            <p:cTn id="24" dur="300" fill="hold"/>
                                            <p:tgtEl>
                                              <p:spTgt spid="10"/>
                                            </p:tgtEl>
                                            <p:attrNameLst>
                                              <p:attrName>style.rotation</p:attrName>
                                            </p:attrNameLst>
                                          </p:cBhvr>
                                          <p:tavLst>
                                            <p:tav tm="0">
                                              <p:val>
                                                <p:fltVal val="360"/>
                                              </p:val>
                                            </p:tav>
                                            <p:tav tm="100000">
                                              <p:val>
                                                <p:fltVal val="0"/>
                                              </p:val>
                                            </p:tav>
                                          </p:tavLst>
                                        </p:anim>
                                        <p:animEffect transition="in" filter="fade">
                                          <p:cBhvr>
                                            <p:cTn id="25" dur="3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12" name="Beep_1.wav"/>
                                            </p:tgtEl>
                                          </p:cMediaNode>
                                        </p:audio>
                                      </p:subTnLst>
                                    </p:cTn>
                                  </p:par>
                                  <p:par>
                                    <p:cTn id="26" presetID="1" presetClass="mediacall" presetSubtype="0" fill="hold" nodeType="withEffect">
                                      <p:stCondLst>
                                        <p:cond delay="0"/>
                                      </p:stCondLst>
                                      <p:childTnLst>
                                        <p:cmd type="call" cmd="playFrom(0.000)">
                                          <p:cBhvr>
                                            <p:cTn id="27" dur="9552" fill="hold"/>
                                            <p:tgtEl>
                                              <p:spTgt spid="31"/>
                                            </p:tgtEl>
                                          </p:cBhvr>
                                        </p:cmd>
                                      </p:childTnLst>
                                    </p:cTn>
                                  </p:par>
                                  <p:par>
                                    <p:cTn id="28" presetID="49" presetClass="entr" presetSubtype="0" decel="10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300" fill="hold"/>
                                            <p:tgtEl>
                                              <p:spTgt spid="13"/>
                                            </p:tgtEl>
                                            <p:attrNameLst>
                                              <p:attrName>ppt_w</p:attrName>
                                            </p:attrNameLst>
                                          </p:cBhvr>
                                          <p:tavLst>
                                            <p:tav tm="0">
                                              <p:val>
                                                <p:fltVal val="0"/>
                                              </p:val>
                                            </p:tav>
                                            <p:tav tm="100000">
                                              <p:val>
                                                <p:strVal val="#ppt_w"/>
                                              </p:val>
                                            </p:tav>
                                          </p:tavLst>
                                        </p:anim>
                                        <p:anim calcmode="lin" valueType="num">
                                          <p:cBhvr>
                                            <p:cTn id="31" dur="300" fill="hold"/>
                                            <p:tgtEl>
                                              <p:spTgt spid="13"/>
                                            </p:tgtEl>
                                            <p:attrNameLst>
                                              <p:attrName>ppt_h</p:attrName>
                                            </p:attrNameLst>
                                          </p:cBhvr>
                                          <p:tavLst>
                                            <p:tav tm="0">
                                              <p:val>
                                                <p:fltVal val="0"/>
                                              </p:val>
                                            </p:tav>
                                            <p:tav tm="100000">
                                              <p:val>
                                                <p:strVal val="#ppt_h"/>
                                              </p:val>
                                            </p:tav>
                                          </p:tavLst>
                                        </p:anim>
                                        <p:anim calcmode="lin" valueType="num">
                                          <p:cBhvr>
                                            <p:cTn id="32" dur="300" fill="hold"/>
                                            <p:tgtEl>
                                              <p:spTgt spid="13"/>
                                            </p:tgtEl>
                                            <p:attrNameLst>
                                              <p:attrName>style.rotation</p:attrName>
                                            </p:attrNameLst>
                                          </p:cBhvr>
                                          <p:tavLst>
                                            <p:tav tm="0">
                                              <p:val>
                                                <p:fltVal val="360"/>
                                              </p:val>
                                            </p:tav>
                                            <p:tav tm="100000">
                                              <p:val>
                                                <p:fltVal val="0"/>
                                              </p:val>
                                            </p:tav>
                                          </p:tavLst>
                                        </p:anim>
                                        <p:animEffect transition="in" filter="fade">
                                          <p:cBhvr>
                                            <p:cTn id="33" dur="300"/>
                                            <p:tgtEl>
                                              <p:spTgt spid="13"/>
                                            </p:tgtEl>
                                          </p:cBhvr>
                                        </p:animEffect>
                                      </p:childTnLst>
                                    </p:cTn>
                                  </p:par>
                                </p:childTnLst>
                              </p:cTn>
                            </p:par>
                            <p:par>
                              <p:cTn id="34" fill="hold">
                                <p:stCondLst>
                                  <p:cond delay="9866"/>
                                </p:stCondLst>
                                <p:childTnLst>
                                  <p:par>
                                    <p:cTn id="35" presetID="50" presetClass="entr" presetSubtype="0" decel="10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700" fill="hold"/>
                                            <p:tgtEl>
                                              <p:spTgt spid="9"/>
                                            </p:tgtEl>
                                            <p:attrNameLst>
                                              <p:attrName>ppt_w</p:attrName>
                                            </p:attrNameLst>
                                          </p:cBhvr>
                                          <p:tavLst>
                                            <p:tav tm="0">
                                              <p:val>
                                                <p:strVal val="#ppt_w+.3"/>
                                              </p:val>
                                            </p:tav>
                                            <p:tav tm="100000">
                                              <p:val>
                                                <p:strVal val="#ppt_w"/>
                                              </p:val>
                                            </p:tav>
                                          </p:tavLst>
                                        </p:anim>
                                        <p:anim calcmode="lin" valueType="num">
                                          <p:cBhvr>
                                            <p:cTn id="38" dur="700" fill="hold"/>
                                            <p:tgtEl>
                                              <p:spTgt spid="9"/>
                                            </p:tgtEl>
                                            <p:attrNameLst>
                                              <p:attrName>ppt_h</p:attrName>
                                            </p:attrNameLst>
                                          </p:cBhvr>
                                          <p:tavLst>
                                            <p:tav tm="0">
                                              <p:val>
                                                <p:strVal val="#ppt_h"/>
                                              </p:val>
                                            </p:tav>
                                            <p:tav tm="100000">
                                              <p:val>
                                                <p:strVal val="#ppt_h"/>
                                              </p:val>
                                            </p:tav>
                                          </p:tavLst>
                                        </p:anim>
                                        <p:animEffect transition="in" filter="fade">
                                          <p:cBhvr>
                                            <p:cTn id="39" dur="700"/>
                                            <p:tgtEl>
                                              <p:spTgt spid="9"/>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700" fill="hold"/>
                                            <p:tgtEl>
                                              <p:spTgt spid="8"/>
                                            </p:tgtEl>
                                            <p:attrNameLst>
                                              <p:attrName>ppt_w</p:attrName>
                                            </p:attrNameLst>
                                          </p:cBhvr>
                                          <p:tavLst>
                                            <p:tav tm="0">
                                              <p:val>
                                                <p:strVal val="#ppt_w+.3"/>
                                              </p:val>
                                            </p:tav>
                                            <p:tav tm="100000">
                                              <p:val>
                                                <p:strVal val="#ppt_w"/>
                                              </p:val>
                                            </p:tav>
                                          </p:tavLst>
                                        </p:anim>
                                        <p:anim calcmode="lin" valueType="num">
                                          <p:cBhvr>
                                            <p:cTn id="43" dur="700" fill="hold"/>
                                            <p:tgtEl>
                                              <p:spTgt spid="8"/>
                                            </p:tgtEl>
                                            <p:attrNameLst>
                                              <p:attrName>ppt_h</p:attrName>
                                            </p:attrNameLst>
                                          </p:cBhvr>
                                          <p:tavLst>
                                            <p:tav tm="0">
                                              <p:val>
                                                <p:strVal val="#ppt_h"/>
                                              </p:val>
                                            </p:tav>
                                            <p:tav tm="100000">
                                              <p:val>
                                                <p:strVal val="#ppt_h"/>
                                              </p:val>
                                            </p:tav>
                                          </p:tavLst>
                                        </p:anim>
                                        <p:animEffect transition="in" filter="fade">
                                          <p:cBhvr>
                                            <p:cTn id="44" dur="700"/>
                                            <p:tgtEl>
                                              <p:spTgt spid="8"/>
                                            </p:tgtEl>
                                          </p:cBhvr>
                                        </p:animEffect>
                                      </p:childTnLst>
                                      <p:subTnLst>
                                        <p:audio>
                                          <p:cMediaNode>
                                            <p:cTn display="0" masterRel="sameClick">
                                              <p:stCondLst>
                                                <p:cond evt="begin" delay="0">
                                                  <p:tn val="40"/>
                                                </p:cond>
                                              </p:stCondLst>
                                              <p:endCondLst>
                                                <p:cond evt="onStopAudio" delay="0">
                                                  <p:tgtEl>
                                                    <p:sldTgt/>
                                                  </p:tgtEl>
                                                </p:cond>
                                              </p:endCondLst>
                                            </p:cTn>
                                            <p:tgtEl>
                                              <p:sndTgt r:embed="rId13" name="suonho.wav"/>
                                            </p:tgtEl>
                                          </p:cMediaNode>
                                        </p:audio>
                                      </p:subTnLst>
                                    </p:cTn>
                                  </p:par>
                                  <p:par>
                                    <p:cTn id="45" presetID="14" presetClass="entr" presetSubtype="1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400"/>
                                            <p:tgtEl>
                                              <p:spTgt spid="5"/>
                                            </p:tgtEl>
                                          </p:cBhvr>
                                        </p:animEffect>
                                      </p:childTnLst>
                                      <p:subTnLst>
                                        <p:audio>
                                          <p:cMediaNode>
                                            <p:cTn display="0" masterRel="sameClick">
                                              <p:stCondLst>
                                                <p:cond evt="begin" delay="0">
                                                  <p:tn val="45"/>
                                                </p:cond>
                                              </p:stCondLst>
                                              <p:endCondLst>
                                                <p:cond evt="onStopAudio" delay="0">
                                                  <p:tgtEl>
                                                    <p:sldTgt/>
                                                  </p:tgtEl>
                                                </p:cond>
                                              </p:endCondLst>
                                            </p:cTn>
                                            <p:tgtEl>
                                              <p:sndTgt r:embed="rId14" name="fins__success-2.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37879">
                    <p:cTn id="48" fill="hold" display="0">
                      <p:stCondLst>
                        <p:cond delay="indefinite"/>
                      </p:stCondLst>
                      <p:endCondLst>
                        <p:cond evt="onStopAudio" delay="0">
                          <p:tgtEl>
                            <p:sldTgt/>
                          </p:tgtEl>
                        </p:cond>
                      </p:endCondLst>
                    </p:cTn>
                    <p:tgtEl>
                      <p:spTgt spid="31"/>
                    </p:tgtEl>
                  </p:cMediaNode>
                </p:audio>
              </p:childTnLst>
            </p:cTn>
          </p:par>
        </p:tnLst>
        <p:bldLst>
          <p:bldP spid="2" grpId="0" animBg="1"/>
          <p:bldP spid="5" grpId="0" animBg="1"/>
          <p:bldP spid="8" grpId="0" animBg="1"/>
          <p:bldP spid="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m yeu truong em mp4.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83127" y="42807"/>
            <a:ext cx="9053729" cy="5100693"/>
          </a:xfrm>
          <a:prstGeom prst="rect">
            <a:avLst/>
          </a:prstGeom>
        </p:spPr>
      </p:pic>
      <p:sp>
        <p:nvSpPr>
          <p:cNvPr id="3" name="AutoShape 51"/>
          <p:cNvSpPr>
            <a:spLocks noChangeArrowheads="1"/>
          </p:cNvSpPr>
          <p:nvPr/>
        </p:nvSpPr>
        <p:spPr bwMode="auto">
          <a:xfrm>
            <a:off x="0" y="0"/>
            <a:ext cx="4374574" cy="936280"/>
          </a:xfrm>
          <a:prstGeom prst="roundRect">
            <a:avLst>
              <a:gd name="adj" fmla="val 16667"/>
            </a:avLst>
          </a:prstGeom>
          <a:solidFill>
            <a:srgbClr val="00B050"/>
          </a:solidFill>
          <a:ln w="9525">
            <a:solidFill>
              <a:srgbClr val="FF6600"/>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US" sz="4000" b="1" smtClean="0">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KHỞI ĐỘNG </a:t>
            </a:r>
            <a:endParaRPr lang="vi-VN" sz="4000"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85290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Jet Fighter 2-DVD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4"/>
                                        </p:tgtEl>
                                      </p:cBhvr>
                                    </p:cmd>
                                  </p:childTnLst>
                                </p:cTn>
                              </p:par>
                            </p:childTnLst>
                          </p:cTn>
                        </p:par>
                      </p:childTnLst>
                    </p:cTn>
                  </p:par>
                </p:childTnLst>
              </p:cTn>
              <p:nextCondLst>
                <p:cond evt="onClick" delay="0">
                  <p:tgtEl>
                    <p:spTgt spid="4"/>
                  </p:tgtEl>
                </p:cond>
              </p:nextCondLst>
            </p:seq>
            <p:video>
              <p:cMediaNode vol="80000">
                <p:cTn id="14" fill="hold" display="0">
                  <p:stCondLst>
                    <p:cond delay="indefinite"/>
                  </p:stCondLst>
                </p:cTn>
                <p:tgtEl>
                  <p:spTgt spid="4"/>
                </p:tgtEl>
              </p:cMediaNode>
            </p:video>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1"/>
          <p:cNvSpPr>
            <a:spLocks noChangeArrowheads="1"/>
          </p:cNvSpPr>
          <p:nvPr/>
        </p:nvSpPr>
        <p:spPr bwMode="auto">
          <a:xfrm>
            <a:off x="103909" y="142328"/>
            <a:ext cx="2452255" cy="1125364"/>
          </a:xfrm>
          <a:prstGeom prst="roundRect">
            <a:avLst>
              <a:gd name="adj" fmla="val 16667"/>
            </a:avLst>
          </a:prstGeom>
          <a:solidFill>
            <a:srgbClr val="FFFF00"/>
          </a:solidFill>
          <a:ln w="9525">
            <a:solidFill>
              <a:srgbClr val="FF6600"/>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4800" b="1" smtClean="0">
                <a:solidFill>
                  <a:prstClr val="black"/>
                </a:solidFill>
                <a:latin typeface="Times New Roman" pitchFamily="18" charset="0"/>
                <a:ea typeface="+mn-ea"/>
                <a:cs typeface="Times New Roman" pitchFamily="18" charset="0"/>
              </a:rPr>
              <a:t>Câu 1</a:t>
            </a:r>
            <a:endParaRPr lang="en-US" altLang="en-US" sz="48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5" name="AutoShape 51"/>
          <p:cNvSpPr>
            <a:spLocks noChangeArrowheads="1"/>
          </p:cNvSpPr>
          <p:nvPr/>
        </p:nvSpPr>
        <p:spPr bwMode="auto">
          <a:xfrm>
            <a:off x="0" y="1267692"/>
            <a:ext cx="9143999" cy="3148444"/>
          </a:xfrm>
          <a:prstGeom prst="roundRect">
            <a:avLst>
              <a:gd name="adj" fmla="val 16667"/>
            </a:avLst>
          </a:prstGeom>
          <a:solidFill>
            <a:srgbClr val="00B050"/>
          </a:solidFill>
          <a:ln w="9525">
            <a:solidFill>
              <a:srgbClr val="FF6600"/>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4000" b="1" smtClean="0">
                <a:solidFill>
                  <a:prstClr val="black"/>
                </a:solidFill>
                <a:latin typeface="Times New Roman" pitchFamily="18" charset="0"/>
                <a:ea typeface="+mn-ea"/>
                <a:cs typeface="Times New Roman" pitchFamily="18" charset="0"/>
              </a:rPr>
              <a:t>Không sơn mà đỏ</a:t>
            </a:r>
          </a:p>
          <a:p>
            <a:pPr algn="ctr" defTabSz="685783">
              <a:spcBef>
                <a:spcPct val="0"/>
              </a:spcBef>
              <a:buClrTx/>
              <a:buFont typeface="Arial"/>
              <a:buNone/>
            </a:pPr>
            <a:r>
              <a:rPr lang="en-US" altLang="en-US" sz="4000" b="1" smtClean="0">
                <a:solidFill>
                  <a:prstClr val="black"/>
                </a:solidFill>
                <a:latin typeface="Times New Roman" pitchFamily="18" charset="0"/>
                <a:ea typeface="+mn-ea"/>
                <a:cs typeface="Times New Roman" pitchFamily="18" charset="0"/>
              </a:rPr>
              <a:t>Không gõ mà kêu</a:t>
            </a:r>
          </a:p>
          <a:p>
            <a:pPr algn="ctr" defTabSz="685783">
              <a:spcBef>
                <a:spcPct val="0"/>
              </a:spcBef>
              <a:buClrTx/>
              <a:buFont typeface="Arial"/>
              <a:buNone/>
            </a:pPr>
            <a:r>
              <a:rPr lang="en-US" altLang="en-US" sz="4000" b="1" smtClean="0">
                <a:solidFill>
                  <a:prstClr val="black"/>
                </a:solidFill>
                <a:latin typeface="Times New Roman" pitchFamily="18" charset="0"/>
                <a:ea typeface="+mn-ea"/>
                <a:cs typeface="Times New Roman" pitchFamily="18" charset="0"/>
              </a:rPr>
              <a:t>Không khều mà rụng</a:t>
            </a:r>
          </a:p>
          <a:p>
            <a:pPr algn="ctr" defTabSz="685783">
              <a:spcBef>
                <a:spcPct val="0"/>
              </a:spcBef>
              <a:buClrTx/>
              <a:buFont typeface="Arial"/>
              <a:buNone/>
            </a:pPr>
            <a:r>
              <a:rPr lang="en-US" altLang="en-US" sz="3600" b="1" i="1" smtClean="0">
                <a:solidFill>
                  <a:srgbClr val="FFFF00"/>
                </a:solidFill>
                <a:latin typeface="Times New Roman" pitchFamily="18" charset="0"/>
                <a:ea typeface="+mn-ea"/>
                <a:cs typeface="Times New Roman" pitchFamily="18" charset="0"/>
              </a:rPr>
              <a:t>     </a:t>
            </a:r>
            <a:r>
              <a:rPr lang="en-US" altLang="en-US" sz="4000" b="1" i="1" smtClean="0">
                <a:solidFill>
                  <a:srgbClr val="FFFF00"/>
                </a:solidFill>
                <a:latin typeface="Times New Roman" pitchFamily="18" charset="0"/>
                <a:ea typeface="+mn-ea"/>
                <a:cs typeface="Times New Roman" pitchFamily="18" charset="0"/>
              </a:rPr>
              <a:t>Là những hiện tượng, thiên nhiên gì ? </a:t>
            </a:r>
            <a:r>
              <a:rPr lang="en-US" altLang="en-US" sz="4000" b="1" smtClean="0">
                <a:solidFill>
                  <a:prstClr val="black"/>
                </a:solidFill>
                <a:latin typeface="Times New Roman" pitchFamily="18" charset="0"/>
                <a:ea typeface="+mn-ea"/>
                <a:cs typeface="Times New Roman" pitchFamily="18" charset="0"/>
              </a:rPr>
              <a:t>  </a:t>
            </a:r>
            <a:endParaRPr lang="en-US" altLang="en-US" sz="4000" b="1" kern="1200" dirty="0">
              <a:solidFill>
                <a:prstClr val="white"/>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1425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1"/>
          <p:cNvSpPr>
            <a:spLocks noChangeArrowheads="1"/>
          </p:cNvSpPr>
          <p:nvPr/>
        </p:nvSpPr>
        <p:spPr bwMode="auto">
          <a:xfrm>
            <a:off x="103909" y="142328"/>
            <a:ext cx="2452255" cy="1125364"/>
          </a:xfrm>
          <a:prstGeom prst="roundRect">
            <a:avLst>
              <a:gd name="adj" fmla="val 16667"/>
            </a:avLst>
          </a:prstGeom>
          <a:solidFill>
            <a:srgbClr val="FFFF00"/>
          </a:solidFill>
          <a:ln w="9525">
            <a:solidFill>
              <a:srgbClr val="FF6600"/>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4800" b="1" smtClean="0">
                <a:solidFill>
                  <a:prstClr val="black"/>
                </a:solidFill>
                <a:latin typeface="Times New Roman" pitchFamily="18" charset="0"/>
                <a:ea typeface="+mn-ea"/>
                <a:cs typeface="Times New Roman" pitchFamily="18" charset="0"/>
              </a:rPr>
              <a:t>Câu 1</a:t>
            </a:r>
            <a:endParaRPr lang="en-US" altLang="en-US" sz="48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5" name="AutoShape 51"/>
          <p:cNvSpPr>
            <a:spLocks noChangeArrowheads="1"/>
          </p:cNvSpPr>
          <p:nvPr/>
        </p:nvSpPr>
        <p:spPr bwMode="auto">
          <a:xfrm>
            <a:off x="0" y="1267692"/>
            <a:ext cx="9143999" cy="3875808"/>
          </a:xfrm>
          <a:prstGeom prst="roundRect">
            <a:avLst>
              <a:gd name="adj" fmla="val 16667"/>
            </a:avLst>
          </a:prstGeom>
          <a:solidFill>
            <a:srgbClr val="00B050"/>
          </a:solidFill>
          <a:ln w="9525">
            <a:solidFill>
              <a:srgbClr val="FF6600"/>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685783">
              <a:spcBef>
                <a:spcPct val="0"/>
              </a:spcBef>
              <a:buClrTx/>
              <a:buFont typeface="Arial"/>
              <a:buNone/>
            </a:pPr>
            <a:r>
              <a:rPr lang="en-US" altLang="en-US" sz="4000" b="1" smtClean="0">
                <a:solidFill>
                  <a:prstClr val="black"/>
                </a:solidFill>
                <a:latin typeface="Times New Roman" pitchFamily="18" charset="0"/>
                <a:ea typeface="+mn-ea"/>
                <a:cs typeface="Times New Roman" pitchFamily="18" charset="0"/>
              </a:rPr>
              <a:t>Không sơn mà đỏ:   </a:t>
            </a:r>
            <a:r>
              <a:rPr lang="en-US" altLang="en-US" sz="4000" b="1" smtClean="0">
                <a:solidFill>
                  <a:srgbClr val="FF0000"/>
                </a:solidFill>
                <a:latin typeface="Times New Roman" pitchFamily="18" charset="0"/>
                <a:ea typeface="+mn-ea"/>
                <a:cs typeface="Times New Roman" pitchFamily="18" charset="0"/>
              </a:rPr>
              <a:t>mặt trời</a:t>
            </a:r>
          </a:p>
          <a:p>
            <a:pPr defTabSz="685783">
              <a:spcBef>
                <a:spcPct val="0"/>
              </a:spcBef>
              <a:buClrTx/>
              <a:buFont typeface="Arial"/>
              <a:buNone/>
            </a:pPr>
            <a:endParaRPr lang="en-US" altLang="en-US" sz="4000" b="1" smtClean="0">
              <a:solidFill>
                <a:srgbClr val="FF0000"/>
              </a:solidFill>
              <a:latin typeface="Times New Roman" pitchFamily="18" charset="0"/>
              <a:ea typeface="+mn-ea"/>
              <a:cs typeface="Times New Roman" pitchFamily="18" charset="0"/>
            </a:endParaRPr>
          </a:p>
          <a:p>
            <a:pPr defTabSz="685783">
              <a:spcBef>
                <a:spcPct val="0"/>
              </a:spcBef>
              <a:buClrTx/>
              <a:buFont typeface="Arial"/>
              <a:buNone/>
            </a:pPr>
            <a:r>
              <a:rPr lang="en-US" altLang="en-US" sz="4000" b="1" smtClean="0">
                <a:solidFill>
                  <a:prstClr val="black"/>
                </a:solidFill>
                <a:latin typeface="Times New Roman" pitchFamily="18" charset="0"/>
                <a:ea typeface="+mn-ea"/>
                <a:cs typeface="Times New Roman" pitchFamily="18" charset="0"/>
              </a:rPr>
              <a:t>Không gõ mà kêu:   </a:t>
            </a:r>
            <a:r>
              <a:rPr lang="en-US" altLang="en-US" sz="4000" b="1" smtClean="0">
                <a:solidFill>
                  <a:srgbClr val="000099"/>
                </a:solidFill>
                <a:latin typeface="Times New Roman" pitchFamily="18" charset="0"/>
                <a:ea typeface="+mn-ea"/>
                <a:cs typeface="Times New Roman" pitchFamily="18" charset="0"/>
              </a:rPr>
              <a:t>sấm</a:t>
            </a:r>
          </a:p>
          <a:p>
            <a:pPr defTabSz="685783">
              <a:spcBef>
                <a:spcPct val="0"/>
              </a:spcBef>
              <a:buClrTx/>
              <a:buFont typeface="Arial"/>
              <a:buNone/>
            </a:pPr>
            <a:endParaRPr lang="en-US" altLang="en-US" sz="4000" b="1" smtClean="0">
              <a:solidFill>
                <a:srgbClr val="000099"/>
              </a:solidFill>
              <a:latin typeface="Times New Roman" pitchFamily="18" charset="0"/>
              <a:ea typeface="+mn-ea"/>
              <a:cs typeface="Times New Roman" pitchFamily="18" charset="0"/>
            </a:endParaRPr>
          </a:p>
          <a:p>
            <a:pPr defTabSz="685783">
              <a:spcBef>
                <a:spcPct val="0"/>
              </a:spcBef>
              <a:buClrTx/>
              <a:buFont typeface="Arial"/>
              <a:buNone/>
            </a:pPr>
            <a:r>
              <a:rPr lang="en-US" altLang="en-US" sz="4000" b="1" smtClean="0">
                <a:solidFill>
                  <a:prstClr val="black"/>
                </a:solidFill>
                <a:latin typeface="Times New Roman" pitchFamily="18" charset="0"/>
                <a:ea typeface="+mn-ea"/>
                <a:cs typeface="Times New Roman" pitchFamily="18" charset="0"/>
              </a:rPr>
              <a:t>Không khều mà rụng: </a:t>
            </a:r>
            <a:r>
              <a:rPr lang="en-US" altLang="en-US" sz="4000" b="1" smtClean="0">
                <a:solidFill>
                  <a:schemeClr val="bg1"/>
                </a:solidFill>
                <a:latin typeface="Times New Roman" pitchFamily="18" charset="0"/>
                <a:ea typeface="+mn-ea"/>
                <a:cs typeface="Times New Roman" pitchFamily="18" charset="0"/>
              </a:rPr>
              <a:t>mưa </a:t>
            </a:r>
          </a:p>
          <a:p>
            <a:pPr algn="ctr" defTabSz="685783">
              <a:spcBef>
                <a:spcPct val="0"/>
              </a:spcBef>
              <a:buClrTx/>
              <a:buFont typeface="Arial"/>
              <a:buNone/>
            </a:pPr>
            <a:r>
              <a:rPr lang="en-US" altLang="en-US" sz="3600" b="1" i="1" smtClean="0">
                <a:solidFill>
                  <a:srgbClr val="FFFF00"/>
                </a:solidFill>
                <a:latin typeface="Times New Roman" pitchFamily="18" charset="0"/>
                <a:ea typeface="+mn-ea"/>
                <a:cs typeface="Times New Roman" pitchFamily="18" charset="0"/>
              </a:rPr>
              <a:t>     </a:t>
            </a:r>
            <a:endParaRPr lang="en-US" altLang="en-US" sz="4000" b="1" kern="1200" dirty="0">
              <a:solidFill>
                <a:prstClr val="white"/>
              </a:solidFill>
              <a:latin typeface="Times New Roman" panose="02020603050405020304" pitchFamily="18" charset="0"/>
              <a:ea typeface="+mn-ea"/>
              <a:cs typeface="Times New Roman" panose="02020603050405020304" pitchFamily="18" charset="0"/>
            </a:endParaRPr>
          </a:p>
        </p:txBody>
      </p:sp>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9714" t="17770" r="26412"/>
          <a:stretch/>
        </p:blipFill>
        <p:spPr bwMode="auto">
          <a:xfrm>
            <a:off x="6873826" y="0"/>
            <a:ext cx="2270173" cy="2453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26" y="2453832"/>
            <a:ext cx="2270173" cy="2689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03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291"/>
                                        </p:tgtEl>
                                        <p:attrNameLst>
                                          <p:attrName>style.visibility</p:attrName>
                                        </p:attrNameLst>
                                      </p:cBhvr>
                                      <p:to>
                                        <p:strVal val="visible"/>
                                      </p:to>
                                    </p:set>
                                    <p:anim calcmode="lin" valueType="num">
                                      <p:cBhvr>
                                        <p:cTn id="14" dur="500" fill="hold"/>
                                        <p:tgtEl>
                                          <p:spTgt spid="12291"/>
                                        </p:tgtEl>
                                        <p:attrNameLst>
                                          <p:attrName>ppt_w</p:attrName>
                                        </p:attrNameLst>
                                      </p:cBhvr>
                                      <p:tavLst>
                                        <p:tav tm="0">
                                          <p:val>
                                            <p:fltVal val="0"/>
                                          </p:val>
                                        </p:tav>
                                        <p:tav tm="100000">
                                          <p:val>
                                            <p:strVal val="#ppt_w"/>
                                          </p:val>
                                        </p:tav>
                                      </p:tavLst>
                                    </p:anim>
                                    <p:anim calcmode="lin" valueType="num">
                                      <p:cBhvr>
                                        <p:cTn id="15" dur="500" fill="hold"/>
                                        <p:tgtEl>
                                          <p:spTgt spid="12291"/>
                                        </p:tgtEl>
                                        <p:attrNameLst>
                                          <p:attrName>ppt_h</p:attrName>
                                        </p:attrNameLst>
                                      </p:cBhvr>
                                      <p:tavLst>
                                        <p:tav tm="0">
                                          <p:val>
                                            <p:fltVal val="0"/>
                                          </p:val>
                                        </p:tav>
                                        <p:tav tm="100000">
                                          <p:val>
                                            <p:strVal val="#ppt_h"/>
                                          </p:val>
                                        </p:tav>
                                      </p:tavLst>
                                    </p:anim>
                                    <p:animEffect transition="in" filter="fade">
                                      <p:cBhvr>
                                        <p:cTn id="16" dur="500"/>
                                        <p:tgtEl>
                                          <p:spTgt spid="1229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down)">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 calcmode="lin" valueType="num">
                                      <p:cBhvr additive="base">
                                        <p:cTn id="2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292"/>
                                        </p:tgtEl>
                                        <p:attrNameLst>
                                          <p:attrName>style.visibility</p:attrName>
                                        </p:attrNameLst>
                                      </p:cBhvr>
                                      <p:to>
                                        <p:strVal val="visible"/>
                                      </p:to>
                                    </p:set>
                                    <p:animEffect transition="in" filter="fade">
                                      <p:cBhvr>
                                        <p:cTn id="3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1"/>
          <p:cNvSpPr>
            <a:spLocks noChangeArrowheads="1"/>
          </p:cNvSpPr>
          <p:nvPr/>
        </p:nvSpPr>
        <p:spPr bwMode="auto">
          <a:xfrm>
            <a:off x="0" y="976745"/>
            <a:ext cx="9144000" cy="4239491"/>
          </a:xfrm>
          <a:prstGeom prst="roundRect">
            <a:avLst>
              <a:gd name="adj" fmla="val 16667"/>
            </a:avLst>
          </a:prstGeom>
          <a:solidFill>
            <a:srgbClr val="6FF9F9"/>
          </a:solidFill>
          <a:ln w="9525">
            <a:solidFill>
              <a:srgbClr val="FF6600"/>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None/>
            </a:pPr>
            <a:endParaRPr lang="en-US" altLang="en-US" sz="4000" b="1" kern="1200" smtClean="0">
              <a:solidFill>
                <a:srgbClr val="000099"/>
              </a:solidFill>
              <a:latin typeface="Times New Roman" panose="02020603050405020304" pitchFamily="18" charset="0"/>
              <a:ea typeface="+mn-ea"/>
              <a:cs typeface="Times New Roman" panose="02020603050405020304" pitchFamily="18" charset="0"/>
            </a:endParaRPr>
          </a:p>
          <a:p>
            <a:pPr algn="ctr" defTabSz="685783">
              <a:spcBef>
                <a:spcPct val="0"/>
              </a:spcBef>
              <a:buClrTx/>
              <a:buNone/>
            </a:pPr>
            <a:endParaRPr lang="en-US" altLang="en-US" sz="4000" b="1" kern="1200">
              <a:solidFill>
                <a:srgbClr val="000099"/>
              </a:solidFill>
              <a:latin typeface="Times New Roman" panose="02020603050405020304" pitchFamily="18" charset="0"/>
              <a:ea typeface="+mn-ea"/>
              <a:cs typeface="Times New Roman" panose="02020603050405020304" pitchFamily="18" charset="0"/>
            </a:endParaRPr>
          </a:p>
          <a:p>
            <a:pPr algn="ctr" defTabSz="685783">
              <a:spcBef>
                <a:spcPct val="0"/>
              </a:spcBef>
              <a:buClrTx/>
              <a:buNone/>
            </a:pPr>
            <a:endParaRPr lang="en-US" altLang="en-US" sz="4000" b="1" kern="1200" smtClean="0">
              <a:solidFill>
                <a:srgbClr val="000099"/>
              </a:solidFill>
              <a:latin typeface="Times New Roman" panose="02020603050405020304" pitchFamily="18" charset="0"/>
              <a:ea typeface="+mn-ea"/>
              <a:cs typeface="Times New Roman" panose="02020603050405020304" pitchFamily="18" charset="0"/>
            </a:endParaRPr>
          </a:p>
          <a:p>
            <a:pPr algn="ctr" defTabSz="685783">
              <a:spcBef>
                <a:spcPct val="0"/>
              </a:spcBef>
              <a:buClrTx/>
              <a:buNone/>
            </a:pPr>
            <a:r>
              <a:rPr lang="en-US" altLang="en-US" sz="3600" b="1" kern="1200" smtClean="0">
                <a:solidFill>
                  <a:srgbClr val="000099"/>
                </a:solidFill>
                <a:latin typeface="Times New Roman" panose="02020603050405020304" pitchFamily="18" charset="0"/>
                <a:ea typeface="+mn-ea"/>
                <a:cs typeface="Times New Roman" panose="02020603050405020304" pitchFamily="18" charset="0"/>
              </a:rPr>
              <a:t>Tuổi chưa tròn mười bảy</a:t>
            </a:r>
          </a:p>
          <a:p>
            <a:pPr algn="ctr" defTabSz="685783">
              <a:spcBef>
                <a:spcPct val="0"/>
              </a:spcBef>
              <a:buClrTx/>
              <a:buNone/>
            </a:pPr>
            <a:r>
              <a:rPr lang="en-US" altLang="en-US" sz="3600" b="1" kern="1200" smtClean="0">
                <a:solidFill>
                  <a:srgbClr val="000099"/>
                </a:solidFill>
                <a:latin typeface="Times New Roman" panose="02020603050405020304" pitchFamily="18" charset="0"/>
                <a:ea typeface="+mn-ea"/>
                <a:cs typeface="Times New Roman" panose="02020603050405020304" pitchFamily="18" charset="0"/>
              </a:rPr>
              <a:t>Tóc chưa chấm ngang vai</a:t>
            </a:r>
          </a:p>
          <a:p>
            <a:pPr algn="ctr" defTabSz="685783">
              <a:spcBef>
                <a:spcPct val="0"/>
              </a:spcBef>
              <a:buClrTx/>
              <a:buNone/>
            </a:pPr>
            <a:r>
              <a:rPr lang="en-US" altLang="en-US" sz="3600" b="1" kern="1200" smtClean="0">
                <a:solidFill>
                  <a:srgbClr val="000099"/>
                </a:solidFill>
                <a:latin typeface="Times New Roman" panose="02020603050405020304" pitchFamily="18" charset="0"/>
                <a:ea typeface="+mn-ea"/>
                <a:cs typeface="Times New Roman" panose="02020603050405020304" pitchFamily="18" charset="0"/>
              </a:rPr>
              <a:t>Một thiếu nữ mảnh mai</a:t>
            </a:r>
          </a:p>
          <a:p>
            <a:pPr algn="ctr" defTabSz="685783">
              <a:spcBef>
                <a:spcPct val="0"/>
              </a:spcBef>
              <a:buClrTx/>
              <a:buNone/>
            </a:pPr>
            <a:r>
              <a:rPr lang="en-US" altLang="en-US" sz="3600" b="1" kern="1200" smtClean="0">
                <a:solidFill>
                  <a:srgbClr val="000099"/>
                </a:solidFill>
                <a:latin typeface="Times New Roman" panose="02020603050405020304" pitchFamily="18" charset="0"/>
                <a:ea typeface="+mn-ea"/>
                <a:cs typeface="Times New Roman" panose="02020603050405020304" pitchFamily="18" charset="0"/>
              </a:rPr>
              <a:t>Nhưng hiên ngang bất khuất</a:t>
            </a:r>
          </a:p>
          <a:p>
            <a:pPr algn="ctr" defTabSz="685783">
              <a:spcBef>
                <a:spcPct val="0"/>
              </a:spcBef>
              <a:buClrTx/>
              <a:buNone/>
            </a:pPr>
            <a:r>
              <a:rPr lang="en-US" altLang="en-US" sz="3600" b="1" kern="1200" smtClean="0">
                <a:solidFill>
                  <a:srgbClr val="000099"/>
                </a:solidFill>
                <a:latin typeface="Times New Roman" panose="02020603050405020304" pitchFamily="18" charset="0"/>
                <a:ea typeface="+mn-ea"/>
                <a:cs typeface="Times New Roman" panose="02020603050405020304" pitchFamily="18" charset="0"/>
              </a:rPr>
              <a:t>Cả nước đều quen biết</a:t>
            </a:r>
          </a:p>
          <a:p>
            <a:pPr algn="ctr" defTabSz="685783">
              <a:spcBef>
                <a:spcPct val="0"/>
              </a:spcBef>
              <a:buClrTx/>
              <a:buNone/>
            </a:pPr>
            <a:r>
              <a:rPr lang="en-US" altLang="en-US" sz="3600" b="1" kern="1200" smtClean="0">
                <a:solidFill>
                  <a:srgbClr val="000099"/>
                </a:solidFill>
                <a:latin typeface="Times New Roman" panose="02020603050405020304" pitchFamily="18" charset="0"/>
                <a:ea typeface="+mn-ea"/>
                <a:cs typeface="Times New Roman" panose="02020603050405020304" pitchFamily="18" charset="0"/>
              </a:rPr>
              <a:t>Tên chị nữ anh hùng</a:t>
            </a:r>
          </a:p>
          <a:p>
            <a:pPr algn="ctr" defTabSz="685783">
              <a:spcBef>
                <a:spcPct val="0"/>
              </a:spcBef>
              <a:buClrTx/>
              <a:buNone/>
            </a:pPr>
            <a:r>
              <a:rPr lang="en-US" altLang="en-US" sz="3600" b="1" i="1" kern="1200">
                <a:solidFill>
                  <a:srgbClr val="000099"/>
                </a:solidFill>
                <a:latin typeface="Times New Roman" panose="02020603050405020304" pitchFamily="18" charset="0"/>
                <a:ea typeface="+mn-ea"/>
                <a:cs typeface="Times New Roman" panose="02020603050405020304" pitchFamily="18" charset="0"/>
              </a:rPr>
              <a:t> </a:t>
            </a:r>
            <a:r>
              <a:rPr lang="en-US" altLang="en-US" sz="3600" b="1" i="1" kern="1200" smtClean="0">
                <a:solidFill>
                  <a:srgbClr val="000099"/>
                </a:solidFill>
                <a:latin typeface="Times New Roman" panose="02020603050405020304" pitchFamily="18" charset="0"/>
                <a:ea typeface="+mn-ea"/>
                <a:cs typeface="Times New Roman" panose="02020603050405020304" pitchFamily="18" charset="0"/>
              </a:rPr>
              <a:t>                            </a:t>
            </a:r>
            <a:r>
              <a:rPr lang="en-US" altLang="en-US" sz="6000" b="1" i="1" kern="1200" smtClean="0">
                <a:solidFill>
                  <a:srgbClr val="008000"/>
                </a:solidFill>
                <a:latin typeface="Times New Roman" panose="02020603050405020304" pitchFamily="18" charset="0"/>
                <a:ea typeface="+mn-ea"/>
                <a:cs typeface="Times New Roman" panose="02020603050405020304" pitchFamily="18" charset="0"/>
              </a:rPr>
              <a:t>Là ai ? </a:t>
            </a:r>
          </a:p>
          <a:p>
            <a:pPr algn="ctr" defTabSz="685783">
              <a:spcBef>
                <a:spcPct val="0"/>
              </a:spcBef>
              <a:buClrTx/>
              <a:buNone/>
            </a:pPr>
            <a:endParaRPr lang="en-US" altLang="en-US" sz="4000" b="1" kern="1200" smtClean="0">
              <a:solidFill>
                <a:srgbClr val="000099"/>
              </a:solidFill>
              <a:latin typeface="Times New Roman" panose="02020603050405020304" pitchFamily="18" charset="0"/>
              <a:ea typeface="+mn-ea"/>
              <a:cs typeface="Times New Roman" panose="02020603050405020304" pitchFamily="18" charset="0"/>
            </a:endParaRPr>
          </a:p>
          <a:p>
            <a:pPr algn="ctr" defTabSz="685783">
              <a:spcBef>
                <a:spcPct val="0"/>
              </a:spcBef>
              <a:buClrTx/>
              <a:buNone/>
            </a:pPr>
            <a:endParaRPr lang="en-US" altLang="en-US" sz="4000" b="1" kern="1200" smtClean="0">
              <a:solidFill>
                <a:srgbClr val="000099"/>
              </a:solidFill>
              <a:latin typeface="Times New Roman" panose="02020603050405020304" pitchFamily="18" charset="0"/>
              <a:ea typeface="+mn-ea"/>
              <a:cs typeface="Times New Roman" panose="02020603050405020304" pitchFamily="18" charset="0"/>
            </a:endParaRPr>
          </a:p>
          <a:p>
            <a:pPr algn="ctr" defTabSz="685783">
              <a:spcBef>
                <a:spcPct val="0"/>
              </a:spcBef>
              <a:buClrTx/>
              <a:buNone/>
            </a:pPr>
            <a:endParaRPr lang="en-US" altLang="en-US" sz="4000" b="1" kern="1200" dirty="0">
              <a:solidFill>
                <a:srgbClr val="000099"/>
              </a:solidFill>
              <a:latin typeface="Times New Roman" panose="02020603050405020304" pitchFamily="18" charset="0"/>
              <a:ea typeface="+mn-ea"/>
              <a:cs typeface="Times New Roman" panose="02020603050405020304" pitchFamily="18" charset="0"/>
            </a:endParaRPr>
          </a:p>
        </p:txBody>
      </p:sp>
      <p:sp>
        <p:nvSpPr>
          <p:cNvPr id="4" name="AutoShape 51"/>
          <p:cNvSpPr>
            <a:spLocks noChangeArrowheads="1"/>
          </p:cNvSpPr>
          <p:nvPr/>
        </p:nvSpPr>
        <p:spPr bwMode="auto">
          <a:xfrm>
            <a:off x="0" y="0"/>
            <a:ext cx="2067789" cy="1104582"/>
          </a:xfrm>
          <a:prstGeom prst="roundRect">
            <a:avLst>
              <a:gd name="adj" fmla="val 16667"/>
            </a:avLst>
          </a:prstGeom>
          <a:solidFill>
            <a:srgbClr val="8ECC50"/>
          </a:solidFill>
          <a:ln w="9525">
            <a:solidFill>
              <a:srgbClr val="FF6600"/>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None/>
            </a:pPr>
            <a:r>
              <a:rPr lang="en-US" altLang="en-US" sz="4800" b="1" smtClean="0">
                <a:latin typeface="Times New Roman" pitchFamily="18" charset="0"/>
                <a:ea typeface="+mn-ea"/>
                <a:cs typeface="Times New Roman" pitchFamily="18" charset="0"/>
              </a:rPr>
              <a:t>Câu 2</a:t>
            </a:r>
            <a:endParaRPr lang="en-US" altLang="en-US" sz="4800" b="1" kern="1200" dirty="0">
              <a:solidFill>
                <a:prstClr val="white"/>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099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1"/>
          <p:cNvSpPr>
            <a:spLocks noChangeArrowheads="1"/>
          </p:cNvSpPr>
          <p:nvPr/>
        </p:nvSpPr>
        <p:spPr bwMode="auto">
          <a:xfrm>
            <a:off x="0" y="798653"/>
            <a:ext cx="9144000" cy="4417583"/>
          </a:xfrm>
          <a:prstGeom prst="roundRect">
            <a:avLst>
              <a:gd name="adj" fmla="val 16667"/>
            </a:avLst>
          </a:prstGeom>
          <a:solidFill>
            <a:srgbClr val="6FF9F9"/>
          </a:solidFill>
          <a:ln w="9525">
            <a:solidFill>
              <a:srgbClr val="FF6600"/>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endParaRPr lang="en-US" altLang="en-US" sz="4000" b="1" kern="1200" smtClean="0">
              <a:solidFill>
                <a:srgbClr val="000099"/>
              </a:solidFill>
              <a:latin typeface="Times New Roman" panose="02020603050405020304" pitchFamily="18" charset="0"/>
              <a:ea typeface="+mn-ea"/>
              <a:cs typeface="Times New Roman" panose="02020603050405020304" pitchFamily="18" charset="0"/>
            </a:endParaRPr>
          </a:p>
          <a:p>
            <a:pPr algn="ctr" defTabSz="685783">
              <a:spcBef>
                <a:spcPct val="0"/>
              </a:spcBef>
              <a:buClrTx/>
              <a:buFont typeface="Arial"/>
              <a:buNone/>
            </a:pPr>
            <a:endParaRPr lang="en-US" altLang="en-US" sz="4000" b="1" kern="1200">
              <a:solidFill>
                <a:srgbClr val="000099"/>
              </a:solidFill>
              <a:latin typeface="Times New Roman" panose="02020603050405020304" pitchFamily="18" charset="0"/>
              <a:ea typeface="+mn-ea"/>
              <a:cs typeface="Times New Roman" panose="02020603050405020304" pitchFamily="18" charset="0"/>
            </a:endParaRPr>
          </a:p>
          <a:p>
            <a:pPr algn="ctr" defTabSz="685783">
              <a:spcBef>
                <a:spcPct val="0"/>
              </a:spcBef>
              <a:buClrTx/>
              <a:buFont typeface="Arial"/>
              <a:buNone/>
            </a:pPr>
            <a:endParaRPr lang="en-US" altLang="en-US" sz="4000" b="1" kern="1200" smtClean="0">
              <a:solidFill>
                <a:srgbClr val="000099"/>
              </a:solidFill>
              <a:latin typeface="Times New Roman" panose="02020603050405020304" pitchFamily="18" charset="0"/>
              <a:ea typeface="+mn-ea"/>
              <a:cs typeface="Times New Roman" panose="02020603050405020304" pitchFamily="18" charset="0"/>
            </a:endParaRPr>
          </a:p>
          <a:p>
            <a:pPr defTabSz="685783">
              <a:spcBef>
                <a:spcPct val="0"/>
              </a:spcBef>
              <a:buClrTx/>
              <a:buFont typeface="Arial"/>
              <a:buNone/>
            </a:pPr>
            <a:r>
              <a:rPr lang="en-US" altLang="en-US" sz="3600" b="1" kern="1200" smtClean="0">
                <a:solidFill>
                  <a:srgbClr val="000099"/>
                </a:solidFill>
                <a:latin typeface="Times New Roman" panose="02020603050405020304" pitchFamily="18" charset="0"/>
                <a:ea typeface="+mn-ea"/>
                <a:cs typeface="Times New Roman" panose="02020603050405020304" pitchFamily="18" charset="0"/>
              </a:rPr>
              <a:t>Tuổi chưa tròn mười bảy</a:t>
            </a:r>
          </a:p>
          <a:p>
            <a:pPr defTabSz="685783">
              <a:spcBef>
                <a:spcPct val="0"/>
              </a:spcBef>
              <a:buClrTx/>
              <a:buFont typeface="Arial"/>
              <a:buNone/>
            </a:pPr>
            <a:r>
              <a:rPr lang="en-US" altLang="en-US" sz="3600" b="1" kern="1200" smtClean="0">
                <a:solidFill>
                  <a:srgbClr val="000099"/>
                </a:solidFill>
                <a:latin typeface="Times New Roman" panose="02020603050405020304" pitchFamily="18" charset="0"/>
                <a:ea typeface="+mn-ea"/>
                <a:cs typeface="Times New Roman" panose="02020603050405020304" pitchFamily="18" charset="0"/>
              </a:rPr>
              <a:t>Tóc chưa chấm ngang vai</a:t>
            </a:r>
          </a:p>
          <a:p>
            <a:pPr defTabSz="685783">
              <a:spcBef>
                <a:spcPct val="0"/>
              </a:spcBef>
              <a:buClrTx/>
              <a:buFont typeface="Arial"/>
              <a:buNone/>
            </a:pPr>
            <a:r>
              <a:rPr lang="en-US" altLang="en-US" sz="3600" b="1" kern="1200" smtClean="0">
                <a:solidFill>
                  <a:srgbClr val="000099"/>
                </a:solidFill>
                <a:latin typeface="Times New Roman" panose="02020603050405020304" pitchFamily="18" charset="0"/>
                <a:ea typeface="+mn-ea"/>
                <a:cs typeface="Times New Roman" panose="02020603050405020304" pitchFamily="18" charset="0"/>
              </a:rPr>
              <a:t>Một thiếu nữ mảnh mai</a:t>
            </a:r>
          </a:p>
          <a:p>
            <a:pPr defTabSz="685783">
              <a:spcBef>
                <a:spcPct val="0"/>
              </a:spcBef>
              <a:buClrTx/>
              <a:buFont typeface="Arial"/>
              <a:buNone/>
            </a:pPr>
            <a:r>
              <a:rPr lang="en-US" altLang="en-US" sz="3600" b="1" kern="1200" smtClean="0">
                <a:solidFill>
                  <a:srgbClr val="000099"/>
                </a:solidFill>
                <a:latin typeface="Times New Roman" panose="02020603050405020304" pitchFamily="18" charset="0"/>
                <a:ea typeface="+mn-ea"/>
                <a:cs typeface="Times New Roman" panose="02020603050405020304" pitchFamily="18" charset="0"/>
              </a:rPr>
              <a:t>Nhưng hiên ngang bất khuất</a:t>
            </a:r>
          </a:p>
          <a:p>
            <a:pPr defTabSz="685783">
              <a:spcBef>
                <a:spcPct val="0"/>
              </a:spcBef>
              <a:buClrTx/>
              <a:buFont typeface="Arial"/>
              <a:buNone/>
            </a:pPr>
            <a:r>
              <a:rPr lang="en-US" altLang="en-US" sz="3600" b="1" kern="1200" smtClean="0">
                <a:solidFill>
                  <a:srgbClr val="000099"/>
                </a:solidFill>
                <a:latin typeface="Times New Roman" panose="02020603050405020304" pitchFamily="18" charset="0"/>
                <a:ea typeface="+mn-ea"/>
                <a:cs typeface="Times New Roman" panose="02020603050405020304" pitchFamily="18" charset="0"/>
              </a:rPr>
              <a:t>Cả nước đều quen biết</a:t>
            </a:r>
          </a:p>
          <a:p>
            <a:pPr defTabSz="685783">
              <a:spcBef>
                <a:spcPct val="0"/>
              </a:spcBef>
              <a:buClrTx/>
              <a:buFont typeface="Arial"/>
              <a:buNone/>
            </a:pPr>
            <a:r>
              <a:rPr lang="en-US" altLang="en-US" sz="3600" b="1" kern="1200" smtClean="0">
                <a:solidFill>
                  <a:srgbClr val="000099"/>
                </a:solidFill>
                <a:latin typeface="Times New Roman" panose="02020603050405020304" pitchFamily="18" charset="0"/>
                <a:ea typeface="+mn-ea"/>
                <a:cs typeface="Times New Roman" panose="02020603050405020304" pitchFamily="18" charset="0"/>
              </a:rPr>
              <a:t>Tên chị nữ anh hùng</a:t>
            </a:r>
          </a:p>
          <a:p>
            <a:pPr algn="ctr" defTabSz="685783">
              <a:spcBef>
                <a:spcPct val="0"/>
              </a:spcBef>
              <a:buClrTx/>
              <a:buFont typeface="Arial"/>
              <a:buNone/>
            </a:pPr>
            <a:r>
              <a:rPr lang="en-US" altLang="en-US" sz="6000" b="1" i="1" kern="1200" smtClean="0">
                <a:solidFill>
                  <a:srgbClr val="008000"/>
                </a:solidFill>
                <a:latin typeface="Times New Roman" panose="02020603050405020304" pitchFamily="18" charset="0"/>
                <a:ea typeface="+mn-ea"/>
                <a:cs typeface="Times New Roman" panose="02020603050405020304" pitchFamily="18" charset="0"/>
              </a:rPr>
              <a:t>                           </a:t>
            </a:r>
            <a:r>
              <a:rPr lang="en-US" altLang="en-US" sz="6000" b="1" i="1" kern="1200" smtClean="0">
                <a:solidFill>
                  <a:srgbClr val="FF0000"/>
                </a:solidFill>
                <a:latin typeface="Times New Roman" panose="02020603050405020304" pitchFamily="18" charset="0"/>
                <a:ea typeface="+mn-ea"/>
                <a:cs typeface="Times New Roman" panose="02020603050405020304" pitchFamily="18" charset="0"/>
              </a:rPr>
              <a:t>Võ Thị Sáu</a:t>
            </a:r>
          </a:p>
          <a:p>
            <a:pPr algn="ctr" defTabSz="685783">
              <a:spcBef>
                <a:spcPct val="0"/>
              </a:spcBef>
              <a:buClrTx/>
              <a:buFont typeface="Arial"/>
              <a:buNone/>
            </a:pPr>
            <a:endParaRPr lang="en-US" altLang="en-US" sz="4000" b="1" kern="1200" smtClean="0">
              <a:solidFill>
                <a:srgbClr val="000099"/>
              </a:solidFill>
              <a:latin typeface="Times New Roman" panose="02020603050405020304" pitchFamily="18" charset="0"/>
              <a:ea typeface="+mn-ea"/>
              <a:cs typeface="Times New Roman" panose="02020603050405020304" pitchFamily="18" charset="0"/>
            </a:endParaRPr>
          </a:p>
          <a:p>
            <a:pPr algn="ctr" defTabSz="685783">
              <a:spcBef>
                <a:spcPct val="0"/>
              </a:spcBef>
              <a:buClrTx/>
              <a:buFont typeface="Arial"/>
              <a:buNone/>
            </a:pPr>
            <a:endParaRPr lang="en-US" altLang="en-US" sz="4000" b="1" kern="1200" smtClean="0">
              <a:solidFill>
                <a:srgbClr val="000099"/>
              </a:solidFill>
              <a:latin typeface="Times New Roman" panose="02020603050405020304" pitchFamily="18" charset="0"/>
              <a:ea typeface="+mn-ea"/>
              <a:cs typeface="Times New Roman" panose="02020603050405020304" pitchFamily="18" charset="0"/>
            </a:endParaRPr>
          </a:p>
          <a:p>
            <a:pPr algn="ctr" defTabSz="685783">
              <a:spcBef>
                <a:spcPct val="0"/>
              </a:spcBef>
              <a:buClrTx/>
              <a:buFont typeface="Arial"/>
              <a:buNone/>
            </a:pPr>
            <a:endParaRPr lang="en-US" altLang="en-US" sz="4000" b="1" kern="1200" dirty="0">
              <a:solidFill>
                <a:srgbClr val="000099"/>
              </a:solidFill>
              <a:latin typeface="Times New Roman" panose="02020603050405020304" pitchFamily="18" charset="0"/>
              <a:ea typeface="+mn-ea"/>
              <a:cs typeface="Times New Roman" panose="02020603050405020304" pitchFamily="18" charset="0"/>
            </a:endParaRPr>
          </a:p>
        </p:txBody>
      </p:sp>
      <p:sp>
        <p:nvSpPr>
          <p:cNvPr id="4" name="AutoShape 51"/>
          <p:cNvSpPr>
            <a:spLocks noChangeArrowheads="1"/>
          </p:cNvSpPr>
          <p:nvPr/>
        </p:nvSpPr>
        <p:spPr bwMode="auto">
          <a:xfrm>
            <a:off x="0" y="0"/>
            <a:ext cx="2067789" cy="636608"/>
          </a:xfrm>
          <a:prstGeom prst="roundRect">
            <a:avLst>
              <a:gd name="adj" fmla="val 16667"/>
            </a:avLst>
          </a:prstGeom>
          <a:solidFill>
            <a:srgbClr val="8ECC50"/>
          </a:solidFill>
          <a:ln w="9525">
            <a:solidFill>
              <a:srgbClr val="FF6600"/>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4800" b="1" smtClean="0">
                <a:solidFill>
                  <a:prstClr val="black"/>
                </a:solidFill>
                <a:latin typeface="Times New Roman" pitchFamily="18" charset="0"/>
                <a:ea typeface="+mn-ea"/>
                <a:cs typeface="Times New Roman" pitchFamily="18" charset="0"/>
              </a:rPr>
              <a:t>Câu 2</a:t>
            </a:r>
            <a:endParaRPr lang="en-US" altLang="en-US" sz="48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2" name="AutoShape 2" descr="Võ Thị Sáu - con người và huyền thoại | baotintuc.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142" y="160338"/>
            <a:ext cx="3233858" cy="413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34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500" fill="hold"/>
                                        <p:tgtEl>
                                          <p:spTgt spid="13315"/>
                                        </p:tgtEl>
                                        <p:attrNameLst>
                                          <p:attrName>ppt_w</p:attrName>
                                        </p:attrNameLst>
                                      </p:cBhvr>
                                      <p:tavLst>
                                        <p:tav tm="0">
                                          <p:val>
                                            <p:fltVal val="0"/>
                                          </p:val>
                                        </p:tav>
                                        <p:tav tm="100000">
                                          <p:val>
                                            <p:strVal val="#ppt_w"/>
                                          </p:val>
                                        </p:tav>
                                      </p:tavLst>
                                    </p:anim>
                                    <p:anim calcmode="lin" valueType="num">
                                      <p:cBhvr>
                                        <p:cTn id="8" dur="500" fill="hold"/>
                                        <p:tgtEl>
                                          <p:spTgt spid="13315"/>
                                        </p:tgtEl>
                                        <p:attrNameLst>
                                          <p:attrName>ppt_h</p:attrName>
                                        </p:attrNameLst>
                                      </p:cBhvr>
                                      <p:tavLst>
                                        <p:tav tm="0">
                                          <p:val>
                                            <p:fltVal val="0"/>
                                          </p:val>
                                        </p:tav>
                                        <p:tav tm="100000">
                                          <p:val>
                                            <p:strVal val="#ppt_h"/>
                                          </p:val>
                                        </p:tav>
                                      </p:tavLst>
                                    </p:anim>
                                    <p:animEffect transition="in" filter="fade">
                                      <p:cBhvr>
                                        <p:cTn id="9" dur="500"/>
                                        <p:tgtEl>
                                          <p:spTgt spid="13315"/>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0" presetID="53" presetClass="entr" presetSubtype="16" fill="hold" nodeType="withEffect">
                                  <p:stCondLst>
                                    <p:cond delay="0"/>
                                  </p:stCondLst>
                                  <p:childTnLst>
                                    <p:set>
                                      <p:cBhvr>
                                        <p:cTn id="11" dur="1" fill="hold">
                                          <p:stCondLst>
                                            <p:cond delay="0"/>
                                          </p:stCondLst>
                                        </p:cTn>
                                        <p:tgtEl>
                                          <p:spTgt spid="6">
                                            <p:txEl>
                                              <p:pRg st="9" end="9"/>
                                            </p:txEl>
                                          </p:spTgt>
                                        </p:tgtEl>
                                        <p:attrNameLst>
                                          <p:attrName>style.visibility</p:attrName>
                                        </p:attrNameLst>
                                      </p:cBhvr>
                                      <p:to>
                                        <p:strVal val="visible"/>
                                      </p:to>
                                    </p:set>
                                    <p:anim calcmode="lin" valueType="num">
                                      <p:cBhvr>
                                        <p:cTn id="12"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1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p:cNvPicPr>
          <p:nvPr/>
        </p:nvPicPr>
        <p:blipFill>
          <a:blip r:embed="rId4"/>
          <a:srcRect/>
          <a:stretch>
            <a:fillRect/>
          </a:stretch>
        </p:blipFill>
        <p:spPr bwMode="auto">
          <a:xfrm>
            <a:off x="0" y="0"/>
            <a:ext cx="9144000" cy="514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2"/>
          <p:cNvGraphicFramePr>
            <a:graphicFrameLocks noChangeAspect="1"/>
          </p:cNvGraphicFramePr>
          <p:nvPr/>
        </p:nvGraphicFramePr>
        <p:xfrm>
          <a:off x="7804155" y="3439717"/>
          <a:ext cx="1279525" cy="1734740"/>
        </p:xfrm>
        <a:graphic>
          <a:graphicData uri="http://schemas.openxmlformats.org/presentationml/2006/ole">
            <mc:AlternateContent xmlns:mc="http://schemas.openxmlformats.org/markup-compatibility/2006">
              <mc:Choice xmlns:v="urn:schemas-microsoft-com:vml" Requires="v">
                <p:oleObj spid="_x0000_s7203" name="CorelDRAW" r:id="rId5" imgW="2443096" imgH="2754912" progId="CorelDRAW.Graphic.11">
                  <p:embed/>
                </p:oleObj>
              </mc:Choice>
              <mc:Fallback>
                <p:oleObj name="CorelDRAW" r:id="rId5" imgW="2443096" imgH="2754912" progId="CorelDRAW.Graphic.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4155" y="3439717"/>
                        <a:ext cx="1279525" cy="173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5"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06627" y="4386262"/>
            <a:ext cx="966788"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15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006" y="2997"/>
            <a:ext cx="7041403" cy="5140504"/>
          </a:xfrm>
          <a:prstGeom prst="rect">
            <a:avLst/>
          </a:prstGeom>
        </p:spPr>
      </p:pic>
    </p:spTree>
    <p:extLst>
      <p:ext uri="{BB962C8B-B14F-4D97-AF65-F5344CB8AC3E}">
        <p14:creationId xmlns:p14="http://schemas.microsoft.com/office/powerpoint/2010/main" val="3476880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p:cNvPicPr>
          <p:nvPr/>
        </p:nvPicPr>
        <p:blipFill>
          <a:blip r:embed="rId2"/>
          <a:srcRect/>
          <a:stretch>
            <a:fillRect/>
          </a:stretch>
        </p:blipFill>
        <p:spPr bwMode="auto">
          <a:xfrm>
            <a:off x="-76217" y="-13904"/>
            <a:ext cx="9283719" cy="514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1"/>
          <p:cNvSpPr>
            <a:spLocks noChangeArrowheads="1"/>
          </p:cNvSpPr>
          <p:nvPr/>
        </p:nvSpPr>
        <p:spPr bwMode="auto">
          <a:xfrm>
            <a:off x="8910" y="7937"/>
            <a:ext cx="1852856" cy="679424"/>
          </a:xfrm>
          <a:prstGeom prst="roundRect">
            <a:avLst>
              <a:gd name="adj" fmla="val 16667"/>
            </a:avLst>
          </a:prstGeom>
          <a:solidFill>
            <a:srgbClr val="FFFF00"/>
          </a:solidFill>
          <a:ln w="9525">
            <a:solidFill>
              <a:srgbClr val="FF6600"/>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4800" b="1" smtClean="0">
                <a:solidFill>
                  <a:prstClr val="black"/>
                </a:solidFill>
                <a:latin typeface="Times New Roman" pitchFamily="18" charset="0"/>
                <a:ea typeface="+mn-ea"/>
                <a:cs typeface="Times New Roman" pitchFamily="18" charset="0"/>
              </a:rPr>
              <a:t>Bài 1</a:t>
            </a:r>
            <a:endParaRPr lang="en-US" altLang="en-US" sz="4800" b="1" kern="1200" dirty="0">
              <a:solidFill>
                <a:prstClr val="white"/>
              </a:solidFill>
              <a:latin typeface="Times New Roman" panose="02020603050405020304" pitchFamily="18" charset="0"/>
              <a:ea typeface="+mn-ea"/>
              <a:cs typeface="Times New Roman" panose="02020603050405020304" pitchFamily="18" charset="0"/>
            </a:endParaRPr>
          </a:p>
        </p:txBody>
      </p:sp>
      <p:pic>
        <p:nvPicPr>
          <p:cNvPr id="8201" name="Picture 9" descr="D:\A. GIAO AN-LỚP 5\A. 2023-2024\303-gio-qua-tet-dai-600x600_11.jpg"/>
          <p:cNvPicPr>
            <a:picLocks noChangeAspect="1" noChangeArrowheads="1"/>
          </p:cNvPicPr>
          <p:nvPr/>
        </p:nvPicPr>
        <p:blipFill rotWithShape="1">
          <a:blip r:embed="rId3">
            <a:extLst>
              <a:ext uri="{28A0092B-C50C-407E-A947-70E740481C1C}">
                <a14:useLocalDpi xmlns:a14="http://schemas.microsoft.com/office/drawing/2010/main" val="0"/>
              </a:ext>
            </a:extLst>
          </a:blip>
          <a:srcRect l="12199" t="10370" r="12380" b="8584"/>
          <a:stretch/>
        </p:blipFill>
        <p:spPr bwMode="auto">
          <a:xfrm>
            <a:off x="6323681" y="67335"/>
            <a:ext cx="2271679" cy="1675402"/>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D:\A. GIAO AN-LỚP 5\A. 2023-2024\Gio-hop-binh-giay-Gio-may-nau-IMG_5244-Hoa18-1985.jpg"/>
          <p:cNvPicPr>
            <a:picLocks noChangeAspect="1" noChangeArrowheads="1"/>
          </p:cNvPicPr>
          <p:nvPr/>
        </p:nvPicPr>
        <p:blipFill rotWithShape="1">
          <a:blip r:embed="rId4">
            <a:extLst>
              <a:ext uri="{28A0092B-C50C-407E-A947-70E740481C1C}">
                <a14:useLocalDpi xmlns:a14="http://schemas.microsoft.com/office/drawing/2010/main" val="0"/>
              </a:ext>
            </a:extLst>
          </a:blip>
          <a:srcRect l="11559" t="21337" r="14459" b="13011"/>
          <a:stretch/>
        </p:blipFill>
        <p:spPr bwMode="auto">
          <a:xfrm>
            <a:off x="6045819" y="3281082"/>
            <a:ext cx="2549541" cy="1848514"/>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D:\A. GIAO AN-LỚP 5\A. 2023-2024\ed8f914e326779df1710cdfdeb736f40.jpg"/>
          <p:cNvPicPr>
            <a:picLocks noChangeAspect="1" noChangeArrowheads="1"/>
          </p:cNvPicPr>
          <p:nvPr/>
        </p:nvPicPr>
        <p:blipFill rotWithShape="1">
          <a:blip r:embed="rId5">
            <a:extLst>
              <a:ext uri="{28A0092B-C50C-407E-A947-70E740481C1C}">
                <a14:useLocalDpi xmlns:a14="http://schemas.microsoft.com/office/drawing/2010/main" val="0"/>
              </a:ext>
            </a:extLst>
          </a:blip>
          <a:srcRect l="6626" t="16431" r="6283" b="8138"/>
          <a:stretch/>
        </p:blipFill>
        <p:spPr bwMode="auto">
          <a:xfrm>
            <a:off x="6908133" y="1910093"/>
            <a:ext cx="2235868" cy="1461912"/>
          </a:xfrm>
          <a:prstGeom prst="rect">
            <a:avLst/>
          </a:prstGeom>
          <a:noFill/>
          <a:extLst>
            <a:ext uri="{909E8E84-426E-40DD-AFC4-6F175D3DCCD1}">
              <a14:hiddenFill xmlns:a14="http://schemas.microsoft.com/office/drawing/2010/main">
                <a:solidFill>
                  <a:srgbClr val="FFFFFF"/>
                </a:solidFill>
              </a14:hiddenFill>
            </a:ext>
          </a:extLst>
        </p:spPr>
      </p:pic>
      <p:pic>
        <p:nvPicPr>
          <p:cNvPr id="8205" name="Picture 13" descr="D:\A. GIAO AN-LỚP 5\A. 2023-2024\b97529f51a1e6cd5d46da6489a411b5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6052" y="2891612"/>
            <a:ext cx="1861159" cy="1748848"/>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D:\A. GIAO AN-LỚP 5\A. 2023-2024\hinh-ve-hoa (3).png"/>
          <p:cNvPicPr>
            <a:picLocks noChangeAspect="1" noChangeArrowheads="1"/>
          </p:cNvPicPr>
          <p:nvPr/>
        </p:nvPicPr>
        <p:blipFill rotWithShape="1">
          <a:blip r:embed="rId7">
            <a:extLst>
              <a:ext uri="{28A0092B-C50C-407E-A947-70E740481C1C}">
                <a14:useLocalDpi xmlns:a14="http://schemas.microsoft.com/office/drawing/2010/main" val="0"/>
              </a:ext>
            </a:extLst>
          </a:blip>
          <a:srcRect l="3326" t="3947" r="4698" b="4834"/>
          <a:stretch/>
        </p:blipFill>
        <p:spPr bwMode="auto">
          <a:xfrm>
            <a:off x="3979208" y="726621"/>
            <a:ext cx="1859886" cy="1828652"/>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D:\A. GIAO AN-LỚP 5\A. 2023-2024\tải xuốn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17" y="2932672"/>
            <a:ext cx="1784078" cy="1729304"/>
          </a:xfrm>
          <a:prstGeom prst="rect">
            <a:avLst/>
          </a:prstGeom>
          <a:noFill/>
          <a:extLst>
            <a:ext uri="{909E8E84-426E-40DD-AFC4-6F175D3DCCD1}">
              <a14:hiddenFill xmlns:a14="http://schemas.microsoft.com/office/drawing/2010/main">
                <a:solidFill>
                  <a:srgbClr val="FFFFFF"/>
                </a:solidFill>
              </a14:hiddenFill>
            </a:ext>
          </a:extLst>
        </p:spPr>
      </p:pic>
      <p:pic>
        <p:nvPicPr>
          <p:cNvPr id="8209" name="Picture 17" descr="D:\A. GIAO AN-LỚP 5\A. 2023-2024\t2_hoai5.png"/>
          <p:cNvPicPr>
            <a:picLocks noChangeAspect="1" noChangeArrowheads="1"/>
          </p:cNvPicPr>
          <p:nvPr/>
        </p:nvPicPr>
        <p:blipFill rotWithShape="1">
          <a:blip r:embed="rId9">
            <a:extLst>
              <a:ext uri="{28A0092B-C50C-407E-A947-70E740481C1C}">
                <a14:useLocalDpi xmlns:a14="http://schemas.microsoft.com/office/drawing/2010/main" val="0"/>
              </a:ext>
            </a:extLst>
          </a:blip>
          <a:srcRect l="23569" t="22219" r="26602" b="27515"/>
          <a:stretch/>
        </p:blipFill>
        <p:spPr bwMode="auto">
          <a:xfrm>
            <a:off x="2034775" y="738538"/>
            <a:ext cx="1908190" cy="190251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9" descr="file:///D:/A.%20GIAO%20AN-L%E1%BB%9AP%205/A.%202023-2024/flower-304091_640.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21" descr="file:///D:/A.%20GIAO%20AN-L%E1%BB%9AP%205/A.%202023-2024/flower-304091_640.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8217" name="Picture 25" descr="D:\A. GIAO AN-LỚP 5\A. 2023-2024\tải xuống (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1766" y="2851657"/>
            <a:ext cx="1895475" cy="1788803"/>
          </a:xfrm>
          <a:prstGeom prst="rect">
            <a:avLst/>
          </a:prstGeom>
          <a:noFill/>
          <a:extLst>
            <a:ext uri="{909E8E84-426E-40DD-AFC4-6F175D3DCCD1}">
              <a14:hiddenFill xmlns:a14="http://schemas.microsoft.com/office/drawing/2010/main">
                <a:solidFill>
                  <a:srgbClr val="FFFFFF"/>
                </a:solidFill>
              </a14:hiddenFill>
            </a:ext>
          </a:extLst>
        </p:spPr>
      </p:pic>
      <p:pic>
        <p:nvPicPr>
          <p:cNvPr id="8218" name="Picture 26" descr="D:\A. GIAO AN-LỚP 5\A. 2023-2024\nam-canh-hoa-ma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17" y="726621"/>
            <a:ext cx="2023110" cy="2023110"/>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51"/>
          <p:cNvSpPr>
            <a:spLocks noChangeArrowheads="1"/>
          </p:cNvSpPr>
          <p:nvPr/>
        </p:nvSpPr>
        <p:spPr bwMode="auto">
          <a:xfrm>
            <a:off x="4055632" y="1333947"/>
            <a:ext cx="1663381" cy="408790"/>
          </a:xfrm>
          <a:prstGeom prst="roundRect">
            <a:avLst>
              <a:gd name="adj" fmla="val 16667"/>
            </a:avLst>
          </a:prstGeom>
          <a:solidFill>
            <a:srgbClr val="FFCCFF"/>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2400" b="1" kern="1200" smtClean="0">
                <a:latin typeface="Times New Roman" panose="02020603050405020304" pitchFamily="18" charset="0"/>
                <a:ea typeface="+mn-ea"/>
                <a:cs typeface="Times New Roman" panose="02020603050405020304" pitchFamily="18" charset="0"/>
              </a:rPr>
              <a:t>Trần Thị Lý</a:t>
            </a:r>
            <a:endParaRPr lang="en-US" altLang="en-US" sz="2400" b="1" kern="1200" dirty="0">
              <a:latin typeface="Times New Roman" panose="02020603050405020304" pitchFamily="18" charset="0"/>
              <a:ea typeface="+mn-ea"/>
              <a:cs typeface="Times New Roman" panose="02020603050405020304" pitchFamily="18" charset="0"/>
            </a:endParaRPr>
          </a:p>
        </p:txBody>
      </p:sp>
      <p:sp>
        <p:nvSpPr>
          <p:cNvPr id="24" name="AutoShape 51"/>
          <p:cNvSpPr>
            <a:spLocks noChangeArrowheads="1"/>
          </p:cNvSpPr>
          <p:nvPr/>
        </p:nvSpPr>
        <p:spPr bwMode="auto">
          <a:xfrm>
            <a:off x="2160158" y="1466556"/>
            <a:ext cx="1663381" cy="408790"/>
          </a:xfrm>
          <a:prstGeom prst="roundRect">
            <a:avLst>
              <a:gd name="adj" fmla="val 16667"/>
            </a:avLst>
          </a:prstGeom>
          <a:solidFill>
            <a:srgbClr val="FFCCFF"/>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2400" b="1" kern="1200" smtClean="0">
                <a:latin typeface="Times New Roman" panose="02020603050405020304" pitchFamily="18" charset="0"/>
                <a:ea typeface="+mn-ea"/>
                <a:cs typeface="Times New Roman" panose="02020603050405020304" pitchFamily="18" charset="0"/>
              </a:rPr>
              <a:t>Chu Văn An</a:t>
            </a:r>
            <a:endParaRPr lang="en-US" altLang="en-US" sz="2400" b="1" kern="1200" dirty="0">
              <a:latin typeface="Times New Roman" panose="02020603050405020304" pitchFamily="18" charset="0"/>
              <a:ea typeface="+mn-ea"/>
              <a:cs typeface="Times New Roman" panose="02020603050405020304" pitchFamily="18" charset="0"/>
            </a:endParaRPr>
          </a:p>
        </p:txBody>
      </p:sp>
      <p:sp>
        <p:nvSpPr>
          <p:cNvPr id="25" name="AutoShape 51"/>
          <p:cNvSpPr>
            <a:spLocks noChangeArrowheads="1"/>
          </p:cNvSpPr>
          <p:nvPr/>
        </p:nvSpPr>
        <p:spPr bwMode="auto">
          <a:xfrm>
            <a:off x="63502" y="1466556"/>
            <a:ext cx="1663381" cy="408790"/>
          </a:xfrm>
          <a:prstGeom prst="roundRect">
            <a:avLst>
              <a:gd name="adj" fmla="val 16667"/>
            </a:avLst>
          </a:prstGeom>
          <a:solidFill>
            <a:srgbClr val="8ECC5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2400" b="1" kern="1200" smtClean="0">
                <a:latin typeface="Times New Roman" panose="02020603050405020304" pitchFamily="18" charset="0"/>
                <a:ea typeface="+mn-ea"/>
                <a:cs typeface="Times New Roman" panose="02020603050405020304" pitchFamily="18" charset="0"/>
              </a:rPr>
              <a:t>Hà Nội</a:t>
            </a:r>
            <a:endParaRPr lang="en-US" altLang="en-US" sz="2400" b="1" kern="1200" dirty="0">
              <a:latin typeface="Times New Roman" panose="02020603050405020304" pitchFamily="18" charset="0"/>
              <a:ea typeface="+mn-ea"/>
              <a:cs typeface="Times New Roman" panose="02020603050405020304" pitchFamily="18" charset="0"/>
            </a:endParaRPr>
          </a:p>
        </p:txBody>
      </p:sp>
      <p:sp>
        <p:nvSpPr>
          <p:cNvPr id="26" name="AutoShape 51"/>
          <p:cNvSpPr>
            <a:spLocks noChangeArrowheads="1"/>
          </p:cNvSpPr>
          <p:nvPr/>
        </p:nvSpPr>
        <p:spPr bwMode="auto">
          <a:xfrm>
            <a:off x="-15869" y="3592303"/>
            <a:ext cx="1663381" cy="408790"/>
          </a:xfrm>
          <a:prstGeom prst="roundRect">
            <a:avLst>
              <a:gd name="adj" fmla="val 16667"/>
            </a:avLst>
          </a:prstGeom>
          <a:solidFill>
            <a:srgbClr val="FFFF0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2400" b="1" kern="1200" smtClean="0">
                <a:latin typeface="Times New Roman" panose="02020603050405020304" pitchFamily="18" charset="0"/>
                <a:ea typeface="+mn-ea"/>
                <a:cs typeface="Times New Roman" panose="02020603050405020304" pitchFamily="18" charset="0"/>
              </a:rPr>
              <a:t>Bạch Đằng</a:t>
            </a:r>
            <a:endParaRPr lang="en-US" altLang="en-US" sz="2400" b="1" kern="1200" dirty="0">
              <a:latin typeface="Times New Roman" panose="02020603050405020304" pitchFamily="18" charset="0"/>
              <a:ea typeface="+mn-ea"/>
              <a:cs typeface="Times New Roman" panose="02020603050405020304" pitchFamily="18" charset="0"/>
            </a:endParaRPr>
          </a:p>
        </p:txBody>
      </p:sp>
      <p:sp>
        <p:nvSpPr>
          <p:cNvPr id="27" name="AutoShape 51"/>
          <p:cNvSpPr>
            <a:spLocks noChangeArrowheads="1"/>
          </p:cNvSpPr>
          <p:nvPr/>
        </p:nvSpPr>
        <p:spPr bwMode="auto">
          <a:xfrm>
            <a:off x="1993781" y="3515473"/>
            <a:ext cx="1663381" cy="408790"/>
          </a:xfrm>
          <a:prstGeom prst="roundRect">
            <a:avLst>
              <a:gd name="adj" fmla="val 16667"/>
            </a:avLst>
          </a:prstGeom>
          <a:solidFill>
            <a:srgbClr val="FFFF0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2400" b="1" kern="1200" smtClean="0">
                <a:latin typeface="Times New Roman" panose="02020603050405020304" pitchFamily="18" charset="0"/>
                <a:ea typeface="+mn-ea"/>
                <a:cs typeface="Times New Roman" panose="02020603050405020304" pitchFamily="18" charset="0"/>
              </a:rPr>
              <a:t>Cửu Long</a:t>
            </a:r>
            <a:endParaRPr lang="en-US" altLang="en-US" sz="2400" b="1" kern="1200" dirty="0">
              <a:latin typeface="Times New Roman" panose="02020603050405020304" pitchFamily="18" charset="0"/>
              <a:ea typeface="+mn-ea"/>
              <a:cs typeface="Times New Roman" panose="02020603050405020304" pitchFamily="18" charset="0"/>
            </a:endParaRPr>
          </a:p>
        </p:txBody>
      </p:sp>
      <p:sp>
        <p:nvSpPr>
          <p:cNvPr id="28" name="AutoShape 51"/>
          <p:cNvSpPr>
            <a:spLocks noChangeArrowheads="1"/>
          </p:cNvSpPr>
          <p:nvPr/>
        </p:nvSpPr>
        <p:spPr bwMode="auto">
          <a:xfrm>
            <a:off x="3879237" y="3592304"/>
            <a:ext cx="1663381" cy="408790"/>
          </a:xfrm>
          <a:prstGeom prst="roundRect">
            <a:avLst>
              <a:gd name="adj" fmla="val 16667"/>
            </a:avLst>
          </a:prstGeom>
          <a:solidFill>
            <a:srgbClr val="8ECC5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2400" b="1" kern="1200" smtClean="0">
                <a:latin typeface="Times New Roman" panose="02020603050405020304" pitchFamily="18" charset="0"/>
                <a:ea typeface="+mn-ea"/>
                <a:cs typeface="Times New Roman" panose="02020603050405020304" pitchFamily="18" charset="0"/>
              </a:rPr>
              <a:t>Cần Thơ</a:t>
            </a:r>
            <a:endParaRPr lang="en-US" altLang="en-US" sz="2400" b="1" kern="1200" dirty="0">
              <a:latin typeface="Times New Roman" panose="02020603050405020304" pitchFamily="18" charset="0"/>
              <a:ea typeface="+mn-ea"/>
              <a:cs typeface="Times New Roman" panose="02020603050405020304" pitchFamily="18" charset="0"/>
            </a:endParaRPr>
          </a:p>
        </p:txBody>
      </p:sp>
      <p:sp>
        <p:nvSpPr>
          <p:cNvPr id="29" name="AutoShape 51"/>
          <p:cNvSpPr>
            <a:spLocks noChangeArrowheads="1"/>
          </p:cNvSpPr>
          <p:nvPr/>
        </p:nvSpPr>
        <p:spPr bwMode="auto">
          <a:xfrm>
            <a:off x="7608825" y="2835885"/>
            <a:ext cx="834484" cy="310774"/>
          </a:xfrm>
          <a:prstGeom prst="roundRect">
            <a:avLst>
              <a:gd name="adj" fmla="val 0"/>
            </a:avLst>
          </a:prstGeom>
          <a:solidFill>
            <a:srgbClr val="FFFF0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2400" b="1" kern="1200">
                <a:latin typeface="Times New Roman" panose="02020603050405020304" pitchFamily="18" charset="0"/>
                <a:ea typeface="+mn-ea"/>
                <a:cs typeface="Times New Roman" panose="02020603050405020304" pitchFamily="18" charset="0"/>
              </a:rPr>
              <a:t>s</a:t>
            </a:r>
            <a:r>
              <a:rPr lang="en-US" altLang="en-US" sz="2400" b="1" kern="1200" smtClean="0">
                <a:latin typeface="Times New Roman" panose="02020603050405020304" pitchFamily="18" charset="0"/>
                <a:ea typeface="+mn-ea"/>
                <a:cs typeface="Times New Roman" panose="02020603050405020304" pitchFamily="18" charset="0"/>
              </a:rPr>
              <a:t>ông</a:t>
            </a:r>
            <a:endParaRPr lang="en-US" altLang="en-US" sz="2400" b="1" kern="1200" dirty="0">
              <a:latin typeface="Times New Roman" panose="02020603050405020304" pitchFamily="18" charset="0"/>
              <a:ea typeface="+mn-ea"/>
              <a:cs typeface="Times New Roman" panose="02020603050405020304" pitchFamily="18" charset="0"/>
            </a:endParaRPr>
          </a:p>
        </p:txBody>
      </p:sp>
      <p:sp>
        <p:nvSpPr>
          <p:cNvPr id="30" name="AutoShape 51"/>
          <p:cNvSpPr>
            <a:spLocks noChangeArrowheads="1"/>
          </p:cNvSpPr>
          <p:nvPr/>
        </p:nvSpPr>
        <p:spPr bwMode="auto">
          <a:xfrm>
            <a:off x="7042277" y="1318407"/>
            <a:ext cx="983789" cy="359782"/>
          </a:xfrm>
          <a:prstGeom prst="roundRect">
            <a:avLst>
              <a:gd name="adj" fmla="val 0"/>
            </a:avLst>
          </a:prstGeom>
          <a:solidFill>
            <a:srgbClr val="FFCCFF"/>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2400" b="1" kern="1200" smtClean="0">
                <a:latin typeface="Times New Roman" panose="02020603050405020304" pitchFamily="18" charset="0"/>
                <a:ea typeface="+mn-ea"/>
                <a:cs typeface="Times New Roman" panose="02020603050405020304" pitchFamily="18" charset="0"/>
              </a:rPr>
              <a:t>người</a:t>
            </a:r>
            <a:endParaRPr lang="en-US" altLang="en-US" sz="2400" b="1" i="1" kern="1200" dirty="0">
              <a:latin typeface="Times New Roman" panose="02020603050405020304" pitchFamily="18" charset="0"/>
              <a:ea typeface="+mn-ea"/>
              <a:cs typeface="Times New Roman" panose="02020603050405020304" pitchFamily="18" charset="0"/>
            </a:endParaRPr>
          </a:p>
        </p:txBody>
      </p:sp>
      <p:sp>
        <p:nvSpPr>
          <p:cNvPr id="31" name="AutoShape 51"/>
          <p:cNvSpPr>
            <a:spLocks noChangeArrowheads="1"/>
          </p:cNvSpPr>
          <p:nvPr/>
        </p:nvSpPr>
        <p:spPr bwMode="auto">
          <a:xfrm>
            <a:off x="6663454" y="4543483"/>
            <a:ext cx="1592132" cy="359782"/>
          </a:xfrm>
          <a:prstGeom prst="roundRect">
            <a:avLst>
              <a:gd name="adj" fmla="val 0"/>
            </a:avLst>
          </a:prstGeom>
          <a:solidFill>
            <a:srgbClr val="8ECC5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2400" b="1" kern="1200" smtClean="0">
                <a:latin typeface="Times New Roman" panose="02020603050405020304" pitchFamily="18" charset="0"/>
                <a:ea typeface="+mn-ea"/>
                <a:cs typeface="Times New Roman" panose="02020603050405020304" pitchFamily="18" charset="0"/>
              </a:rPr>
              <a:t>thành phố</a:t>
            </a:r>
            <a:endParaRPr lang="en-US" altLang="en-US" sz="2400" b="1" i="1" kern="12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63122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p:cNvPicPr>
          <p:nvPr/>
        </p:nvPicPr>
        <p:blipFill>
          <a:blip r:embed="rId2"/>
          <a:srcRect/>
          <a:stretch>
            <a:fillRect/>
          </a:stretch>
        </p:blipFill>
        <p:spPr bwMode="auto">
          <a:xfrm>
            <a:off x="-146939" y="24770"/>
            <a:ext cx="9283719" cy="514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1"/>
          <p:cNvSpPr>
            <a:spLocks noChangeArrowheads="1"/>
          </p:cNvSpPr>
          <p:nvPr/>
        </p:nvSpPr>
        <p:spPr bwMode="auto">
          <a:xfrm>
            <a:off x="8910" y="7937"/>
            <a:ext cx="1852856" cy="679424"/>
          </a:xfrm>
          <a:prstGeom prst="roundRect">
            <a:avLst>
              <a:gd name="adj" fmla="val 16667"/>
            </a:avLst>
          </a:prstGeom>
          <a:solidFill>
            <a:srgbClr val="FFFF00"/>
          </a:solidFill>
          <a:ln w="9525">
            <a:solidFill>
              <a:srgbClr val="FF6600"/>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4800" b="1" smtClean="0">
                <a:solidFill>
                  <a:prstClr val="black"/>
                </a:solidFill>
                <a:latin typeface="Times New Roman" pitchFamily="18" charset="0"/>
                <a:ea typeface="+mn-ea"/>
                <a:cs typeface="Times New Roman" pitchFamily="18" charset="0"/>
              </a:rPr>
              <a:t>Bài 1</a:t>
            </a:r>
            <a:endParaRPr lang="en-US" altLang="en-US" sz="4800" b="1" kern="1200" dirty="0">
              <a:solidFill>
                <a:prstClr val="white"/>
              </a:solidFill>
              <a:latin typeface="Times New Roman" panose="02020603050405020304" pitchFamily="18" charset="0"/>
              <a:ea typeface="+mn-ea"/>
              <a:cs typeface="Times New Roman" panose="02020603050405020304" pitchFamily="18" charset="0"/>
            </a:endParaRPr>
          </a:p>
        </p:txBody>
      </p:sp>
      <p:pic>
        <p:nvPicPr>
          <p:cNvPr id="8201" name="Picture 9" descr="D:\A. GIAO AN-LỚP 5\A. 2023-2024\303-gio-qua-tet-dai-600x600_11.jpg"/>
          <p:cNvPicPr>
            <a:picLocks noChangeAspect="1" noChangeArrowheads="1"/>
          </p:cNvPicPr>
          <p:nvPr/>
        </p:nvPicPr>
        <p:blipFill rotWithShape="1">
          <a:blip r:embed="rId3">
            <a:extLst>
              <a:ext uri="{28A0092B-C50C-407E-A947-70E740481C1C}">
                <a14:useLocalDpi xmlns:a14="http://schemas.microsoft.com/office/drawing/2010/main" val="0"/>
              </a:ext>
            </a:extLst>
          </a:blip>
          <a:srcRect l="12199" t="10370" r="12380" b="8584"/>
          <a:stretch/>
        </p:blipFill>
        <p:spPr bwMode="auto">
          <a:xfrm>
            <a:off x="6865102" y="-4909"/>
            <a:ext cx="2271679" cy="1675402"/>
          </a:xfrm>
          <a:prstGeom prst="rect">
            <a:avLst/>
          </a:prstGeom>
          <a:noFill/>
          <a:extLst>
            <a:ext uri="{909E8E84-426E-40DD-AFC4-6F175D3DCCD1}">
              <a14:hiddenFill xmlns:a14="http://schemas.microsoft.com/office/drawing/2010/main">
                <a:solidFill>
                  <a:srgbClr val="FFFFFF"/>
                </a:solidFill>
              </a14:hiddenFill>
            </a:ext>
          </a:extLst>
        </p:spPr>
      </p:pic>
      <p:pic>
        <p:nvPicPr>
          <p:cNvPr id="8205" name="Picture 13" descr="D:\A. GIAO AN-LỚP 5\A. 2023-2024\b97529f51a1e6cd5d46da6489a411b5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3555" y="3346684"/>
            <a:ext cx="1861159" cy="1748848"/>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D:\A. GIAO AN-LỚP 5\A. 2023-2024\hinh-ve-hoa (3).png"/>
          <p:cNvPicPr>
            <a:picLocks noChangeAspect="1" noChangeArrowheads="1"/>
          </p:cNvPicPr>
          <p:nvPr/>
        </p:nvPicPr>
        <p:blipFill rotWithShape="1">
          <a:blip r:embed="rId5">
            <a:extLst>
              <a:ext uri="{28A0092B-C50C-407E-A947-70E740481C1C}">
                <a14:useLocalDpi xmlns:a14="http://schemas.microsoft.com/office/drawing/2010/main" val="0"/>
              </a:ext>
            </a:extLst>
          </a:blip>
          <a:srcRect l="3326" t="3947" r="4698" b="4834"/>
          <a:stretch/>
        </p:blipFill>
        <p:spPr bwMode="auto">
          <a:xfrm>
            <a:off x="5236626" y="24769"/>
            <a:ext cx="1859886" cy="1645723"/>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D:\A. GIAO AN-LỚP 5\A. 2023-2024\tải xuố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0" y="3265905"/>
            <a:ext cx="1784078" cy="1729304"/>
          </a:xfrm>
          <a:prstGeom prst="rect">
            <a:avLst/>
          </a:prstGeom>
          <a:noFill/>
          <a:extLst>
            <a:ext uri="{909E8E84-426E-40DD-AFC4-6F175D3DCCD1}">
              <a14:hiddenFill xmlns:a14="http://schemas.microsoft.com/office/drawing/2010/main">
                <a:solidFill>
                  <a:srgbClr val="FFFFFF"/>
                </a:solidFill>
              </a14:hiddenFill>
            </a:ext>
          </a:extLst>
        </p:spPr>
      </p:pic>
      <p:pic>
        <p:nvPicPr>
          <p:cNvPr id="8209" name="Picture 17" descr="D:\A. GIAO AN-LỚP 5\A. 2023-2024\t2_hoai5.png"/>
          <p:cNvPicPr>
            <a:picLocks noChangeAspect="1" noChangeArrowheads="1"/>
          </p:cNvPicPr>
          <p:nvPr/>
        </p:nvPicPr>
        <p:blipFill rotWithShape="1">
          <a:blip r:embed="rId7">
            <a:extLst>
              <a:ext uri="{28A0092B-C50C-407E-A947-70E740481C1C}">
                <a14:useLocalDpi xmlns:a14="http://schemas.microsoft.com/office/drawing/2010/main" val="0"/>
              </a:ext>
            </a:extLst>
          </a:blip>
          <a:srcRect l="23569" t="22219" r="26602" b="27515"/>
          <a:stretch/>
        </p:blipFill>
        <p:spPr bwMode="auto">
          <a:xfrm>
            <a:off x="3395142" y="-16476"/>
            <a:ext cx="1908190" cy="168697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9" descr="file:///D:/A.%20GIAO%20AN-L%E1%BB%9AP%205/A.%202023-2024/flower-304091_640.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21" descr="file:///D:/A.%20GIAO%20AN-L%E1%BB%9AP%205/A.%202023-2024/flower-304091_640.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8217" name="Picture 25" descr="D:\A. GIAO AN-LỚP 5\A. 2023-2024\tải xuống (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224" y="1667296"/>
            <a:ext cx="1895475" cy="1788803"/>
          </a:xfrm>
          <a:prstGeom prst="rect">
            <a:avLst/>
          </a:prstGeom>
          <a:noFill/>
          <a:extLst>
            <a:ext uri="{909E8E84-426E-40DD-AFC4-6F175D3DCCD1}">
              <a14:hiddenFill xmlns:a14="http://schemas.microsoft.com/office/drawing/2010/main">
                <a:solidFill>
                  <a:srgbClr val="FFFFFF"/>
                </a:solidFill>
              </a14:hiddenFill>
            </a:ext>
          </a:extLst>
        </p:spPr>
      </p:pic>
      <p:pic>
        <p:nvPicPr>
          <p:cNvPr id="8218" name="Picture 26" descr="D:\A. GIAO AN-LỚP 5\A. 2023-2024\nam-canh-hoa-ma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65824" y="3260285"/>
            <a:ext cx="2023110" cy="2023110"/>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51"/>
          <p:cNvSpPr>
            <a:spLocks noChangeArrowheads="1"/>
          </p:cNvSpPr>
          <p:nvPr/>
        </p:nvSpPr>
        <p:spPr bwMode="auto">
          <a:xfrm>
            <a:off x="5313050" y="622614"/>
            <a:ext cx="1663381" cy="408790"/>
          </a:xfrm>
          <a:prstGeom prst="roundRect">
            <a:avLst>
              <a:gd name="adj" fmla="val 16667"/>
            </a:avLst>
          </a:prstGeom>
          <a:solidFill>
            <a:srgbClr val="FFCCFF"/>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2400" b="1" kern="1200" smtClean="0">
                <a:solidFill>
                  <a:prstClr val="black"/>
                </a:solidFill>
                <a:latin typeface="Times New Roman" panose="02020603050405020304" pitchFamily="18" charset="0"/>
                <a:ea typeface="+mn-ea"/>
                <a:cs typeface="Times New Roman" panose="02020603050405020304" pitchFamily="18" charset="0"/>
              </a:rPr>
              <a:t>Trần Thị Lý</a:t>
            </a:r>
            <a:endParaRPr lang="en-US" altLang="en-US" sz="2400" b="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24" name="AutoShape 51"/>
          <p:cNvSpPr>
            <a:spLocks noChangeArrowheads="1"/>
          </p:cNvSpPr>
          <p:nvPr/>
        </p:nvSpPr>
        <p:spPr bwMode="auto">
          <a:xfrm>
            <a:off x="3517547" y="623647"/>
            <a:ext cx="1663381" cy="408790"/>
          </a:xfrm>
          <a:prstGeom prst="roundRect">
            <a:avLst>
              <a:gd name="adj" fmla="val 16667"/>
            </a:avLst>
          </a:prstGeom>
          <a:solidFill>
            <a:srgbClr val="FFCCFF"/>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2400" b="1" kern="1200" smtClean="0">
                <a:solidFill>
                  <a:prstClr val="black"/>
                </a:solidFill>
                <a:latin typeface="Times New Roman" panose="02020603050405020304" pitchFamily="18" charset="0"/>
                <a:ea typeface="+mn-ea"/>
                <a:cs typeface="Times New Roman" panose="02020603050405020304" pitchFamily="18" charset="0"/>
              </a:rPr>
              <a:t>Chu Văn An</a:t>
            </a:r>
            <a:endParaRPr lang="en-US" altLang="en-US" sz="2400" b="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25" name="AutoShape 51"/>
          <p:cNvSpPr>
            <a:spLocks noChangeArrowheads="1"/>
          </p:cNvSpPr>
          <p:nvPr/>
        </p:nvSpPr>
        <p:spPr bwMode="auto">
          <a:xfrm>
            <a:off x="7405543" y="4000220"/>
            <a:ext cx="1663381" cy="408790"/>
          </a:xfrm>
          <a:prstGeom prst="roundRect">
            <a:avLst>
              <a:gd name="adj" fmla="val 16667"/>
            </a:avLst>
          </a:prstGeom>
          <a:solidFill>
            <a:srgbClr val="8ECC5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2400" b="1" kern="1200" smtClean="0">
                <a:solidFill>
                  <a:prstClr val="black"/>
                </a:solidFill>
                <a:latin typeface="Times New Roman" panose="02020603050405020304" pitchFamily="18" charset="0"/>
                <a:ea typeface="+mn-ea"/>
                <a:cs typeface="Times New Roman" panose="02020603050405020304" pitchFamily="18" charset="0"/>
              </a:rPr>
              <a:t>Hà Nội</a:t>
            </a:r>
            <a:endParaRPr lang="en-US" altLang="en-US" sz="2400" b="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26" name="AutoShape 51"/>
          <p:cNvSpPr>
            <a:spLocks noChangeArrowheads="1"/>
          </p:cNvSpPr>
          <p:nvPr/>
        </p:nvSpPr>
        <p:spPr bwMode="auto">
          <a:xfrm>
            <a:off x="-24535" y="3863050"/>
            <a:ext cx="1663381" cy="408790"/>
          </a:xfrm>
          <a:prstGeom prst="roundRect">
            <a:avLst>
              <a:gd name="adj" fmla="val 16667"/>
            </a:avLst>
          </a:prstGeom>
          <a:solidFill>
            <a:srgbClr val="FFFF0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2400" b="1" kern="1200" smtClean="0">
                <a:solidFill>
                  <a:prstClr val="black"/>
                </a:solidFill>
                <a:latin typeface="Times New Roman" panose="02020603050405020304" pitchFamily="18" charset="0"/>
                <a:ea typeface="+mn-ea"/>
                <a:cs typeface="Times New Roman" panose="02020603050405020304" pitchFamily="18" charset="0"/>
              </a:rPr>
              <a:t>Bạch Đằng</a:t>
            </a:r>
            <a:endParaRPr lang="en-US" altLang="en-US" sz="2400" b="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27" name="AutoShape 51"/>
          <p:cNvSpPr>
            <a:spLocks noChangeArrowheads="1"/>
          </p:cNvSpPr>
          <p:nvPr/>
        </p:nvSpPr>
        <p:spPr bwMode="auto">
          <a:xfrm>
            <a:off x="5602443" y="4016713"/>
            <a:ext cx="1663381" cy="408790"/>
          </a:xfrm>
          <a:prstGeom prst="roundRect">
            <a:avLst>
              <a:gd name="adj" fmla="val 16667"/>
            </a:avLst>
          </a:prstGeom>
          <a:solidFill>
            <a:srgbClr val="8ECC5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2400" b="1" kern="1200" smtClean="0">
                <a:solidFill>
                  <a:prstClr val="black"/>
                </a:solidFill>
                <a:latin typeface="Times New Roman" panose="02020603050405020304" pitchFamily="18" charset="0"/>
                <a:ea typeface="+mn-ea"/>
                <a:cs typeface="Times New Roman" panose="02020603050405020304" pitchFamily="18" charset="0"/>
              </a:rPr>
              <a:t>Cần Thơ</a:t>
            </a:r>
            <a:endParaRPr lang="en-US" altLang="en-US" sz="2400" b="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28" name="AutoShape 51"/>
          <p:cNvSpPr>
            <a:spLocks noChangeArrowheads="1"/>
          </p:cNvSpPr>
          <p:nvPr/>
        </p:nvSpPr>
        <p:spPr bwMode="auto">
          <a:xfrm>
            <a:off x="-105486" y="2454111"/>
            <a:ext cx="1663381" cy="408790"/>
          </a:xfrm>
          <a:prstGeom prst="roundRect">
            <a:avLst>
              <a:gd name="adj" fmla="val 16667"/>
            </a:avLst>
          </a:prstGeom>
          <a:solidFill>
            <a:srgbClr val="FFFF0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2400" b="1" kern="1200" smtClean="0">
                <a:solidFill>
                  <a:prstClr val="black"/>
                </a:solidFill>
                <a:latin typeface="Times New Roman" panose="02020603050405020304" pitchFamily="18" charset="0"/>
                <a:ea typeface="+mn-ea"/>
                <a:cs typeface="Times New Roman" panose="02020603050405020304" pitchFamily="18" charset="0"/>
              </a:rPr>
              <a:t>Cửu Long</a:t>
            </a:r>
            <a:endParaRPr lang="en-US" altLang="en-US" sz="2400" b="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30" name="AutoShape 51"/>
          <p:cNvSpPr>
            <a:spLocks noChangeArrowheads="1"/>
          </p:cNvSpPr>
          <p:nvPr/>
        </p:nvSpPr>
        <p:spPr bwMode="auto">
          <a:xfrm>
            <a:off x="7442998" y="687361"/>
            <a:ext cx="983789" cy="359782"/>
          </a:xfrm>
          <a:prstGeom prst="roundRect">
            <a:avLst>
              <a:gd name="adj" fmla="val 0"/>
            </a:avLst>
          </a:prstGeom>
          <a:solidFill>
            <a:srgbClr val="FFCCFF"/>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2400" b="1" kern="1200" smtClean="0">
                <a:solidFill>
                  <a:prstClr val="black"/>
                </a:solidFill>
                <a:latin typeface="Times New Roman" panose="02020603050405020304" pitchFamily="18" charset="0"/>
                <a:ea typeface="+mn-ea"/>
                <a:cs typeface="Times New Roman" panose="02020603050405020304" pitchFamily="18" charset="0"/>
              </a:rPr>
              <a:t>người</a:t>
            </a:r>
            <a:endParaRPr lang="en-US" altLang="en-US" sz="2400" b="1" i="1" kern="1200" dirty="0">
              <a:solidFill>
                <a:prstClr val="black"/>
              </a:solidFill>
              <a:latin typeface="Times New Roman" panose="02020603050405020304" pitchFamily="18" charset="0"/>
              <a:ea typeface="+mn-ea"/>
              <a:cs typeface="Times New Roman" panose="02020603050405020304" pitchFamily="18" charset="0"/>
            </a:endParaRPr>
          </a:p>
        </p:txBody>
      </p:sp>
      <p:pic>
        <p:nvPicPr>
          <p:cNvPr id="8203" name="Picture 11" descr="D:\A. GIAO AN-LỚP 5\A. 2023-2024\ed8f914e326779df1710cdfdeb736f40.jpg"/>
          <p:cNvPicPr>
            <a:picLocks noChangeAspect="1" noChangeArrowheads="1"/>
          </p:cNvPicPr>
          <p:nvPr/>
        </p:nvPicPr>
        <p:blipFill rotWithShape="1">
          <a:blip r:embed="rId10">
            <a:extLst>
              <a:ext uri="{28A0092B-C50C-407E-A947-70E740481C1C}">
                <a14:useLocalDpi xmlns:a14="http://schemas.microsoft.com/office/drawing/2010/main" val="0"/>
              </a:ext>
            </a:extLst>
          </a:blip>
          <a:srcRect l="6626" t="16431" r="6283" b="8138"/>
          <a:stretch/>
        </p:blipFill>
        <p:spPr bwMode="auto">
          <a:xfrm>
            <a:off x="1557895" y="2243541"/>
            <a:ext cx="2500408" cy="1776066"/>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51"/>
          <p:cNvSpPr>
            <a:spLocks noChangeArrowheads="1"/>
          </p:cNvSpPr>
          <p:nvPr/>
        </p:nvSpPr>
        <p:spPr bwMode="auto">
          <a:xfrm>
            <a:off x="2341490" y="3321509"/>
            <a:ext cx="933217" cy="377557"/>
          </a:xfrm>
          <a:prstGeom prst="roundRect">
            <a:avLst>
              <a:gd name="adj" fmla="val 0"/>
            </a:avLst>
          </a:prstGeom>
          <a:solidFill>
            <a:srgbClr val="FFFF0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2400" b="1" kern="1200">
                <a:solidFill>
                  <a:prstClr val="black"/>
                </a:solidFill>
                <a:latin typeface="Times New Roman" panose="02020603050405020304" pitchFamily="18" charset="0"/>
                <a:ea typeface="+mn-ea"/>
                <a:cs typeface="Times New Roman" panose="02020603050405020304" pitchFamily="18" charset="0"/>
              </a:rPr>
              <a:t>s</a:t>
            </a:r>
            <a:r>
              <a:rPr lang="en-US" altLang="en-US" sz="2400" b="1" kern="1200" smtClean="0">
                <a:solidFill>
                  <a:prstClr val="black"/>
                </a:solidFill>
                <a:latin typeface="Times New Roman" panose="02020603050405020304" pitchFamily="18" charset="0"/>
                <a:ea typeface="+mn-ea"/>
                <a:cs typeface="Times New Roman" panose="02020603050405020304" pitchFamily="18" charset="0"/>
              </a:rPr>
              <a:t>ông</a:t>
            </a:r>
            <a:endParaRPr lang="en-US" altLang="en-US" sz="2400" b="1" kern="1200" dirty="0">
              <a:solidFill>
                <a:prstClr val="black"/>
              </a:solidFill>
              <a:latin typeface="Times New Roman" panose="02020603050405020304" pitchFamily="18" charset="0"/>
              <a:ea typeface="+mn-ea"/>
              <a:cs typeface="Times New Roman" panose="02020603050405020304" pitchFamily="18" charset="0"/>
            </a:endParaRPr>
          </a:p>
        </p:txBody>
      </p:sp>
      <p:pic>
        <p:nvPicPr>
          <p:cNvPr id="8202" name="Picture 10" descr="D:\A. GIAO AN-LỚP 5\A. 2023-2024\Gio-hop-binh-giay-Gio-may-nau-IMG_5244-Hoa18-1985.jpg"/>
          <p:cNvPicPr>
            <a:picLocks noChangeAspect="1" noChangeArrowheads="1"/>
          </p:cNvPicPr>
          <p:nvPr/>
        </p:nvPicPr>
        <p:blipFill rotWithShape="1">
          <a:blip r:embed="rId11">
            <a:extLst>
              <a:ext uri="{28A0092B-C50C-407E-A947-70E740481C1C}">
                <a14:useLocalDpi xmlns:a14="http://schemas.microsoft.com/office/drawing/2010/main" val="0"/>
              </a:ext>
            </a:extLst>
          </a:blip>
          <a:srcRect l="11559" t="21337" r="14459" b="13011"/>
          <a:stretch/>
        </p:blipFill>
        <p:spPr bwMode="auto">
          <a:xfrm>
            <a:off x="5981984" y="2243540"/>
            <a:ext cx="2549541" cy="1619509"/>
          </a:xfrm>
          <a:prstGeom prst="rect">
            <a:avLst/>
          </a:prstGeom>
          <a:noFill/>
          <a:extLst>
            <a:ext uri="{909E8E84-426E-40DD-AFC4-6F175D3DCCD1}">
              <a14:hiddenFill xmlns:a14="http://schemas.microsoft.com/office/drawing/2010/main">
                <a:solidFill>
                  <a:srgbClr val="FFFFFF"/>
                </a:solidFill>
              </a14:hiddenFill>
            </a:ext>
          </a:extLst>
        </p:spPr>
      </p:pic>
      <p:sp>
        <p:nvSpPr>
          <p:cNvPr id="31" name="AutoShape 51"/>
          <p:cNvSpPr>
            <a:spLocks noChangeArrowheads="1"/>
          </p:cNvSpPr>
          <p:nvPr/>
        </p:nvSpPr>
        <p:spPr bwMode="auto">
          <a:xfrm>
            <a:off x="6599619" y="3321509"/>
            <a:ext cx="1592132" cy="315210"/>
          </a:xfrm>
          <a:prstGeom prst="roundRect">
            <a:avLst>
              <a:gd name="adj" fmla="val 0"/>
            </a:avLst>
          </a:prstGeom>
          <a:solidFill>
            <a:srgbClr val="8ECC5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2400" b="1" kern="1200" smtClean="0">
                <a:solidFill>
                  <a:prstClr val="black"/>
                </a:solidFill>
                <a:latin typeface="Times New Roman" panose="02020603050405020304" pitchFamily="18" charset="0"/>
                <a:ea typeface="+mn-ea"/>
                <a:cs typeface="Times New Roman" panose="02020603050405020304" pitchFamily="18" charset="0"/>
              </a:rPr>
              <a:t>thành phố</a:t>
            </a:r>
            <a:endParaRPr lang="en-US" altLang="en-US" sz="2400" b="1" i="1" kern="120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50072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317500"/>
            <a:ext cx="9875838" cy="577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G:\thay-giao-chu-van-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09538"/>
            <a:ext cx="4577305" cy="475098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51"/>
          <p:cNvSpPr>
            <a:spLocks noChangeArrowheads="1"/>
          </p:cNvSpPr>
          <p:nvPr/>
        </p:nvSpPr>
        <p:spPr bwMode="auto">
          <a:xfrm>
            <a:off x="-178131" y="4525698"/>
            <a:ext cx="4645959" cy="528026"/>
          </a:xfrm>
          <a:prstGeom prst="roundRect">
            <a:avLst>
              <a:gd name="adj" fmla="val 0"/>
            </a:avLst>
          </a:prstGeom>
          <a:solidFill>
            <a:srgbClr val="FFCCFF"/>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685783">
              <a:spcBef>
                <a:spcPct val="0"/>
              </a:spcBef>
              <a:buClrTx/>
              <a:buFont typeface="Arial"/>
              <a:buNone/>
            </a:pPr>
            <a:r>
              <a:rPr lang="en-US" altLang="en-US" b="1" kern="1200" smtClean="0">
                <a:solidFill>
                  <a:prstClr val="black"/>
                </a:solidFill>
                <a:latin typeface="Times New Roman" panose="02020603050405020304" pitchFamily="18" charset="0"/>
                <a:ea typeface="+mn-ea"/>
                <a:cs typeface="Times New Roman" panose="02020603050405020304" pitchFamily="18" charset="0"/>
              </a:rPr>
              <a:t>Thầy giáo:</a:t>
            </a:r>
            <a:r>
              <a:rPr lang="en-US" altLang="en-US" b="1" kern="1200" smtClean="0">
                <a:solidFill>
                  <a:prstClr val="black"/>
                </a:solidFill>
                <a:latin typeface="Times New Roman" panose="02020603050405020304" pitchFamily="18" charset="0"/>
                <a:ea typeface="+mn-ea"/>
                <a:cs typeface="Times New Roman" panose="02020603050405020304" pitchFamily="18" charset="0"/>
              </a:rPr>
              <a:t>Chu </a:t>
            </a:r>
            <a:r>
              <a:rPr lang="en-US" altLang="en-US" b="1" kern="1200" smtClean="0">
                <a:solidFill>
                  <a:prstClr val="black"/>
                </a:solidFill>
                <a:latin typeface="Times New Roman" panose="02020603050405020304" pitchFamily="18" charset="0"/>
                <a:ea typeface="+mn-ea"/>
                <a:cs typeface="Times New Roman" panose="02020603050405020304" pitchFamily="18" charset="0"/>
              </a:rPr>
              <a:t>Văn </a:t>
            </a:r>
            <a:r>
              <a:rPr lang="en-US" altLang="en-US" b="1" kern="1200" smtClean="0">
                <a:solidFill>
                  <a:prstClr val="black"/>
                </a:solidFill>
                <a:latin typeface="Times New Roman" panose="02020603050405020304" pitchFamily="18" charset="0"/>
                <a:ea typeface="+mn-ea"/>
                <a:cs typeface="Times New Roman" panose="02020603050405020304" pitchFamily="18" charset="0"/>
              </a:rPr>
              <a:t>An</a:t>
            </a:r>
            <a:endParaRPr lang="en-US" altLang="en-US" b="1" i="1" kern="1200" dirty="0">
              <a:solidFill>
                <a:prstClr val="black"/>
              </a:solidFill>
              <a:latin typeface="Times New Roman" panose="02020603050405020304" pitchFamily="18" charset="0"/>
              <a:ea typeface="+mn-ea"/>
              <a:cs typeface="Times New Roman" panose="02020603050405020304" pitchFamily="18" charset="0"/>
            </a:endParaRPr>
          </a:p>
        </p:txBody>
      </p:sp>
      <p:pic>
        <p:nvPicPr>
          <p:cNvPr id="8195" name="Picture 3" descr="G:\images568067_anh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6805" y="-109538"/>
            <a:ext cx="4757195" cy="463523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51"/>
          <p:cNvSpPr>
            <a:spLocks noChangeArrowheads="1"/>
          </p:cNvSpPr>
          <p:nvPr/>
        </p:nvSpPr>
        <p:spPr bwMode="auto">
          <a:xfrm>
            <a:off x="4498041" y="4525698"/>
            <a:ext cx="4645959" cy="528026"/>
          </a:xfrm>
          <a:prstGeom prst="roundRect">
            <a:avLst>
              <a:gd name="adj" fmla="val 0"/>
            </a:avLst>
          </a:prstGeom>
          <a:solidFill>
            <a:srgbClr val="FFCCFF"/>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685783">
              <a:spcBef>
                <a:spcPct val="0"/>
              </a:spcBef>
              <a:buClrTx/>
              <a:buFont typeface="Arial"/>
              <a:buNone/>
            </a:pPr>
            <a:r>
              <a:rPr lang="en-US" altLang="en-US" b="1" kern="1200" smtClean="0">
                <a:solidFill>
                  <a:prstClr val="black"/>
                </a:solidFill>
                <a:latin typeface="Times New Roman" panose="02020603050405020304" pitchFamily="18" charset="0"/>
                <a:ea typeface="+mn-ea"/>
                <a:cs typeface="Times New Roman" panose="02020603050405020304" pitchFamily="18" charset="0"/>
              </a:rPr>
              <a:t>Anh hùng: Trần Thị Lý</a:t>
            </a:r>
            <a:endParaRPr lang="en-US" altLang="en-US" b="1" i="1" kern="120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91637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317500"/>
            <a:ext cx="9875838" cy="577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G:\at_du-lich-mien-tay_84018e3ffe2b2875652023b80fdb702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794" y="-102003"/>
            <a:ext cx="4503686" cy="489171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4807_image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05" y="-102004"/>
            <a:ext cx="4770699" cy="4627702"/>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51"/>
          <p:cNvSpPr>
            <a:spLocks noChangeArrowheads="1"/>
          </p:cNvSpPr>
          <p:nvPr/>
        </p:nvSpPr>
        <p:spPr bwMode="auto">
          <a:xfrm>
            <a:off x="-178131" y="4472502"/>
            <a:ext cx="4645959" cy="581222"/>
          </a:xfrm>
          <a:prstGeom prst="roundRect">
            <a:avLst>
              <a:gd name="adj" fmla="val 0"/>
            </a:avLst>
          </a:prstGeom>
          <a:solidFill>
            <a:srgbClr val="FFFF0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b="1" kern="1200" smtClean="0">
                <a:solidFill>
                  <a:prstClr val="black"/>
                </a:solidFill>
                <a:latin typeface="Times New Roman" panose="02020603050405020304" pitchFamily="18" charset="0"/>
                <a:ea typeface="+mn-ea"/>
                <a:cs typeface="Times New Roman" panose="02020603050405020304" pitchFamily="18" charset="0"/>
              </a:rPr>
              <a:t>sông Bạch Đằng</a:t>
            </a:r>
            <a:endParaRPr lang="en-US" altLang="en-US" b="1" i="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7" name="AutoShape 51"/>
          <p:cNvSpPr>
            <a:spLocks noChangeArrowheads="1"/>
          </p:cNvSpPr>
          <p:nvPr/>
        </p:nvSpPr>
        <p:spPr bwMode="auto">
          <a:xfrm>
            <a:off x="4430521" y="4472502"/>
            <a:ext cx="4645959" cy="581222"/>
          </a:xfrm>
          <a:prstGeom prst="roundRect">
            <a:avLst>
              <a:gd name="adj" fmla="val 0"/>
            </a:avLst>
          </a:prstGeom>
          <a:solidFill>
            <a:srgbClr val="FFFF0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b="1" kern="1200" smtClean="0">
                <a:solidFill>
                  <a:prstClr val="black"/>
                </a:solidFill>
                <a:latin typeface="Times New Roman" panose="02020603050405020304" pitchFamily="18" charset="0"/>
                <a:ea typeface="+mn-ea"/>
                <a:cs typeface="Times New Roman" panose="02020603050405020304" pitchFamily="18" charset="0"/>
              </a:rPr>
              <a:t>sông Cửu Long</a:t>
            </a:r>
            <a:endParaRPr lang="en-US" altLang="en-US" b="1" i="1" kern="120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91637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317500"/>
            <a:ext cx="9875838" cy="577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descr="G:\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3657" y="-190178"/>
            <a:ext cx="4746415" cy="470430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G:\Lăng_Bác_-_NK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771" y="-190178"/>
            <a:ext cx="4627291" cy="5050661"/>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51"/>
          <p:cNvSpPr>
            <a:spLocks noChangeArrowheads="1"/>
          </p:cNvSpPr>
          <p:nvPr/>
        </p:nvSpPr>
        <p:spPr bwMode="auto">
          <a:xfrm>
            <a:off x="-178131" y="4472502"/>
            <a:ext cx="4645959" cy="581222"/>
          </a:xfrm>
          <a:prstGeom prst="roundRect">
            <a:avLst>
              <a:gd name="adj" fmla="val 0"/>
            </a:avLst>
          </a:prstGeom>
          <a:solidFill>
            <a:srgbClr val="FFFF0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b="1" kern="1200" smtClean="0">
                <a:solidFill>
                  <a:prstClr val="black"/>
                </a:solidFill>
                <a:latin typeface="Times New Roman" panose="02020603050405020304" pitchFamily="18" charset="0"/>
                <a:ea typeface="+mn-ea"/>
                <a:cs typeface="Times New Roman" panose="02020603050405020304" pitchFamily="18" charset="0"/>
              </a:rPr>
              <a:t>Lăng Bác</a:t>
            </a:r>
            <a:endParaRPr lang="en-US" altLang="en-US" b="1" i="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9" name="AutoShape 51"/>
          <p:cNvSpPr>
            <a:spLocks noChangeArrowheads="1"/>
          </p:cNvSpPr>
          <p:nvPr/>
        </p:nvSpPr>
        <p:spPr bwMode="auto">
          <a:xfrm>
            <a:off x="4430521" y="4472502"/>
            <a:ext cx="4645959" cy="581222"/>
          </a:xfrm>
          <a:prstGeom prst="roundRect">
            <a:avLst>
              <a:gd name="adj" fmla="val 0"/>
            </a:avLst>
          </a:prstGeom>
          <a:solidFill>
            <a:srgbClr val="FFFF0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b="1" kern="1200" smtClean="0">
                <a:solidFill>
                  <a:prstClr val="black"/>
                </a:solidFill>
                <a:latin typeface="Times New Roman" panose="02020603050405020304" pitchFamily="18" charset="0"/>
                <a:ea typeface="+mn-ea"/>
                <a:cs typeface="Times New Roman" panose="02020603050405020304" pitchFamily="18" charset="0"/>
              </a:rPr>
              <a:t>bến Ninh Kiều</a:t>
            </a:r>
            <a:endParaRPr lang="en-US" altLang="en-US" b="1" i="1" kern="120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91637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p:cNvPicPr>
          <p:nvPr/>
        </p:nvPicPr>
        <p:blipFill>
          <a:blip r:embed="rId3"/>
          <a:srcRect/>
          <a:stretch>
            <a:fillRect/>
          </a:stretch>
        </p:blipFill>
        <p:spPr bwMode="auto">
          <a:xfrm>
            <a:off x="-146939" y="24770"/>
            <a:ext cx="9283719" cy="514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1"/>
          <p:cNvSpPr>
            <a:spLocks noChangeArrowheads="1"/>
          </p:cNvSpPr>
          <p:nvPr/>
        </p:nvSpPr>
        <p:spPr bwMode="auto">
          <a:xfrm>
            <a:off x="8910" y="7937"/>
            <a:ext cx="1852856" cy="679424"/>
          </a:xfrm>
          <a:prstGeom prst="roundRect">
            <a:avLst>
              <a:gd name="adj" fmla="val 16667"/>
            </a:avLst>
          </a:prstGeom>
          <a:solidFill>
            <a:srgbClr val="FFFF00"/>
          </a:solidFill>
          <a:ln w="9525">
            <a:solidFill>
              <a:srgbClr val="FF6600"/>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4800" b="1" smtClean="0">
                <a:solidFill>
                  <a:prstClr val="black"/>
                </a:solidFill>
                <a:latin typeface="Times New Roman" pitchFamily="18" charset="0"/>
                <a:ea typeface="+mn-ea"/>
                <a:cs typeface="Times New Roman" pitchFamily="18" charset="0"/>
              </a:rPr>
              <a:t>Bài 1</a:t>
            </a:r>
            <a:endParaRPr lang="en-US" altLang="en-US" sz="48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3" name="AutoShape 19" descr="file:///D:/A.%20GIAO%20AN-L%E1%BB%9AP%205/A.%202023-2024/flower-304091_640.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21" descr="file:///D:/A.%20GIAO%20AN-L%E1%BB%9AP%205/A.%202023-2024/flower-304091_640.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0" name="AutoShape 51"/>
          <p:cNvSpPr>
            <a:spLocks noChangeArrowheads="1"/>
          </p:cNvSpPr>
          <p:nvPr/>
        </p:nvSpPr>
        <p:spPr bwMode="auto">
          <a:xfrm>
            <a:off x="782458" y="975098"/>
            <a:ext cx="7277959" cy="787231"/>
          </a:xfrm>
          <a:prstGeom prst="roundRect">
            <a:avLst>
              <a:gd name="adj" fmla="val 0"/>
            </a:avLst>
          </a:prstGeom>
          <a:solidFill>
            <a:srgbClr val="FFCCFF"/>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685783">
              <a:spcBef>
                <a:spcPct val="0"/>
              </a:spcBef>
              <a:buClrTx/>
              <a:buFont typeface="Arial"/>
              <a:buNone/>
            </a:pPr>
            <a:r>
              <a:rPr lang="en-US" altLang="en-US" sz="3600" b="1" kern="1200" smtClean="0">
                <a:solidFill>
                  <a:prstClr val="black"/>
                </a:solidFill>
                <a:latin typeface="Times New Roman" panose="02020603050405020304" pitchFamily="18" charset="0"/>
                <a:ea typeface="+mn-ea"/>
                <a:cs typeface="Times New Roman" panose="02020603050405020304" pitchFamily="18" charset="0"/>
              </a:rPr>
              <a:t>người: Chu Văn An, Trần Thị Lý </a:t>
            </a:r>
            <a:endParaRPr lang="en-US" altLang="en-US" sz="3600" b="1" i="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29" name="AutoShape 51"/>
          <p:cNvSpPr>
            <a:spLocks noChangeArrowheads="1"/>
          </p:cNvSpPr>
          <p:nvPr/>
        </p:nvSpPr>
        <p:spPr bwMode="auto">
          <a:xfrm>
            <a:off x="782458" y="2239189"/>
            <a:ext cx="7277959" cy="771028"/>
          </a:xfrm>
          <a:prstGeom prst="roundRect">
            <a:avLst>
              <a:gd name="adj" fmla="val 0"/>
            </a:avLst>
          </a:prstGeom>
          <a:solidFill>
            <a:srgbClr val="FFFF0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685783">
              <a:spcBef>
                <a:spcPct val="0"/>
              </a:spcBef>
              <a:buClrTx/>
              <a:buFont typeface="Arial"/>
              <a:buNone/>
            </a:pPr>
            <a:r>
              <a:rPr lang="en-US" altLang="en-US" sz="3600" b="1" kern="1200" smtClean="0">
                <a:solidFill>
                  <a:prstClr val="black"/>
                </a:solidFill>
                <a:latin typeface="Times New Roman" panose="02020603050405020304" pitchFamily="18" charset="0"/>
                <a:ea typeface="+mn-ea"/>
                <a:cs typeface="Times New Roman" panose="02020603050405020304" pitchFamily="18" charset="0"/>
              </a:rPr>
              <a:t>sông: Bạch Đằng, Cửu Long</a:t>
            </a:r>
            <a:endParaRPr lang="en-US" altLang="en-US" sz="3600" b="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31" name="AutoShape 51"/>
          <p:cNvSpPr>
            <a:spLocks noChangeArrowheads="1"/>
          </p:cNvSpPr>
          <p:nvPr/>
        </p:nvSpPr>
        <p:spPr bwMode="auto">
          <a:xfrm>
            <a:off x="774145" y="3463829"/>
            <a:ext cx="7285177" cy="733840"/>
          </a:xfrm>
          <a:prstGeom prst="roundRect">
            <a:avLst>
              <a:gd name="adj" fmla="val 0"/>
            </a:avLst>
          </a:prstGeom>
          <a:solidFill>
            <a:srgbClr val="8ECC5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685783">
              <a:spcBef>
                <a:spcPct val="0"/>
              </a:spcBef>
              <a:buClrTx/>
              <a:buFont typeface="Arial"/>
              <a:buNone/>
            </a:pPr>
            <a:r>
              <a:rPr lang="en-US" altLang="en-US" sz="3600" b="1" kern="1200" smtClean="0">
                <a:solidFill>
                  <a:prstClr val="black"/>
                </a:solidFill>
                <a:latin typeface="Times New Roman" panose="02020603050405020304" pitchFamily="18" charset="0"/>
                <a:ea typeface="+mn-ea"/>
                <a:cs typeface="Times New Roman" panose="02020603050405020304" pitchFamily="18" charset="0"/>
              </a:rPr>
              <a:t>thành phố: Hà Nội, Cần Thơ</a:t>
            </a:r>
            <a:endParaRPr lang="en-US" altLang="en-US" sz="3600" b="1" i="1" kern="1200" dirty="0">
              <a:solidFill>
                <a:prstClr val="black"/>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469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p:cNvPicPr>
          <p:nvPr/>
        </p:nvPicPr>
        <p:blipFill>
          <a:blip r:embed="rId5"/>
          <a:srcRect/>
          <a:stretch>
            <a:fillRect/>
          </a:stretch>
        </p:blipFill>
        <p:spPr bwMode="auto">
          <a:xfrm>
            <a:off x="0" y="7937"/>
            <a:ext cx="9283719" cy="5180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1"/>
          <p:cNvSpPr>
            <a:spLocks noChangeArrowheads="1"/>
          </p:cNvSpPr>
          <p:nvPr/>
        </p:nvSpPr>
        <p:spPr bwMode="auto">
          <a:xfrm>
            <a:off x="62700" y="134974"/>
            <a:ext cx="1852856" cy="679424"/>
          </a:xfrm>
          <a:prstGeom prst="roundRect">
            <a:avLst>
              <a:gd name="adj" fmla="val 16667"/>
            </a:avLst>
          </a:prstGeom>
          <a:solidFill>
            <a:srgbClr val="FFFF00"/>
          </a:solidFill>
          <a:ln w="9525">
            <a:solidFill>
              <a:srgbClr val="FF6600"/>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4800" b="1" smtClean="0">
                <a:solidFill>
                  <a:prstClr val="black"/>
                </a:solidFill>
                <a:latin typeface="Times New Roman" pitchFamily="18" charset="0"/>
                <a:ea typeface="+mn-ea"/>
                <a:cs typeface="Times New Roman" pitchFamily="18" charset="0"/>
              </a:rPr>
              <a:t>Bài 1</a:t>
            </a:r>
            <a:endParaRPr lang="en-US" altLang="en-US" sz="48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3" name="AutoShape 19" descr="file:///D:/A.%20GIAO%20AN-L%E1%BB%9AP%205/A.%202023-2024/flower-304091_640.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21" descr="file:///D:/A.%20GIAO%20AN-L%E1%BB%9AP%205/A.%202023-2024/flower-304091_640.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0" name="AutoShape 51"/>
          <p:cNvSpPr>
            <a:spLocks noChangeArrowheads="1"/>
          </p:cNvSpPr>
          <p:nvPr/>
        </p:nvSpPr>
        <p:spPr bwMode="auto">
          <a:xfrm>
            <a:off x="3751567" y="2680535"/>
            <a:ext cx="5284855" cy="787231"/>
          </a:xfrm>
          <a:prstGeom prst="roundRect">
            <a:avLst>
              <a:gd name="adj" fmla="val 0"/>
            </a:avLst>
          </a:prstGeom>
          <a:solidFill>
            <a:srgbClr val="FFCCFF"/>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3600" b="1" kern="1200" smtClean="0">
                <a:solidFill>
                  <a:prstClr val="black"/>
                </a:solidFill>
                <a:latin typeface="Times New Roman" panose="02020603050405020304" pitchFamily="18" charset="0"/>
                <a:ea typeface="+mn-ea"/>
                <a:cs typeface="Times New Roman" panose="02020603050405020304" pitchFamily="18" charset="0"/>
              </a:rPr>
              <a:t>Chu Văn An, Trần Thị Lý </a:t>
            </a:r>
            <a:endParaRPr lang="en-US" altLang="en-US" sz="3600" b="1" i="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29" name="AutoShape 51"/>
          <p:cNvSpPr>
            <a:spLocks noChangeArrowheads="1"/>
          </p:cNvSpPr>
          <p:nvPr/>
        </p:nvSpPr>
        <p:spPr bwMode="auto">
          <a:xfrm>
            <a:off x="3751567" y="3467766"/>
            <a:ext cx="5284855" cy="771028"/>
          </a:xfrm>
          <a:prstGeom prst="roundRect">
            <a:avLst>
              <a:gd name="adj" fmla="val 0"/>
            </a:avLst>
          </a:prstGeom>
          <a:solidFill>
            <a:srgbClr val="FFFF0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3600" b="1" kern="1200" smtClean="0">
                <a:solidFill>
                  <a:prstClr val="black"/>
                </a:solidFill>
                <a:latin typeface="Times New Roman" panose="02020603050405020304" pitchFamily="18" charset="0"/>
                <a:ea typeface="+mn-ea"/>
                <a:cs typeface="Times New Roman" panose="02020603050405020304" pitchFamily="18" charset="0"/>
              </a:rPr>
              <a:t>Bạch Đằng, Cửu Long</a:t>
            </a:r>
            <a:endParaRPr lang="en-US" altLang="en-US" sz="3600" b="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10" name="AutoShape 51"/>
          <p:cNvSpPr>
            <a:spLocks noChangeArrowheads="1"/>
          </p:cNvSpPr>
          <p:nvPr/>
        </p:nvSpPr>
        <p:spPr bwMode="auto">
          <a:xfrm>
            <a:off x="417714" y="2680536"/>
            <a:ext cx="2094621" cy="787231"/>
          </a:xfrm>
          <a:prstGeom prst="roundRect">
            <a:avLst>
              <a:gd name="adj" fmla="val 0"/>
            </a:avLst>
          </a:prstGeom>
          <a:solidFill>
            <a:srgbClr val="FFCCFF"/>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3600" b="1" kern="1200" smtClean="0">
                <a:solidFill>
                  <a:prstClr val="black"/>
                </a:solidFill>
                <a:latin typeface="Times New Roman" panose="02020603050405020304" pitchFamily="18" charset="0"/>
                <a:ea typeface="+mn-ea"/>
                <a:cs typeface="Times New Roman" panose="02020603050405020304" pitchFamily="18" charset="0"/>
              </a:rPr>
              <a:t>người </a:t>
            </a:r>
            <a:endParaRPr lang="en-US" altLang="en-US" sz="3600" b="1" i="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11" name="AutoShape 51"/>
          <p:cNvSpPr>
            <a:spLocks noChangeArrowheads="1"/>
          </p:cNvSpPr>
          <p:nvPr/>
        </p:nvSpPr>
        <p:spPr bwMode="auto">
          <a:xfrm>
            <a:off x="408804" y="3467767"/>
            <a:ext cx="2103531" cy="771028"/>
          </a:xfrm>
          <a:prstGeom prst="roundRect">
            <a:avLst>
              <a:gd name="adj" fmla="val 0"/>
            </a:avLst>
          </a:prstGeom>
          <a:solidFill>
            <a:srgbClr val="FFFF0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3600" b="1" kern="1200" smtClean="0">
                <a:solidFill>
                  <a:prstClr val="black"/>
                </a:solidFill>
                <a:latin typeface="Times New Roman" panose="02020603050405020304" pitchFamily="18" charset="0"/>
                <a:ea typeface="+mn-ea"/>
                <a:cs typeface="Times New Roman" panose="02020603050405020304" pitchFamily="18" charset="0"/>
              </a:rPr>
              <a:t>sông</a:t>
            </a:r>
            <a:endParaRPr lang="en-US" altLang="en-US" sz="3600" b="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12" name="AutoShape 51"/>
          <p:cNvSpPr>
            <a:spLocks noChangeArrowheads="1"/>
          </p:cNvSpPr>
          <p:nvPr/>
        </p:nvSpPr>
        <p:spPr bwMode="auto">
          <a:xfrm>
            <a:off x="408804" y="4259889"/>
            <a:ext cx="2103531" cy="733840"/>
          </a:xfrm>
          <a:prstGeom prst="roundRect">
            <a:avLst>
              <a:gd name="adj" fmla="val 0"/>
            </a:avLst>
          </a:prstGeom>
          <a:solidFill>
            <a:srgbClr val="8ECC5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3600" b="1" kern="1200" smtClean="0">
                <a:solidFill>
                  <a:prstClr val="black"/>
                </a:solidFill>
                <a:latin typeface="Times New Roman" panose="02020603050405020304" pitchFamily="18" charset="0"/>
                <a:ea typeface="+mn-ea"/>
                <a:cs typeface="Times New Roman" panose="02020603050405020304" pitchFamily="18" charset="0"/>
              </a:rPr>
              <a:t>thành phố </a:t>
            </a:r>
            <a:endParaRPr lang="en-US" altLang="en-US" sz="3600" b="1" i="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13" name="AutoShape 51"/>
          <p:cNvSpPr>
            <a:spLocks noChangeArrowheads="1"/>
          </p:cNvSpPr>
          <p:nvPr/>
        </p:nvSpPr>
        <p:spPr bwMode="auto">
          <a:xfrm>
            <a:off x="3751566" y="4238794"/>
            <a:ext cx="5284855" cy="733840"/>
          </a:xfrm>
          <a:prstGeom prst="roundRect">
            <a:avLst>
              <a:gd name="adj" fmla="val 0"/>
            </a:avLst>
          </a:prstGeom>
          <a:solidFill>
            <a:srgbClr val="8ECC50"/>
          </a:solidFill>
          <a:ln w="9525">
            <a:solidFill>
              <a:srgbClr val="9966FF"/>
            </a:solidFill>
            <a:round/>
            <a:headEnd/>
            <a:tailEnd/>
          </a:ln>
        </p:spPr>
        <p:txBody>
          <a:bodyPr wrap="none" lIns="68579" tIns="34289" rIns="68579" bIns="34289"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783">
              <a:spcBef>
                <a:spcPct val="0"/>
              </a:spcBef>
              <a:buClrTx/>
              <a:buFont typeface="Arial"/>
              <a:buNone/>
            </a:pPr>
            <a:r>
              <a:rPr lang="en-US" altLang="en-US" sz="3600" b="1" kern="1200" smtClean="0">
                <a:solidFill>
                  <a:prstClr val="black"/>
                </a:solidFill>
                <a:latin typeface="Times New Roman" panose="02020603050405020304" pitchFamily="18" charset="0"/>
                <a:ea typeface="+mn-ea"/>
                <a:cs typeface="Times New Roman" panose="02020603050405020304" pitchFamily="18" charset="0"/>
              </a:rPr>
              <a:t>Hà Nội, Cần Thơ</a:t>
            </a:r>
            <a:endParaRPr lang="en-US" altLang="en-US" sz="3600" b="1" i="1"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6" name="Oval 5"/>
          <p:cNvSpPr/>
          <p:nvPr/>
        </p:nvSpPr>
        <p:spPr>
          <a:xfrm>
            <a:off x="62700" y="1011214"/>
            <a:ext cx="2689412" cy="1290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Times New Roman" pitchFamily="18" charset="0"/>
                <a:cs typeface="Times New Roman" pitchFamily="18" charset="0"/>
              </a:rPr>
              <a:t>DANH TỪ CHUNG</a:t>
            </a:r>
            <a:endParaRPr lang="vi-VN" sz="2800" b="1">
              <a:solidFill>
                <a:schemeClr val="bg1"/>
              </a:solidFill>
              <a:latin typeface="Times New Roman" pitchFamily="18" charset="0"/>
              <a:cs typeface="Times New Roman" pitchFamily="18" charset="0"/>
            </a:endParaRPr>
          </a:p>
        </p:txBody>
      </p:sp>
      <p:sp>
        <p:nvSpPr>
          <p:cNvPr id="15" name="Oval 14"/>
          <p:cNvSpPr/>
          <p:nvPr/>
        </p:nvSpPr>
        <p:spPr>
          <a:xfrm>
            <a:off x="5002296" y="1011214"/>
            <a:ext cx="2689412" cy="12909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Times New Roman" pitchFamily="18" charset="0"/>
                <a:cs typeface="Times New Roman" pitchFamily="18" charset="0"/>
              </a:rPr>
              <a:t>DANH TỪ RIÊNG</a:t>
            </a:r>
            <a:endParaRPr lang="vi-VN" sz="2800" b="1">
              <a:solidFill>
                <a:schemeClr val="bg1"/>
              </a:solidFill>
              <a:latin typeface="Times New Roman" pitchFamily="18" charset="0"/>
              <a:cs typeface="Times New Roman" pitchFamily="18" charset="0"/>
            </a:endParaRPr>
          </a:p>
        </p:txBody>
      </p:sp>
      <p:cxnSp>
        <p:nvCxnSpPr>
          <p:cNvPr id="8" name="Straight Arrow Connector 7"/>
          <p:cNvCxnSpPr>
            <a:stCxn id="6" idx="4"/>
          </p:cNvCxnSpPr>
          <p:nvPr/>
        </p:nvCxnSpPr>
        <p:spPr>
          <a:xfrm>
            <a:off x="1407406" y="2302132"/>
            <a:ext cx="0" cy="37840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47002" y="2318594"/>
            <a:ext cx="0" cy="378404"/>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42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3" name="Jet Fighter 2-DVDH.wav"/>
                                        </p:tgtEl>
                                      </p:cMediaNode>
                                    </p:audio>
                                  </p:subTnLst>
                                </p:cTn>
                              </p:par>
                              <p:par>
                                <p:cTn id="27" presetID="53"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subTnLst>
                                    <p:audio>
                                      <p:cMediaNode>
                                        <p:cTn display="0" masterRel="sameClick">
                                          <p:stCondLst>
                                            <p:cond evt="begin" delay="0">
                                              <p:tn val="34"/>
                                            </p:cond>
                                          </p:stCondLst>
                                          <p:endCondLst>
                                            <p:cond evt="onStopAudio" delay="0">
                                              <p:tgtEl>
                                                <p:sldTgt/>
                                              </p:tgtEl>
                                            </p:cond>
                                          </p:endCondLst>
                                        </p:cTn>
                                        <p:tgtEl>
                                          <p:sndTgt r:embed="rId4" name="chimes.wav"/>
                                        </p:tgtEl>
                                      </p:cMediaNode>
                                    </p:audio>
                                  </p:sub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subTnLst>
                                    <p:audio>
                                      <p:cMediaNode>
                                        <p:cTn display="0" masterRel="sameClick">
                                          <p:stCondLst>
                                            <p:cond evt="begin" delay="0">
                                              <p:tn val="45"/>
                                            </p:cond>
                                          </p:stCondLst>
                                          <p:endCondLst>
                                            <p:cond evt="onStopAudio" delay="0">
                                              <p:tgtEl>
                                                <p:sldTgt/>
                                              </p:tgtEl>
                                            </p:cond>
                                          </p:endCondLst>
                                        </p:cTn>
                                        <p:tgtEl>
                                          <p:sndTgt r:embed="rId4" name="chimes.wav"/>
                                        </p:tgtEl>
                                      </p:cMediaNode>
                                    </p:audio>
                                  </p:subTnLst>
                                </p:cTn>
                              </p:par>
                              <p:par>
                                <p:cTn id="48" presetID="14" presetClass="entr" presetSubtype="1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10" grpId="0" animBg="1"/>
      <p:bldP spid="11" grpId="0" animBg="1"/>
      <p:bldP spid="12" grpId="0" animBg="1"/>
      <p:bldP spid="13" grpId="0" animBg="1"/>
      <p:bldP spid="6"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CFCF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CFCF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CFCF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CFCF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4503</TotalTime>
  <Words>567</Words>
  <Application>Microsoft Office PowerPoint</Application>
  <PresentationFormat>On-screen Show (16:9)</PresentationFormat>
  <Paragraphs>115</Paragraphs>
  <Slides>25</Slides>
  <Notes>8</Notes>
  <HiddenSlides>0</HiddenSlides>
  <MMClips>3</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36" baseType="lpstr">
      <vt:lpstr>Arial</vt:lpstr>
      <vt:lpstr>Times New Roman</vt:lpstr>
      <vt:lpstr>Calibri</vt:lpstr>
      <vt:lpstr>Tunga</vt:lpstr>
      <vt:lpstr>.VnTifani HeavyH</vt:lpstr>
      <vt:lpstr>Calibri Light</vt:lpstr>
      <vt:lpstr>Office Theme</vt:lpstr>
      <vt:lpstr>3_Office Theme</vt:lpstr>
      <vt:lpstr>1_Office Theme</vt:lpstr>
      <vt:lpstr>4_Office Theme</vt:lpstr>
      <vt:lpstr>CorelDRAW</vt:lpstr>
      <vt:lpstr>TIẾT: LUYỆN TỪ VÀ CÂU LỚP 4 DANH TỪ CHUNG, DANH TỪ RIÊNG       GIÁO VIÊN: BÙI THỊ MỸ BÌNH                TRƯỜNG: TIỂU HỌC ĐẰNG LÂM.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THẦY CÔ VÀ CÁC BẠN ĐẾN VỚI TIẾT HỌC NGÀY HÔM NAY</dc:title>
  <dc:creator>Administrator</dc:creator>
  <cp:lastModifiedBy>A</cp:lastModifiedBy>
  <cp:revision>262</cp:revision>
  <dcterms:modified xsi:type="dcterms:W3CDTF">2023-08-08T23:45:00Z</dcterms:modified>
</cp:coreProperties>
</file>