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7" r:id="rId2"/>
    <p:sldId id="316" r:id="rId3"/>
    <p:sldId id="338" r:id="rId4"/>
    <p:sldId id="317" r:id="rId5"/>
    <p:sldId id="318" r:id="rId6"/>
    <p:sldId id="319" r:id="rId7"/>
    <p:sldId id="320" r:id="rId8"/>
    <p:sldId id="345" r:id="rId9"/>
    <p:sldId id="346" r:id="rId10"/>
    <p:sldId id="336" r:id="rId11"/>
    <p:sldId id="322" r:id="rId12"/>
    <p:sldId id="321" r:id="rId13"/>
    <p:sldId id="324" r:id="rId14"/>
    <p:sldId id="325" r:id="rId15"/>
    <p:sldId id="326" r:id="rId16"/>
    <p:sldId id="327" r:id="rId17"/>
    <p:sldId id="323" r:id="rId18"/>
    <p:sldId id="335" r:id="rId19"/>
    <p:sldId id="344" r:id="rId20"/>
    <p:sldId id="328" r:id="rId21"/>
    <p:sldId id="332" r:id="rId22"/>
    <p:sldId id="340" r:id="rId23"/>
    <p:sldId id="341" r:id="rId24"/>
    <p:sldId id="342" r:id="rId25"/>
    <p:sldId id="343" r:id="rId26"/>
    <p:sldId id="333" r:id="rId27"/>
    <p:sldId id="330" r:id="rId28"/>
    <p:sldId id="34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737" autoAdjust="0"/>
    <p:restoredTop sz="94660"/>
  </p:normalViewPr>
  <p:slideViewPr>
    <p:cSldViewPr snapToGrid="0">
      <p:cViewPr>
        <p:scale>
          <a:sx n="60" d="100"/>
          <a:sy n="60" d="100"/>
        </p:scale>
        <p:origin x="-900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D4F90-5833-4875-9DE0-DDB964964FE1}" type="datetimeFigureOut">
              <a:rPr lang="en-US" smtClean="0"/>
              <a:pPr/>
              <a:t>9/16/23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D3606-76CB-4992-9BD6-2D62D77E13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52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91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38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1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09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89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53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38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68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13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6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8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5159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94596" y="5146765"/>
            <a:ext cx="125178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- Máy tính có những thành phần nào?</a:t>
            </a: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5000" dirty="0" smtClean="0">
                <a:latin typeface="Times New Roman" pitchFamily="18" charset="0"/>
                <a:cs typeface="Times New Roman" pitchFamily="18" charset="0"/>
              </a:rPr>
              <a:t>- Các thành phần của máy tính có chức năng gì?</a:t>
            </a:r>
            <a:endParaRPr lang="en-US" sz="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ôi alf 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040" y="1985553"/>
            <a:ext cx="99930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7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7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7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AI? </a:t>
            </a:r>
            <a:endParaRPr lang="en-US" sz="7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ÀN M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069"/>
            <a:ext cx="6102532" cy="6322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0254" y="790084"/>
            <a:ext cx="559525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23338" y="600892"/>
            <a:ext cx="63201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THÂN MÁ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8452" y="457201"/>
            <a:ext cx="6123776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596744" y="600892"/>
            <a:ext cx="5595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ÀN PHÍM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48103" cy="3762102"/>
          </a:xfrm>
          <a:prstGeom prst="rect">
            <a:avLst/>
          </a:prstGeom>
        </p:spPr>
      </p:pic>
      <p:pic>
        <p:nvPicPr>
          <p:cNvPr id="8" name="Picture 7" descr="phí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57759"/>
            <a:ext cx="6087291" cy="2682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7920" y="1018903"/>
            <a:ext cx="59740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7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HUỘT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71" y="0"/>
            <a:ext cx="4483173" cy="3213463"/>
          </a:xfrm>
          <a:prstGeom prst="rect">
            <a:avLst/>
          </a:prstGeom>
        </p:spPr>
      </p:pic>
      <p:pic>
        <p:nvPicPr>
          <p:cNvPr id="6" name="Picture 5" descr="ch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5" y="2625634"/>
            <a:ext cx="5347063" cy="4232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7920" y="1018903"/>
            <a:ext cx="5653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LAO MÁY TÍ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81" y="358820"/>
            <a:ext cx="5695215" cy="5978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áy 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598942" cy="3249637"/>
          </a:xfrm>
          <a:prstGeom prst="rect">
            <a:avLst/>
          </a:prstGeom>
        </p:spPr>
      </p:pic>
      <p:pic>
        <p:nvPicPr>
          <p:cNvPr id="5" name="Picture 4" descr="máy ả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597" y="3173362"/>
            <a:ext cx="5092505" cy="3684638"/>
          </a:xfrm>
          <a:prstGeom prst="rect">
            <a:avLst/>
          </a:prstGeom>
        </p:spPr>
      </p:pic>
      <p:pic>
        <p:nvPicPr>
          <p:cNvPr id="6" name="Picture 5" descr="máy qué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274" y="1"/>
            <a:ext cx="5289452" cy="3263704"/>
          </a:xfrm>
          <a:prstGeom prst="rect">
            <a:avLst/>
          </a:prstGeom>
        </p:spPr>
      </p:pic>
      <p:pic>
        <p:nvPicPr>
          <p:cNvPr id="7" name="Picture 6" descr="came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21502"/>
            <a:ext cx="5570806" cy="3636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ua máy tính bàn văn phòng hiệu năng cao với giá CỰC SỐ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248" y="-123826"/>
            <a:ext cx="11650718" cy="698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vong quay"/>
          <p:cNvGrpSpPr/>
          <p:nvPr/>
        </p:nvGrpSpPr>
        <p:grpSpPr>
          <a:xfrm>
            <a:off x="6236006" y="305858"/>
            <a:ext cx="5843449" cy="5389546"/>
            <a:chOff x="5682791" y="292790"/>
            <a:chExt cx="6159690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82791" y="292790"/>
              <a:ext cx="5834379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87308" y="1198158"/>
              <a:ext cx="2373821" cy="71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Mất</a:t>
              </a:r>
              <a:r>
                <a:rPr lang="en-GB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lượt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Tiker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00002" y="1215152"/>
              <a:ext cx="2504191" cy="71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Thước</a:t>
              </a:r>
              <a:r>
                <a:rPr lang="en-GB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kẻ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793059" y="2196788"/>
              <a:ext cx="3049422" cy="54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7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Bông</a:t>
              </a:r>
              <a:r>
                <a:rPr lang="en-GB" sz="27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7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hoa</a:t>
              </a:r>
              <a:endParaRPr lang="vi-VN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</a:t>
              </a:r>
              <a:r>
                <a:rPr lang="en-GB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tay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Bút</a:t>
              </a:r>
              <a:r>
                <a:rPr lang="en-GB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chì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Vở</a:t>
              </a:r>
              <a:r>
                <a:rPr lang="en-GB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3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kẹo</a:t>
              </a:r>
              <a:r>
                <a:rPr lang="en-GB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0078" y="238802"/>
            <a:ext cx="51688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QUAY </a:t>
            </a:r>
          </a:p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MẮN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0680" y="240839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263273" y="169817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979242" y="2507262"/>
            <a:ext cx="523211" cy="884335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590964" y="2662426"/>
            <a:ext cx="677014" cy="52505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1699" y="4869101"/>
            <a:ext cx="495300" cy="4381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7173" y="4307398"/>
            <a:ext cx="495300" cy="4381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224" y="4359649"/>
            <a:ext cx="495300" cy="43815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247" y="2805169"/>
            <a:ext cx="495300" cy="4381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9138" y="5678998"/>
            <a:ext cx="495300" cy="438150"/>
          </a:xfrm>
          <a:prstGeom prst="rect">
            <a:avLst/>
          </a:prstGeom>
        </p:spPr>
      </p:pic>
      <p:pic>
        <p:nvPicPr>
          <p:cNvPr id="67" name="Picture 66" descr="kđ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32858"/>
            <a:ext cx="6203852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67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7" y="1018903"/>
            <a:ext cx="116390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7" y="235132"/>
            <a:ext cx="786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851" y="1092925"/>
            <a:ext cx="1075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515" y="2651761"/>
            <a:ext cx="9313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b,Thành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tin?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3920" y="1928949"/>
            <a:ext cx="279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766" y="4075611"/>
            <a:ext cx="11617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c,Thành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327" y="5303519"/>
            <a:ext cx="11547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d,Thành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943" y="3374572"/>
            <a:ext cx="279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40" y="4715691"/>
            <a:ext cx="279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2297" y="5965371"/>
            <a:ext cx="279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="" xmlns:a16="http://schemas.microsoft.com/office/drawing/2014/main" id="{339C8C89-9123-1EC7-E08F-9291E6C6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722"/>
            <a:ext cx="12192000" cy="61283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67" name="Picture 3" descr="an30">
            <a:extLst>
              <a:ext uri="{FF2B5EF4-FFF2-40B4-BE49-F238E27FC236}">
                <a16:creationId xmlns="" xmlns:a16="http://schemas.microsoft.com/office/drawing/2014/main" id="{E252AC7C-83FB-8C72-E099-BC55533B56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4" y="518370"/>
            <a:ext cx="2233629" cy="197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33">
            <a:extLst>
              <a:ext uri="{FF2B5EF4-FFF2-40B4-BE49-F238E27FC236}">
                <a16:creationId xmlns="" xmlns:a16="http://schemas.microsoft.com/office/drawing/2014/main" id="{B16D03ED-D01B-7EE7-9D1D-EA11AF0B13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57" y="4937953"/>
            <a:ext cx="12087114" cy="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>
            <a:extLst>
              <a:ext uri="{FF2B5EF4-FFF2-40B4-BE49-F238E27FC236}">
                <a16:creationId xmlns="" xmlns:a16="http://schemas.microsoft.com/office/drawing/2014/main" id="{22D953BF-9586-E15C-D475-BA94D84323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37298" y="2526079"/>
            <a:ext cx="9751005" cy="24118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11274" name="Picture 12" descr="star_tip_md_wht">
            <a:extLst>
              <a:ext uri="{FF2B5EF4-FFF2-40B4-BE49-F238E27FC236}">
                <a16:creationId xmlns="" xmlns:a16="http://schemas.microsoft.com/office/drawing/2014/main" id="{7922EC86-B523-A17A-C581-3E3425E35D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262" y="518370"/>
            <a:ext cx="1556515" cy="15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 descr="people008">
            <a:extLst>
              <a:ext uri="{FF2B5EF4-FFF2-40B4-BE49-F238E27FC236}">
                <a16:creationId xmlns="" xmlns:a16="http://schemas.microsoft.com/office/drawing/2014/main" id="{C0DDAE3D-F0EA-47A1-979C-634E33A55E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6" y="5173953"/>
            <a:ext cx="1350611" cy="158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6210701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="" xmlns:a16="http://schemas.microsoft.com/office/drawing/2014/main" id="{339C8C89-9123-1EC7-E08F-9291E6C6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b="0">
              <a:solidFill>
                <a:srgbClr val="000000"/>
              </a:solidFill>
            </a:endParaRPr>
          </a:p>
        </p:txBody>
      </p:sp>
      <p:pic>
        <p:nvPicPr>
          <p:cNvPr id="11267" name="Picture 3" descr="an30">
            <a:extLst>
              <a:ext uri="{FF2B5EF4-FFF2-40B4-BE49-F238E27FC236}">
                <a16:creationId xmlns="" xmlns:a16="http://schemas.microsoft.com/office/drawing/2014/main" id="{E252AC7C-83FB-8C72-E099-BC55533B56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8441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33">
            <a:extLst>
              <a:ext uri="{FF2B5EF4-FFF2-40B4-BE49-F238E27FC236}">
                <a16:creationId xmlns="" xmlns:a16="http://schemas.microsoft.com/office/drawing/2014/main" id="{B16D03ED-D01B-7EE7-9D1D-EA11AF0B13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" y="1415107"/>
            <a:ext cx="12087114" cy="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>
            <a:extLst>
              <a:ext uri="{FF2B5EF4-FFF2-40B4-BE49-F238E27FC236}">
                <a16:creationId xmlns="" xmlns:a16="http://schemas.microsoft.com/office/drawing/2014/main" id="{22D953BF-9586-E15C-D475-BA94D84323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90713" y="547688"/>
            <a:ext cx="816283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1271" name="AutoShape 9">
            <a:extLst>
              <a:ext uri="{FF2B5EF4-FFF2-40B4-BE49-F238E27FC236}">
                <a16:creationId xmlns="" xmlns:a16="http://schemas.microsoft.com/office/drawing/2014/main" id="{AAF5AF31-DE87-B2D0-E07A-1938D1F9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4184" y="1683341"/>
            <a:ext cx="2151016" cy="55040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272" name="AutoShape 10">
            <a:extLst>
              <a:ext uri="{FF2B5EF4-FFF2-40B4-BE49-F238E27FC236}">
                <a16:creationId xmlns="" xmlns:a16="http://schemas.microsoft.com/office/drawing/2014/main" id="{1AE9956A-660B-575D-D63E-7BDEA40BB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2081" y="1708014"/>
            <a:ext cx="2024742" cy="4996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273" name="Text Box 11">
            <a:extLst>
              <a:ext uri="{FF2B5EF4-FFF2-40B4-BE49-F238E27FC236}">
                <a16:creationId xmlns="" xmlns:a16="http://schemas.microsoft.com/office/drawing/2014/main" id="{00DA32CD-13A3-B0C6-E672-75CAE89E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947" y="1719975"/>
            <a:ext cx="243069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vi-VN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4" name="Picture 12" descr="star_tip_md_wht">
            <a:extLst>
              <a:ext uri="{FF2B5EF4-FFF2-40B4-BE49-F238E27FC236}">
                <a16:creationId xmlns="" xmlns:a16="http://schemas.microsoft.com/office/drawing/2014/main" id="{7922EC86-B523-A17A-C581-3E3425E35D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157" y="80000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 descr="people008">
            <a:extLst>
              <a:ext uri="{FF2B5EF4-FFF2-40B4-BE49-F238E27FC236}">
                <a16:creationId xmlns="" xmlns:a16="http://schemas.microsoft.com/office/drawing/2014/main" id="{C0DDAE3D-F0EA-47A1-979C-634E33A55E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7" y="5619907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16">
            <a:extLst>
              <a:ext uri="{FF2B5EF4-FFF2-40B4-BE49-F238E27FC236}">
                <a16:creationId xmlns="" xmlns:a16="http://schemas.microsoft.com/office/drawing/2014/main" id="{BCD116E8-8FD2-E370-FDD4-6D524452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12" y="2330450"/>
            <a:ext cx="1087654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algn="just"/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Loa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81" name="AutoShape 17">
            <a:extLst>
              <a:ext uri="{FF2B5EF4-FFF2-40B4-BE49-F238E27FC236}">
                <a16:creationId xmlns="" xmlns:a16="http://schemas.microsoft.com/office/drawing/2014/main" id="{92B1FDB3-D668-F9AD-F5DB-F666513A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93" y="3291840"/>
            <a:ext cx="2540367" cy="95358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="" xmlns:a16="http://schemas.microsoft.com/office/drawing/2014/main" id="{74AA68C4-3428-894F-3485-2FD730B5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54" y="3475691"/>
            <a:ext cx="11236691" cy="224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UcPeriod"/>
            </a:pPr>
            <a:r>
              <a:rPr lang="nl-NL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</a:p>
          <a:p>
            <a:pPr marL="1714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nl-NL" sz="2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71450" marR="0" indent="-5143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lphaUcPeriod"/>
            </a:pPr>
            <a:endParaRPr lang="vi-VN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83" name="Text Box 19">
            <a:extLst>
              <a:ext uri="{FF2B5EF4-FFF2-40B4-BE49-F238E27FC236}">
                <a16:creationId xmlns="" xmlns:a16="http://schemas.microsoft.com/office/drawing/2014/main" id="{2F02EA5A-8BEE-9858-9817-75C21147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118" y="5943716"/>
            <a:ext cx="1860487" cy="553998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80">
            <a:extLst>
              <a:ext uri="{FF2B5EF4-FFF2-40B4-BE49-F238E27FC236}">
                <a16:creationId xmlns="" xmlns:a16="http://schemas.microsoft.com/office/drawing/2014/main" id="{78AFB66C-2E0B-1AD2-3298-2DE572283744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11" name="AutoShape 81">
              <a:extLst>
                <a:ext uri="{FF2B5EF4-FFF2-40B4-BE49-F238E27FC236}">
                  <a16:creationId xmlns="" xmlns:a16="http://schemas.microsoft.com/office/drawing/2014/main" id="{F6BD7444-7167-7C75-1F1C-7109E9E9C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312" name="Text Box 82">
              <a:extLst>
                <a:ext uri="{FF2B5EF4-FFF2-40B4-BE49-F238E27FC236}">
                  <a16:creationId xmlns="" xmlns:a16="http://schemas.microsoft.com/office/drawing/2014/main" id="{0FFC0921-3AB2-707E-189E-1C39D5DDF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600">
                  <a:solidFill>
                    <a:srgbClr val="FFFFFF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" name="Group 83">
            <a:extLst>
              <a:ext uri="{FF2B5EF4-FFF2-40B4-BE49-F238E27FC236}">
                <a16:creationId xmlns="" xmlns:a16="http://schemas.microsoft.com/office/drawing/2014/main" id="{1C1E263F-401F-1714-B41C-AD06A647C8C2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9" name="AutoShape 84">
              <a:extLst>
                <a:ext uri="{FF2B5EF4-FFF2-40B4-BE49-F238E27FC236}">
                  <a16:creationId xmlns="" xmlns:a16="http://schemas.microsoft.com/office/drawing/2014/main" id="{145415A3-2858-3F05-DE48-EF9BC6BAE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310" name="Text Box 85">
              <a:extLst>
                <a:ext uri="{FF2B5EF4-FFF2-40B4-BE49-F238E27FC236}">
                  <a16:creationId xmlns="" xmlns:a16="http://schemas.microsoft.com/office/drawing/2014/main" id="{A4FF612B-2A25-3379-019B-FACA82191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600">
                  <a:solidFill>
                    <a:srgbClr val="FFFFFF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5" name="Group 86">
            <a:extLst>
              <a:ext uri="{FF2B5EF4-FFF2-40B4-BE49-F238E27FC236}">
                <a16:creationId xmlns="" xmlns:a16="http://schemas.microsoft.com/office/drawing/2014/main" id="{DC9B94A7-6D5D-94B5-52A4-D65EA62D5E29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7" name="AutoShape 87">
              <a:extLst>
                <a:ext uri="{FF2B5EF4-FFF2-40B4-BE49-F238E27FC236}">
                  <a16:creationId xmlns="" xmlns:a16="http://schemas.microsoft.com/office/drawing/2014/main" id="{5BA43C59-7CF3-F293-4388-9DD22C3BA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308" name="Text Box 88">
              <a:extLst>
                <a:ext uri="{FF2B5EF4-FFF2-40B4-BE49-F238E27FC236}">
                  <a16:creationId xmlns="" xmlns:a16="http://schemas.microsoft.com/office/drawing/2014/main" id="{AF219801-AA97-25DB-5861-72A774E44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600">
                  <a:solidFill>
                    <a:srgbClr val="FFFFFF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6" name="Group 89">
            <a:extLst>
              <a:ext uri="{FF2B5EF4-FFF2-40B4-BE49-F238E27FC236}">
                <a16:creationId xmlns="" xmlns:a16="http://schemas.microsoft.com/office/drawing/2014/main" id="{D59ED052-7FD4-38FF-3126-3761E7282D28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5" name="AutoShape 90">
              <a:extLst>
                <a:ext uri="{FF2B5EF4-FFF2-40B4-BE49-F238E27FC236}">
                  <a16:creationId xmlns="" xmlns:a16="http://schemas.microsoft.com/office/drawing/2014/main" id="{5034B2FB-AC38-57A7-3578-E75F87EED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306" name="Text Box 91">
              <a:extLst>
                <a:ext uri="{FF2B5EF4-FFF2-40B4-BE49-F238E27FC236}">
                  <a16:creationId xmlns="" xmlns:a16="http://schemas.microsoft.com/office/drawing/2014/main" id="{FAA5779A-BE44-5101-F2A5-373202906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600">
                  <a:solidFill>
                    <a:srgbClr val="FFFFFF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7" name="Group 92">
            <a:extLst>
              <a:ext uri="{FF2B5EF4-FFF2-40B4-BE49-F238E27FC236}">
                <a16:creationId xmlns="" xmlns:a16="http://schemas.microsoft.com/office/drawing/2014/main" id="{AF6E94C8-87A2-A740-D352-9C12E1171AAA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3" name="AutoShape 93">
              <a:extLst>
                <a:ext uri="{FF2B5EF4-FFF2-40B4-BE49-F238E27FC236}">
                  <a16:creationId xmlns="" xmlns:a16="http://schemas.microsoft.com/office/drawing/2014/main" id="{D74C4C97-5919-A0F8-4D2E-C4F8A67A3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304" name="Text Box 94">
              <a:extLst>
                <a:ext uri="{FF2B5EF4-FFF2-40B4-BE49-F238E27FC236}">
                  <a16:creationId xmlns="" xmlns:a16="http://schemas.microsoft.com/office/drawing/2014/main" id="{6F1735D8-BC89-781A-C4FC-5399E9680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600">
                  <a:solidFill>
                    <a:srgbClr val="FFFFFF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8" name="Group 107">
            <a:extLst>
              <a:ext uri="{FF2B5EF4-FFF2-40B4-BE49-F238E27FC236}">
                <a16:creationId xmlns="" xmlns:a16="http://schemas.microsoft.com/office/drawing/2014/main" id="{8B5E7220-00E3-D964-B46F-D0AB3E0BCEDD}"/>
              </a:ext>
            </a:extLst>
          </p:cNvPr>
          <p:cNvGrpSpPr>
            <a:grpSpLocks/>
          </p:cNvGrpSpPr>
          <p:nvPr/>
        </p:nvGrpSpPr>
        <p:grpSpPr bwMode="auto">
          <a:xfrm>
            <a:off x="9327344" y="5133652"/>
            <a:ext cx="1371600" cy="1295400"/>
            <a:chOff x="4574" y="3342"/>
            <a:chExt cx="960" cy="912"/>
          </a:xfrm>
        </p:grpSpPr>
        <p:sp>
          <p:nvSpPr>
            <p:cNvPr id="11293" name="AutoShape 108">
              <a:extLst>
                <a:ext uri="{FF2B5EF4-FFF2-40B4-BE49-F238E27FC236}">
                  <a16:creationId xmlns="" xmlns:a16="http://schemas.microsoft.com/office/drawing/2014/main" id="{D139C290-CB41-90B2-C7A5-E15244C61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94" name="Text Box 109">
              <a:extLst>
                <a:ext uri="{FF2B5EF4-FFF2-40B4-BE49-F238E27FC236}">
                  <a16:creationId xmlns="" xmlns:a16="http://schemas.microsoft.com/office/drawing/2014/main" id="{402A177E-8BD3-AC3C-7698-4F70CE4F7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651" cy="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vi-VN" sz="2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alt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74" name="Text Box 110">
            <a:extLst>
              <a:ext uri="{FF2B5EF4-FFF2-40B4-BE49-F238E27FC236}">
                <a16:creationId xmlns="" xmlns:a16="http://schemas.microsoft.com/office/drawing/2014/main" id="{1123B75D-B7A4-B53E-4CE3-09C02B9B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5927726"/>
            <a:ext cx="7553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</a:rPr>
              <a:t>5s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74"/>
                  </p:tgtEl>
                </p:cond>
              </p:nextCondLst>
            </p:seq>
          </p:childTnLst>
        </p:cTn>
      </p:par>
    </p:tnLst>
    <p:bldLst>
      <p:bldP spid="11281" grpId="0" animBg="1"/>
      <p:bldP spid="1128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="" xmlns:a16="http://schemas.microsoft.com/office/drawing/2014/main" id="{339C8C89-9123-1EC7-E08F-9291E6C6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267" name="Picture 3" descr="an30">
            <a:extLst>
              <a:ext uri="{FF2B5EF4-FFF2-40B4-BE49-F238E27FC236}">
                <a16:creationId xmlns="" xmlns:a16="http://schemas.microsoft.com/office/drawing/2014/main" id="{E252AC7C-83FB-8C72-E099-BC55533B56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8441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33">
            <a:extLst>
              <a:ext uri="{FF2B5EF4-FFF2-40B4-BE49-F238E27FC236}">
                <a16:creationId xmlns="" xmlns:a16="http://schemas.microsoft.com/office/drawing/2014/main" id="{B16D03ED-D01B-7EE7-9D1D-EA11AF0B13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" y="1415107"/>
            <a:ext cx="12087114" cy="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>
            <a:extLst>
              <a:ext uri="{FF2B5EF4-FFF2-40B4-BE49-F238E27FC236}">
                <a16:creationId xmlns="" xmlns:a16="http://schemas.microsoft.com/office/drawing/2014/main" id="{22D953BF-9586-E15C-D475-BA94D84323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90713" y="547688"/>
            <a:ext cx="816283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1271" name="AutoShape 9">
            <a:extLst>
              <a:ext uri="{FF2B5EF4-FFF2-40B4-BE49-F238E27FC236}">
                <a16:creationId xmlns="" xmlns:a16="http://schemas.microsoft.com/office/drawing/2014/main" id="{AAF5AF31-DE87-B2D0-E07A-1938D1F9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2438400" cy="6679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2" name="AutoShape 10">
            <a:extLst>
              <a:ext uri="{FF2B5EF4-FFF2-40B4-BE49-F238E27FC236}">
                <a16:creationId xmlns="" xmlns:a16="http://schemas.microsoft.com/office/drawing/2014/main" id="{1AE9956A-660B-575D-D63E-7BDEA40BB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214" y="1668825"/>
            <a:ext cx="2260872" cy="53879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3" name="Text Box 11">
            <a:extLst>
              <a:ext uri="{FF2B5EF4-FFF2-40B4-BE49-F238E27FC236}">
                <a16:creationId xmlns="" xmlns:a16="http://schemas.microsoft.com/office/drawing/2014/main" id="{00DA32CD-13A3-B0C6-E672-75CAE89E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386" y="1673625"/>
            <a:ext cx="2408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alt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 </a:t>
            </a:r>
            <a:r>
              <a:rPr kumimoji="0" lang="en-US" altLang="vi-VN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altLang="vi-VN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Black" pitchFamily="34" charset="0"/>
              <a:ea typeface="+mn-ea"/>
              <a:cs typeface="+mn-cs"/>
            </a:endParaRPr>
          </a:p>
        </p:txBody>
      </p:sp>
      <p:pic>
        <p:nvPicPr>
          <p:cNvPr id="11274" name="Picture 12" descr="star_tip_md_wht">
            <a:extLst>
              <a:ext uri="{FF2B5EF4-FFF2-40B4-BE49-F238E27FC236}">
                <a16:creationId xmlns="" xmlns:a16="http://schemas.microsoft.com/office/drawing/2014/main" id="{7922EC86-B523-A17A-C581-3E3425E35D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157" y="80000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5" descr="people008">
            <a:extLst>
              <a:ext uri="{FF2B5EF4-FFF2-40B4-BE49-F238E27FC236}">
                <a16:creationId xmlns="" xmlns:a16="http://schemas.microsoft.com/office/drawing/2014/main" id="{C0DDAE3D-F0EA-47A1-979C-634E33A55E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7" y="5619907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16">
            <a:extLst>
              <a:ext uri="{FF2B5EF4-FFF2-40B4-BE49-F238E27FC236}">
                <a16:creationId xmlns="" xmlns:a16="http://schemas.microsoft.com/office/drawing/2014/main" id="{BCD116E8-8FD2-E370-FDD4-6D524452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6" y="2330450"/>
            <a:ext cx="118775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indent="-742950" algn="just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281" name="AutoShape 17">
            <a:extLst>
              <a:ext uri="{FF2B5EF4-FFF2-40B4-BE49-F238E27FC236}">
                <a16:creationId xmlns="" xmlns:a16="http://schemas.microsoft.com/office/drawing/2014/main" id="{92B1FDB3-D668-F9AD-F5DB-F666513A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24" y="3893437"/>
            <a:ext cx="11145352" cy="945964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="" xmlns:a16="http://schemas.microsoft.com/office/drawing/2014/main" id="{74AA68C4-3428-894F-3485-2FD730B5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97" y="3326163"/>
            <a:ext cx="11236691" cy="224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nl-NL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Đúng </a:t>
            </a:r>
            <a:endParaRPr lang="vi-VN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nl-NL" sz="28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vi-VN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71450" marR="0" lvl="0" indent="-514350" algn="just" defTabSz="457200" rtl="0" eaLnBrk="0" fontAlgn="auto" latinLnBrk="0" hangingPunc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83" name="Text Box 19">
            <a:extLst>
              <a:ext uri="{FF2B5EF4-FFF2-40B4-BE49-F238E27FC236}">
                <a16:creationId xmlns="" xmlns:a16="http://schemas.microsoft.com/office/drawing/2014/main" id="{2F02EA5A-8BEE-9858-9817-75C21147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364" y="5865340"/>
            <a:ext cx="1533916" cy="553998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80">
            <a:extLst>
              <a:ext uri="{FF2B5EF4-FFF2-40B4-BE49-F238E27FC236}">
                <a16:creationId xmlns="" xmlns:a16="http://schemas.microsoft.com/office/drawing/2014/main" id="{78AFB66C-2E0B-1AD2-3298-2DE572283744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11" name="AutoShape 81">
              <a:extLst>
                <a:ext uri="{FF2B5EF4-FFF2-40B4-BE49-F238E27FC236}">
                  <a16:creationId xmlns="" xmlns:a16="http://schemas.microsoft.com/office/drawing/2014/main" id="{F6BD7444-7167-7C75-1F1C-7109E9E9C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12" name="Text Box 82">
              <a:extLst>
                <a:ext uri="{FF2B5EF4-FFF2-40B4-BE49-F238E27FC236}">
                  <a16:creationId xmlns="" xmlns:a16="http://schemas.microsoft.com/office/drawing/2014/main" id="{0FFC0921-3AB2-707E-189E-1C39D5DDF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4" name="Group 83">
            <a:extLst>
              <a:ext uri="{FF2B5EF4-FFF2-40B4-BE49-F238E27FC236}">
                <a16:creationId xmlns="" xmlns:a16="http://schemas.microsoft.com/office/drawing/2014/main" id="{1C1E263F-401F-1714-B41C-AD06A647C8C2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9" name="AutoShape 84">
              <a:extLst>
                <a:ext uri="{FF2B5EF4-FFF2-40B4-BE49-F238E27FC236}">
                  <a16:creationId xmlns="" xmlns:a16="http://schemas.microsoft.com/office/drawing/2014/main" id="{145415A3-2858-3F05-DE48-EF9BC6BAE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10" name="Text Box 85">
              <a:extLst>
                <a:ext uri="{FF2B5EF4-FFF2-40B4-BE49-F238E27FC236}">
                  <a16:creationId xmlns="" xmlns:a16="http://schemas.microsoft.com/office/drawing/2014/main" id="{A4FF612B-2A25-3379-019B-FACA82191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5" name="Group 86">
            <a:extLst>
              <a:ext uri="{FF2B5EF4-FFF2-40B4-BE49-F238E27FC236}">
                <a16:creationId xmlns="" xmlns:a16="http://schemas.microsoft.com/office/drawing/2014/main" id="{DC9B94A7-6D5D-94B5-52A4-D65EA62D5E29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7" name="AutoShape 87">
              <a:extLst>
                <a:ext uri="{FF2B5EF4-FFF2-40B4-BE49-F238E27FC236}">
                  <a16:creationId xmlns="" xmlns:a16="http://schemas.microsoft.com/office/drawing/2014/main" id="{5BA43C59-7CF3-F293-4388-9DD22C3BA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8" name="Text Box 88">
              <a:extLst>
                <a:ext uri="{FF2B5EF4-FFF2-40B4-BE49-F238E27FC236}">
                  <a16:creationId xmlns="" xmlns:a16="http://schemas.microsoft.com/office/drawing/2014/main" id="{AF219801-AA97-25DB-5861-72A774E44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6" name="Group 89">
            <a:extLst>
              <a:ext uri="{FF2B5EF4-FFF2-40B4-BE49-F238E27FC236}">
                <a16:creationId xmlns="" xmlns:a16="http://schemas.microsoft.com/office/drawing/2014/main" id="{D59ED052-7FD4-38FF-3126-3761E7282D28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5" name="AutoShape 90">
              <a:extLst>
                <a:ext uri="{FF2B5EF4-FFF2-40B4-BE49-F238E27FC236}">
                  <a16:creationId xmlns="" xmlns:a16="http://schemas.microsoft.com/office/drawing/2014/main" id="{5034B2FB-AC38-57A7-3578-E75F87EED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6" name="Text Box 91">
              <a:extLst>
                <a:ext uri="{FF2B5EF4-FFF2-40B4-BE49-F238E27FC236}">
                  <a16:creationId xmlns="" xmlns:a16="http://schemas.microsoft.com/office/drawing/2014/main" id="{FAA5779A-BE44-5101-F2A5-373202906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7" name="Group 92">
            <a:extLst>
              <a:ext uri="{FF2B5EF4-FFF2-40B4-BE49-F238E27FC236}">
                <a16:creationId xmlns="" xmlns:a16="http://schemas.microsoft.com/office/drawing/2014/main" id="{AF6E94C8-87A2-A740-D352-9C12E1171AAA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3" name="AutoShape 93">
              <a:extLst>
                <a:ext uri="{FF2B5EF4-FFF2-40B4-BE49-F238E27FC236}">
                  <a16:creationId xmlns="" xmlns:a16="http://schemas.microsoft.com/office/drawing/2014/main" id="{D74C4C97-5919-A0F8-4D2E-C4F8A67A3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04" name="Text Box 94">
              <a:extLst>
                <a:ext uri="{FF2B5EF4-FFF2-40B4-BE49-F238E27FC236}">
                  <a16:creationId xmlns="" xmlns:a16="http://schemas.microsoft.com/office/drawing/2014/main" id="{6F1735D8-BC89-781A-C4FC-5399E9680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Time" pitchFamily="34" charset="0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8" name="Group 107">
            <a:extLst>
              <a:ext uri="{FF2B5EF4-FFF2-40B4-BE49-F238E27FC236}">
                <a16:creationId xmlns="" xmlns:a16="http://schemas.microsoft.com/office/drawing/2014/main" id="{8B5E7220-00E3-D964-B46F-D0AB3E0BCEDD}"/>
              </a:ext>
            </a:extLst>
          </p:cNvPr>
          <p:cNvGrpSpPr>
            <a:grpSpLocks/>
          </p:cNvGrpSpPr>
          <p:nvPr/>
        </p:nvGrpSpPr>
        <p:grpSpPr bwMode="auto">
          <a:xfrm>
            <a:off x="9392659" y="5159778"/>
            <a:ext cx="1371600" cy="1295400"/>
            <a:chOff x="4574" y="3342"/>
            <a:chExt cx="960" cy="912"/>
          </a:xfrm>
        </p:grpSpPr>
        <p:sp>
          <p:nvSpPr>
            <p:cNvPr id="11293" name="AutoShape 108">
              <a:extLst>
                <a:ext uri="{FF2B5EF4-FFF2-40B4-BE49-F238E27FC236}">
                  <a16:creationId xmlns="" xmlns:a16="http://schemas.microsoft.com/office/drawing/2014/main" id="{D139C290-CB41-90B2-C7A5-E15244C61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94" name="Text Box 109">
              <a:extLst>
                <a:ext uri="{FF2B5EF4-FFF2-40B4-BE49-F238E27FC236}">
                  <a16:creationId xmlns="" xmlns:a16="http://schemas.microsoft.com/office/drawing/2014/main" id="{402A177E-8BD3-AC3C-7698-4F70CE4F7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651" cy="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kumimoji="0" lang="en-US" alt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vi-V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giờ</a:t>
              </a:r>
              <a:endPara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74" name="Text Box 110">
            <a:extLst>
              <a:ext uri="{FF2B5EF4-FFF2-40B4-BE49-F238E27FC236}">
                <a16:creationId xmlns="" xmlns:a16="http://schemas.microsoft.com/office/drawing/2014/main" id="{1123B75D-B7A4-B53E-4CE3-09C02B9B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5927726"/>
            <a:ext cx="7553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5s</a:t>
            </a:r>
          </a:p>
        </p:txBody>
      </p:sp>
    </p:spTree>
    <p:extLst>
      <p:ext uri="{BB962C8B-B14F-4D97-AF65-F5344CB8AC3E}">
        <p14:creationId xmlns="" xmlns:p14="http://schemas.microsoft.com/office/powerpoint/2010/main" val="3584613976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74"/>
                  </p:tgtEl>
                </p:cond>
              </p:nextCondLst>
            </p:seq>
          </p:childTnLst>
        </p:cTn>
      </p:par>
    </p:tnLst>
    <p:bldLst>
      <p:bldP spid="11281" grpId="0" animBg="1"/>
      <p:bldP spid="11281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="" xmlns:a16="http://schemas.microsoft.com/office/drawing/2014/main" id="{339C8C89-9123-1EC7-E08F-9291E6C6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0358"/>
            <a:ext cx="12192000" cy="685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 b="0">
              <a:solidFill>
                <a:srgbClr val="000000"/>
              </a:solidFill>
            </a:endParaRPr>
          </a:p>
        </p:txBody>
      </p:sp>
      <p:pic>
        <p:nvPicPr>
          <p:cNvPr id="11267" name="Picture 3" descr="an30">
            <a:extLst>
              <a:ext uri="{FF2B5EF4-FFF2-40B4-BE49-F238E27FC236}">
                <a16:creationId xmlns="" xmlns:a16="http://schemas.microsoft.com/office/drawing/2014/main" id="{E252AC7C-83FB-8C72-E099-BC55533B56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88441"/>
            <a:ext cx="14478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33">
            <a:extLst>
              <a:ext uri="{FF2B5EF4-FFF2-40B4-BE49-F238E27FC236}">
                <a16:creationId xmlns="" xmlns:a16="http://schemas.microsoft.com/office/drawing/2014/main" id="{B16D03ED-D01B-7EE7-9D1D-EA11AF0B13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6" y="1415107"/>
            <a:ext cx="12087114" cy="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>
            <a:extLst>
              <a:ext uri="{FF2B5EF4-FFF2-40B4-BE49-F238E27FC236}">
                <a16:creationId xmlns="" xmlns:a16="http://schemas.microsoft.com/office/drawing/2014/main" id="{22D953BF-9586-E15C-D475-BA94D84323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90713" y="547688"/>
            <a:ext cx="8162835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sp>
        <p:nvSpPr>
          <p:cNvPr id="11271" name="AutoShape 9">
            <a:extLst>
              <a:ext uri="{FF2B5EF4-FFF2-40B4-BE49-F238E27FC236}">
                <a16:creationId xmlns="" xmlns:a16="http://schemas.microsoft.com/office/drawing/2014/main" id="{AAF5AF31-DE87-B2D0-E07A-1938D1F9E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04964"/>
            <a:ext cx="2268583" cy="71100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272" name="AutoShape 10">
            <a:extLst>
              <a:ext uri="{FF2B5EF4-FFF2-40B4-BE49-F238E27FC236}">
                <a16:creationId xmlns="" xmlns:a16="http://schemas.microsoft.com/office/drawing/2014/main" id="{1AE9956A-660B-575D-D63E-7BDEA40BB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4" y="1655763"/>
            <a:ext cx="2104119" cy="5518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273" name="Text Box 11">
            <a:extLst>
              <a:ext uri="{FF2B5EF4-FFF2-40B4-BE49-F238E27FC236}">
                <a16:creationId xmlns="" xmlns:a16="http://schemas.microsoft.com/office/drawing/2014/main" id="{00DA32CD-13A3-B0C6-E672-75CAE89E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270" y="1693851"/>
            <a:ext cx="24045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pic>
        <p:nvPicPr>
          <p:cNvPr id="11274" name="Picture 12" descr="star_tip_md_wht">
            <a:extLst>
              <a:ext uri="{FF2B5EF4-FFF2-40B4-BE49-F238E27FC236}">
                <a16:creationId xmlns="" xmlns:a16="http://schemas.microsoft.com/office/drawing/2014/main" id="{7922EC86-B523-A17A-C581-3E3425E35D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5157" y="800004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16">
            <a:extLst>
              <a:ext uri="{FF2B5EF4-FFF2-40B4-BE49-F238E27FC236}">
                <a16:creationId xmlns="" xmlns:a16="http://schemas.microsoft.com/office/drawing/2014/main" id="{BCD116E8-8FD2-E370-FDD4-6D5244528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13" y="2330450"/>
            <a:ext cx="11415562" cy="111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81" name="AutoShape 17">
            <a:extLst>
              <a:ext uri="{FF2B5EF4-FFF2-40B4-BE49-F238E27FC236}">
                <a16:creationId xmlns="" xmlns:a16="http://schemas.microsoft.com/office/drawing/2014/main" id="{92B1FDB3-D668-F9AD-F5DB-F666513A4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37" y="4063478"/>
            <a:ext cx="2095729" cy="56124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11282" name="Text Box 18">
            <a:extLst>
              <a:ext uri="{FF2B5EF4-FFF2-40B4-BE49-F238E27FC236}">
                <a16:creationId xmlns="" xmlns:a16="http://schemas.microsoft.com/office/drawing/2014/main" id="{74AA68C4-3428-894F-3485-2FD730B5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54" y="3505539"/>
            <a:ext cx="11236691" cy="111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B.Đúng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83" name="Text Box 19">
            <a:extLst>
              <a:ext uri="{FF2B5EF4-FFF2-40B4-BE49-F238E27FC236}">
                <a16:creationId xmlns="" xmlns:a16="http://schemas.microsoft.com/office/drawing/2014/main" id="{2F02EA5A-8BEE-9858-9817-75C211471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490" y="5760836"/>
            <a:ext cx="1369286" cy="553998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0">
            <a:extLst>
              <a:ext uri="{FF2B5EF4-FFF2-40B4-BE49-F238E27FC236}">
                <a16:creationId xmlns="" xmlns:a16="http://schemas.microsoft.com/office/drawing/2014/main" id="{78AFB66C-2E0B-1AD2-3298-2DE572283744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11" name="AutoShape 81">
              <a:extLst>
                <a:ext uri="{FF2B5EF4-FFF2-40B4-BE49-F238E27FC236}">
                  <a16:creationId xmlns="" xmlns:a16="http://schemas.microsoft.com/office/drawing/2014/main" id="{F6BD7444-7167-7C75-1F1C-7109E9E9C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312" name="Text Box 82">
              <a:extLst>
                <a:ext uri="{FF2B5EF4-FFF2-40B4-BE49-F238E27FC236}">
                  <a16:creationId xmlns="" xmlns:a16="http://schemas.microsoft.com/office/drawing/2014/main" id="{0FFC0921-3AB2-707E-189E-1C39D5DDF1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600">
                  <a:solidFill>
                    <a:srgbClr val="FFFFFF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3" name="Group 83">
            <a:extLst>
              <a:ext uri="{FF2B5EF4-FFF2-40B4-BE49-F238E27FC236}">
                <a16:creationId xmlns="" xmlns:a16="http://schemas.microsoft.com/office/drawing/2014/main" id="{1C1E263F-401F-1714-B41C-AD06A647C8C2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9" name="AutoShape 84">
              <a:extLst>
                <a:ext uri="{FF2B5EF4-FFF2-40B4-BE49-F238E27FC236}">
                  <a16:creationId xmlns="" xmlns:a16="http://schemas.microsoft.com/office/drawing/2014/main" id="{145415A3-2858-3F05-DE48-EF9BC6BAE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310" name="Text Box 85">
              <a:extLst>
                <a:ext uri="{FF2B5EF4-FFF2-40B4-BE49-F238E27FC236}">
                  <a16:creationId xmlns="" xmlns:a16="http://schemas.microsoft.com/office/drawing/2014/main" id="{A4FF612B-2A25-3379-019B-FACA821915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600">
                  <a:solidFill>
                    <a:srgbClr val="FFFFFF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" name="Group 86">
            <a:extLst>
              <a:ext uri="{FF2B5EF4-FFF2-40B4-BE49-F238E27FC236}">
                <a16:creationId xmlns="" xmlns:a16="http://schemas.microsoft.com/office/drawing/2014/main" id="{DC9B94A7-6D5D-94B5-52A4-D65EA62D5E29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7" name="AutoShape 87">
              <a:extLst>
                <a:ext uri="{FF2B5EF4-FFF2-40B4-BE49-F238E27FC236}">
                  <a16:creationId xmlns="" xmlns:a16="http://schemas.microsoft.com/office/drawing/2014/main" id="{5BA43C59-7CF3-F293-4388-9DD22C3BA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308" name="Text Box 88">
              <a:extLst>
                <a:ext uri="{FF2B5EF4-FFF2-40B4-BE49-F238E27FC236}">
                  <a16:creationId xmlns="" xmlns:a16="http://schemas.microsoft.com/office/drawing/2014/main" id="{AF219801-AA97-25DB-5861-72A774E44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600">
                  <a:solidFill>
                    <a:srgbClr val="FFFFFF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5" name="Group 89">
            <a:extLst>
              <a:ext uri="{FF2B5EF4-FFF2-40B4-BE49-F238E27FC236}">
                <a16:creationId xmlns="" xmlns:a16="http://schemas.microsoft.com/office/drawing/2014/main" id="{D59ED052-7FD4-38FF-3126-3761E7282D28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5" name="AutoShape 90">
              <a:extLst>
                <a:ext uri="{FF2B5EF4-FFF2-40B4-BE49-F238E27FC236}">
                  <a16:creationId xmlns="" xmlns:a16="http://schemas.microsoft.com/office/drawing/2014/main" id="{5034B2FB-AC38-57A7-3578-E75F87EED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306" name="Text Box 91">
              <a:extLst>
                <a:ext uri="{FF2B5EF4-FFF2-40B4-BE49-F238E27FC236}">
                  <a16:creationId xmlns="" xmlns:a16="http://schemas.microsoft.com/office/drawing/2014/main" id="{FAA5779A-BE44-5101-F2A5-373202906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600">
                  <a:solidFill>
                    <a:srgbClr val="FFFFFF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6" name="Group 92">
            <a:extLst>
              <a:ext uri="{FF2B5EF4-FFF2-40B4-BE49-F238E27FC236}">
                <a16:creationId xmlns="" xmlns:a16="http://schemas.microsoft.com/office/drawing/2014/main" id="{AF6E94C8-87A2-A740-D352-9C12E1171AAA}"/>
              </a:ext>
            </a:extLst>
          </p:cNvPr>
          <p:cNvGrpSpPr>
            <a:grpSpLocks/>
          </p:cNvGrpSpPr>
          <p:nvPr/>
        </p:nvGrpSpPr>
        <p:grpSpPr bwMode="auto">
          <a:xfrm>
            <a:off x="9374188" y="5181600"/>
            <a:ext cx="1370012" cy="1295400"/>
            <a:chOff x="4574" y="3342"/>
            <a:chExt cx="960" cy="912"/>
          </a:xfrm>
        </p:grpSpPr>
        <p:sp>
          <p:nvSpPr>
            <p:cNvPr id="11303" name="AutoShape 93">
              <a:extLst>
                <a:ext uri="{FF2B5EF4-FFF2-40B4-BE49-F238E27FC236}">
                  <a16:creationId xmlns="" xmlns:a16="http://schemas.microsoft.com/office/drawing/2014/main" id="{D74C4C97-5919-A0F8-4D2E-C4F8A67A3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304" name="Text Box 94">
              <a:extLst>
                <a:ext uri="{FF2B5EF4-FFF2-40B4-BE49-F238E27FC236}">
                  <a16:creationId xmlns="" xmlns:a16="http://schemas.microsoft.com/office/drawing/2014/main" id="{6F1735D8-BC89-781A-C4FC-5399E9680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3600">
                  <a:solidFill>
                    <a:srgbClr val="FFFFFF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7" name="Group 107">
            <a:extLst>
              <a:ext uri="{FF2B5EF4-FFF2-40B4-BE49-F238E27FC236}">
                <a16:creationId xmlns="" xmlns:a16="http://schemas.microsoft.com/office/drawing/2014/main" id="{8B5E7220-00E3-D964-B46F-D0AB3E0BCEDD}"/>
              </a:ext>
            </a:extLst>
          </p:cNvPr>
          <p:cNvGrpSpPr>
            <a:grpSpLocks/>
          </p:cNvGrpSpPr>
          <p:nvPr/>
        </p:nvGrpSpPr>
        <p:grpSpPr bwMode="auto">
          <a:xfrm>
            <a:off x="9372657" y="5203810"/>
            <a:ext cx="1371600" cy="1295400"/>
            <a:chOff x="4560" y="3373"/>
            <a:chExt cx="960" cy="912"/>
          </a:xfrm>
        </p:grpSpPr>
        <p:sp>
          <p:nvSpPr>
            <p:cNvPr id="11293" name="AutoShape 108">
              <a:extLst>
                <a:ext uri="{FF2B5EF4-FFF2-40B4-BE49-F238E27FC236}">
                  <a16:creationId xmlns="" xmlns:a16="http://schemas.microsoft.com/office/drawing/2014/main" id="{D139C290-CB41-90B2-C7A5-E15244C61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373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>
                <a:solidFill>
                  <a:srgbClr val="000000"/>
                </a:solidFill>
              </a:endParaRPr>
            </a:p>
          </p:txBody>
        </p:sp>
        <p:sp>
          <p:nvSpPr>
            <p:cNvPr id="11294" name="Text Box 109">
              <a:extLst>
                <a:ext uri="{FF2B5EF4-FFF2-40B4-BE49-F238E27FC236}">
                  <a16:creationId xmlns="" xmlns:a16="http://schemas.microsoft.com/office/drawing/2014/main" id="{402A177E-8BD3-AC3C-7698-4F70CE4F7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3551"/>
              <a:ext cx="569" cy="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2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vi-VN" sz="240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vi-VN" sz="2400" dirty="0" err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altLang="vi-VN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74" name="Text Box 110">
            <a:extLst>
              <a:ext uri="{FF2B5EF4-FFF2-40B4-BE49-F238E27FC236}">
                <a16:creationId xmlns="" xmlns:a16="http://schemas.microsoft.com/office/drawing/2014/main" id="{1123B75D-B7A4-B53E-4CE3-09C02B9B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5927726"/>
            <a:ext cx="7553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vi-VN" sz="4000" dirty="0">
                <a:solidFill>
                  <a:srgbClr val="000000"/>
                </a:solidFill>
              </a:rPr>
              <a:t>5s</a:t>
            </a:r>
          </a:p>
        </p:txBody>
      </p:sp>
    </p:spTree>
    <p:extLst>
      <p:ext uri="{BB962C8B-B14F-4D97-AF65-F5344CB8AC3E}">
        <p14:creationId xmlns="" xmlns:p14="http://schemas.microsoft.com/office/powerpoint/2010/main" val="1323317181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74"/>
                  </p:tgtEl>
                </p:cond>
              </p:nextCondLst>
            </p:seq>
          </p:childTnLst>
        </p:cTn>
      </p:par>
    </p:tnLst>
    <p:bldLst>
      <p:bldP spid="11281" grpId="0" animBg="1"/>
      <p:bldP spid="1128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5" y="169817"/>
            <a:ext cx="11856764" cy="653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/>
          <a:srcRect l="31935" t="19775" r="17648" b="14281"/>
          <a:stretch>
            <a:fillRect/>
          </a:stretch>
        </p:blipFill>
        <p:spPr bwMode="auto">
          <a:xfrm>
            <a:off x="0" y="0"/>
            <a:ext cx="12192001" cy="65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HUỘ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428" y="4220308"/>
            <a:ext cx="3573194" cy="14911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83279" y="4062548"/>
            <a:ext cx="1162595" cy="58782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70662" y="4114799"/>
            <a:ext cx="58782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10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41674" y="0"/>
            <a:ext cx="4360984" cy="181473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60993" y="1967129"/>
            <a:ext cx="2180492" cy="181473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650437" y="1871002"/>
            <a:ext cx="2541563" cy="147710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58308" y="3922541"/>
            <a:ext cx="4360984" cy="181473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ảnh nền PowerPoint dành cho giáo viên - Mẫu hình nền PowerPoint chủ đề  học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952" y="-2"/>
            <a:ext cx="12257952" cy="804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1634" y="3728962"/>
            <a:ext cx="5002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Chuùc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caùc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em</a:t>
            </a: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4982" y="3044319"/>
            <a:ext cx="963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VNI-Avo" pitchFamily="2" charset="0"/>
              </a:rPr>
              <a:t>Tieát</a:t>
            </a:r>
            <a:r>
              <a:rPr lang="en-US" sz="48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VNI-Avo" pitchFamily="2" charset="0"/>
              </a:rPr>
              <a:t>hoïc</a:t>
            </a:r>
            <a:r>
              <a:rPr lang="en-US" sz="48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VNI-Avo" pitchFamily="2" charset="0"/>
              </a:rPr>
              <a:t>ñeán</a:t>
            </a:r>
            <a:r>
              <a:rPr lang="en-US" sz="48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VNI-Avo" pitchFamily="2" charset="0"/>
              </a:rPr>
              <a:t>ñaây</a:t>
            </a:r>
            <a:r>
              <a:rPr lang="en-US" sz="48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VNI-Avo" pitchFamily="2" charset="0"/>
              </a:rPr>
              <a:t>laø</a:t>
            </a:r>
            <a:r>
              <a:rPr lang="en-US" sz="48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VNI-Avo" pitchFamily="2" charset="0"/>
              </a:rPr>
              <a:t>heát</a:t>
            </a:r>
            <a:r>
              <a:rPr lang="en-US" sz="4800" b="1" dirty="0" smtClean="0">
                <a:solidFill>
                  <a:srgbClr val="7030A0"/>
                </a:solidFill>
                <a:latin typeface="VNI-Avo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VNI-Avo" pitchFamily="2" charset="0"/>
              </a:rPr>
              <a:t>roài</a:t>
            </a:r>
            <a:endParaRPr lang="en-US" sz="4800" b="1" dirty="0"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6377" y="4652292"/>
            <a:ext cx="833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VNI-Avo" pitchFamily="2" charset="0"/>
              </a:rPr>
              <a:t>chaêm</a:t>
            </a:r>
            <a:r>
              <a:rPr lang="en-US" sz="5400" b="1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ngoan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-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hoïc</a:t>
            </a: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gioûi</a:t>
            </a:r>
            <a:endParaRPr lang="en-US" sz="5400" b="1" dirty="0">
              <a:solidFill>
                <a:srgbClr val="FF0000"/>
              </a:solidFill>
              <a:latin typeface="TVNI-Av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0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256" y="4650376"/>
            <a:ext cx="11930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2,3,4/</a:t>
            </a:r>
            <a:r>
              <a:rPr lang="en-US" sz="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endParaRPr lang="en-US" sz="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?   </a:t>
            </a:r>
          </a:p>
        </p:txBody>
      </p:sp>
      <p:pic>
        <p:nvPicPr>
          <p:cNvPr id="3" name="Picture 2" descr="h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4023360" cy="4454435"/>
          </a:xfrm>
          <a:prstGeom prst="rect">
            <a:avLst/>
          </a:prstGeom>
        </p:spPr>
      </p:pic>
      <p:pic>
        <p:nvPicPr>
          <p:cNvPr id="5" name="Picture 4" descr="h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73" y="0"/>
            <a:ext cx="4206238" cy="4349931"/>
          </a:xfrm>
          <a:prstGeom prst="rect">
            <a:avLst/>
          </a:prstGeom>
        </p:spPr>
      </p:pic>
      <p:pic>
        <p:nvPicPr>
          <p:cNvPr id="6" name="Picture 5" descr="h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-1"/>
            <a:ext cx="4145279" cy="4245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0944665" cy="5655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686" y="5711483"/>
            <a:ext cx="100021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10" y="0"/>
            <a:ext cx="11071275" cy="5303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4062" y="5641145"/>
            <a:ext cx="107617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90" y="0"/>
            <a:ext cx="10874327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5711483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latin typeface="Times New Roman" pitchFamily="18" charset="0"/>
                <a:cs typeface="Times New Roman" pitchFamily="18" charset="0"/>
              </a:rPr>
              <a:t>ty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T sáng kiến hiệu quả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684" y="1"/>
            <a:ext cx="6456316" cy="3265713"/>
          </a:xfrm>
          <a:prstGeom prst="rect">
            <a:avLst/>
          </a:prstGeom>
        </p:spPr>
      </p:pic>
      <p:pic>
        <p:nvPicPr>
          <p:cNvPr id="5" name="Picture 4" descr="Mt trong cơ sở y t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34594" cy="3213464"/>
          </a:xfrm>
          <a:prstGeom prst="rect">
            <a:avLst/>
          </a:prstGeom>
        </p:spPr>
      </p:pic>
      <p:pic>
        <p:nvPicPr>
          <p:cNvPr id="6" name="Picture 5" descr="mt trong tính tiền bán v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8292"/>
            <a:ext cx="5734594" cy="3606918"/>
          </a:xfrm>
          <a:prstGeom prst="rect">
            <a:avLst/>
          </a:prstGeom>
        </p:spPr>
      </p:pic>
      <p:pic>
        <p:nvPicPr>
          <p:cNvPr id="7" name="Picture 6" descr="quản lí thông ti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3774" y="3223669"/>
            <a:ext cx="6478225" cy="3634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8" y="4838651"/>
            <a:ext cx="12309230" cy="181536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4023360" cy="4454435"/>
          </a:xfrm>
          <a:prstGeom prst="rect">
            <a:avLst/>
          </a:prstGeom>
        </p:spPr>
      </p:pic>
      <p:pic>
        <p:nvPicPr>
          <p:cNvPr id="5" name="Picture 4" descr="h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173" y="0"/>
            <a:ext cx="4206238" cy="4349931"/>
          </a:xfrm>
          <a:prstGeom prst="rect">
            <a:avLst/>
          </a:prstGeom>
        </p:spPr>
      </p:pic>
      <p:pic>
        <p:nvPicPr>
          <p:cNvPr id="6" name="Picture 5" descr="h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-1"/>
            <a:ext cx="4145279" cy="4245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404</Words>
  <Application>Microsoft Office PowerPoint</Application>
  <PresentationFormat>Custom</PresentationFormat>
  <Paragraphs>80</Paragraphs>
  <Slides>28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  Máy tính được sử dụng trong gia đình, trường học, văn phòng, nhà máy….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18</cp:lastModifiedBy>
  <cp:revision>144</cp:revision>
  <dcterms:created xsi:type="dcterms:W3CDTF">2021-08-02T01:32:40Z</dcterms:created>
  <dcterms:modified xsi:type="dcterms:W3CDTF">2023-09-16T00:23:48Z</dcterms:modified>
</cp:coreProperties>
</file>