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78" r:id="rId2"/>
    <p:sldId id="281" r:id="rId3"/>
    <p:sldId id="282" r:id="rId4"/>
    <p:sldId id="266" r:id="rId5"/>
  </p:sldIdLst>
  <p:sldSz cx="9144000" cy="6858000" type="screen4x3"/>
  <p:notesSz cx="6858000" cy="9144000"/>
  <p:custDataLst>
    <p:tags r:id="rId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905BDD7-6233-4BD9-B8BD-A20E2350D238}">
          <p14:sldIdLst>
            <p14:sldId id="278"/>
            <p14:sldId id="281"/>
            <p14:sldId id="282"/>
            <p14:sldId id="266"/>
          </p14:sldIdLst>
        </p14:section>
        <p14:section name="Untitled Section" id="{866F698E-69E3-4AAC-A71A-C930F5255B5A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  <a:srgbClr val="FF00FF"/>
    <a:srgbClr val="FF0909"/>
    <a:srgbClr val="1002C6"/>
    <a:srgbClr val="00CC00"/>
    <a:srgbClr val="FCAEED"/>
    <a:srgbClr val="0F5D11"/>
    <a:srgbClr val="FEDEF8"/>
    <a:srgbClr val="BAEEFE"/>
    <a:srgbClr val="BFF3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9645" autoAdjust="0"/>
  </p:normalViewPr>
  <p:slideViewPr>
    <p:cSldViewPr>
      <p:cViewPr varScale="1">
        <p:scale>
          <a:sx n="75" d="100"/>
          <a:sy n="75" d="100"/>
        </p:scale>
        <p:origin x="67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u="none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u="none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gif"/><Relationship Id="rId4" Type="http://schemas.openxmlformats.org/officeDocument/2006/relationships/audio" Target="../media/audio3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73" name="Rectangle 25"/>
          <p:cNvSpPr>
            <a:spLocks noChangeArrowheads="1"/>
          </p:cNvSpPr>
          <p:nvPr/>
        </p:nvSpPr>
        <p:spPr bwMode="auto">
          <a:xfrm>
            <a:off x="166347" y="2369910"/>
            <a:ext cx="897765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pt-BR" sz="3200" b="1" dirty="0" smtClean="0">
                <a:solidFill>
                  <a:srgbClr val="1002C6"/>
                </a:solidFill>
                <a:latin typeface="Arial" charset="0"/>
              </a:rPr>
              <a:t>1. </a:t>
            </a:r>
            <a:r>
              <a:rPr lang="pt-BR" sz="3200" b="1" i="1" dirty="0" smtClean="0">
                <a:solidFill>
                  <a:srgbClr val="1002C6"/>
                </a:solidFill>
                <a:latin typeface="Arial" charset="0"/>
              </a:rPr>
              <a:t>Đọc các câu sau đây:</a:t>
            </a:r>
            <a:endParaRPr lang="pt-BR" sz="3200" b="1" i="1" dirty="0" smtClean="0">
              <a:solidFill>
                <a:srgbClr val="1002C6"/>
              </a:solidFill>
              <a:latin typeface="Arial" charset="0"/>
            </a:endParaRPr>
          </a:p>
        </p:txBody>
      </p:sp>
      <p:sp>
        <p:nvSpPr>
          <p:cNvPr id="21" name="Rectangle 25"/>
          <p:cNvSpPr>
            <a:spLocks noChangeArrowheads="1"/>
          </p:cNvSpPr>
          <p:nvPr/>
        </p:nvSpPr>
        <p:spPr bwMode="auto">
          <a:xfrm>
            <a:off x="179047" y="3693348"/>
            <a:ext cx="9195514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514350" indent="-514350">
              <a:buAutoNum type="alphaLcParenR"/>
            </a:pPr>
            <a:r>
              <a:rPr lang="pt-BR" sz="3200" b="1" dirty="0" smtClean="0">
                <a:latin typeface="Arial" charset="0"/>
              </a:rPr>
              <a:t>Ông ngồi câu cá.</a:t>
            </a:r>
          </a:p>
          <a:p>
            <a:pPr marL="514350" indent="-514350">
              <a:buAutoNum type="alphaLcParenR"/>
            </a:pPr>
            <a:endParaRPr lang="pt-BR" sz="3200" b="1" dirty="0">
              <a:latin typeface="Arial" charset="0"/>
            </a:endParaRPr>
          </a:p>
          <a:p>
            <a:pPr marL="514350" indent="-514350">
              <a:buAutoNum type="alphaLcParenR"/>
            </a:pPr>
            <a:endParaRPr lang="pt-BR" sz="3200" b="1" dirty="0" smtClean="0">
              <a:latin typeface="Arial" charset="0"/>
            </a:endParaRPr>
          </a:p>
          <a:p>
            <a:pPr marL="514350" indent="-514350">
              <a:buAutoNum type="alphaLcParenR"/>
            </a:pPr>
            <a:r>
              <a:rPr lang="pt-BR" sz="3200" b="1" dirty="0" smtClean="0">
                <a:latin typeface="Arial" charset="0"/>
              </a:rPr>
              <a:t>Đoạn văn này có 5 câu.</a:t>
            </a:r>
            <a:endParaRPr lang="pt-BR" sz="3200" b="1" dirty="0" smtClean="0">
              <a:latin typeface="Arial" charset="0"/>
            </a:endParaRPr>
          </a:p>
        </p:txBody>
      </p:sp>
      <p:sp>
        <p:nvSpPr>
          <p:cNvPr id="22" name="Rectangle 25"/>
          <p:cNvSpPr>
            <a:spLocks noChangeArrowheads="1"/>
          </p:cNvSpPr>
          <p:nvPr/>
        </p:nvSpPr>
        <p:spPr bwMode="auto">
          <a:xfrm>
            <a:off x="1892657" y="609600"/>
            <a:ext cx="58674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pt-BR" sz="6000" b="1" dirty="0" smtClean="0">
                <a:solidFill>
                  <a:srgbClr val="FF0000"/>
                </a:solidFill>
                <a:latin typeface="Arial" charset="0"/>
              </a:rPr>
              <a:t>TỪ ĐỒNG ÂM</a:t>
            </a:r>
            <a:endParaRPr lang="pt-BR" sz="6000" b="1" i="1" dirty="0" smtClean="0">
              <a:solidFill>
                <a:srgbClr val="FF0000"/>
              </a:solidFill>
              <a:latin typeface="Arial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2667000" y="4267200"/>
            <a:ext cx="762000" cy="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419600" y="5755451"/>
            <a:ext cx="762000" cy="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885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88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88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73" grpId="0"/>
      <p:bldP spid="21" grpId="0"/>
      <p:bldP spid="2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57200" y="0"/>
            <a:ext cx="101346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0376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700" y="228600"/>
            <a:ext cx="4343400" cy="28956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71" b="8171"/>
          <a:stretch/>
        </p:blipFill>
        <p:spPr>
          <a:xfrm>
            <a:off x="4581144" y="241300"/>
            <a:ext cx="4562856" cy="28829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7960" y="3505200"/>
            <a:ext cx="6206367" cy="30574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9730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866" name="Picture 18" descr="1495_7">
            <a:hlinkClick r:id="" action="ppaction://noaction">
              <a:snd r:embed="rId4" name="applause.wav"/>
            </a:hlinkClick>
            <a:hlinkHover r:id="" action="ppaction://noaction" highlightClick="1">
              <a:snd r:embed="rId4" name="applause.wav"/>
            </a:hlinkHover>
          </p:cNvPr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5753" y="6626201"/>
            <a:ext cx="76200" cy="85803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sp>
        <p:nvSpPr>
          <p:cNvPr id="27" name="TextBox 26"/>
          <p:cNvSpPr txBox="1"/>
          <p:nvPr/>
        </p:nvSpPr>
        <p:spPr>
          <a:xfrm>
            <a:off x="0" y="228600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FF0909"/>
                </a:solidFill>
                <a:latin typeface="Times New Roman" pitchFamily="18" charset="0"/>
                <a:cs typeface="Times New Roman" pitchFamily="18" charset="0"/>
              </a:rPr>
              <a:t>AI NHANH, AI ĐÚNG</a:t>
            </a:r>
            <a:endParaRPr lang="en-US" sz="4000" b="1" dirty="0">
              <a:solidFill>
                <a:srgbClr val="FF090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8873" name="Rectangle 25"/>
          <p:cNvSpPr>
            <a:spLocks noChangeArrowheads="1"/>
          </p:cNvSpPr>
          <p:nvPr/>
        </p:nvSpPr>
        <p:spPr bwMode="auto">
          <a:xfrm>
            <a:off x="0" y="1208469"/>
            <a:ext cx="9143999" cy="40318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lvl="1" algn="ctr"/>
            <a:r>
              <a:rPr lang="pt-BR" sz="3200" b="1" dirty="0" smtClean="0">
                <a:solidFill>
                  <a:srgbClr val="1002C6"/>
                </a:solidFill>
                <a:latin typeface="Arial" charset="0"/>
              </a:rPr>
              <a:t>Trùng trục như con chó thui</a:t>
            </a:r>
          </a:p>
          <a:p>
            <a:pPr lvl="1" algn="ctr"/>
            <a:r>
              <a:rPr lang="pt-BR" sz="3200" b="1" dirty="0" smtClean="0">
                <a:solidFill>
                  <a:srgbClr val="1002C6"/>
                </a:solidFill>
                <a:latin typeface="Arial" charset="0"/>
              </a:rPr>
              <a:t>Chín mắt chín mũi, chín đuôi chín đầu.</a:t>
            </a:r>
          </a:p>
          <a:p>
            <a:pPr algn="ctr"/>
            <a:r>
              <a:rPr lang="pt-BR" sz="1600" b="1" i="1" dirty="0" smtClean="0">
                <a:solidFill>
                  <a:srgbClr val="1002C6"/>
                </a:solidFill>
                <a:latin typeface="Arial" charset="0"/>
              </a:rPr>
              <a:t>								(Là con gì?)</a:t>
            </a:r>
          </a:p>
          <a:p>
            <a:pPr algn="ctr"/>
            <a:endParaRPr lang="pt-BR" sz="1600" b="1" i="1" dirty="0">
              <a:solidFill>
                <a:srgbClr val="1002C6"/>
              </a:solidFill>
              <a:latin typeface="Arial" charset="0"/>
            </a:endParaRPr>
          </a:p>
          <a:p>
            <a:pPr algn="ctr"/>
            <a:endParaRPr lang="pt-BR" sz="1600" b="1" i="1" dirty="0" smtClean="0">
              <a:solidFill>
                <a:srgbClr val="1002C6"/>
              </a:solidFill>
              <a:latin typeface="Arial" charset="0"/>
            </a:endParaRPr>
          </a:p>
          <a:p>
            <a:pPr algn="ctr"/>
            <a:r>
              <a:rPr lang="pt-BR" sz="3200" b="1" dirty="0" smtClean="0">
                <a:solidFill>
                  <a:srgbClr val="1002C6"/>
                </a:solidFill>
                <a:latin typeface="Arial" charset="0"/>
              </a:rPr>
              <a:t>Hai cây cùng có một tên</a:t>
            </a:r>
          </a:p>
          <a:p>
            <a:pPr algn="ctr"/>
            <a:r>
              <a:rPr lang="pt-BR" sz="3200" b="1" dirty="0" smtClean="0">
                <a:solidFill>
                  <a:srgbClr val="1002C6"/>
                </a:solidFill>
                <a:latin typeface="Arial" charset="0"/>
              </a:rPr>
              <a:t>Cây xòe mặt nước, cây trên chiến trường</a:t>
            </a:r>
          </a:p>
          <a:p>
            <a:pPr algn="ctr"/>
            <a:r>
              <a:rPr lang="pt-BR" sz="3200" b="1" dirty="0" smtClean="0">
                <a:solidFill>
                  <a:srgbClr val="1002C6"/>
                </a:solidFill>
                <a:latin typeface="Arial" charset="0"/>
              </a:rPr>
              <a:t>Cây này bảo vệ quê hương</a:t>
            </a:r>
          </a:p>
          <a:p>
            <a:pPr algn="ctr"/>
            <a:r>
              <a:rPr lang="pt-BR" sz="3200" b="1" dirty="0" smtClean="0">
                <a:solidFill>
                  <a:srgbClr val="1002C6"/>
                </a:solidFill>
                <a:latin typeface="Arial" charset="0"/>
              </a:rPr>
              <a:t>Cây kia hoa nở soi gương mặt hồ.</a:t>
            </a:r>
          </a:p>
          <a:p>
            <a:pPr algn="ctr"/>
            <a:r>
              <a:rPr lang="pt-BR" sz="1600" b="1" i="1" dirty="0" smtClean="0">
                <a:solidFill>
                  <a:srgbClr val="1002C6"/>
                </a:solidFill>
                <a:latin typeface="Arial" charset="0"/>
              </a:rPr>
              <a:t>								(Là cây gì?)</a:t>
            </a:r>
            <a:endParaRPr lang="pt-BR" sz="1600" b="1" i="1" dirty="0" smtClean="0">
              <a:solidFill>
                <a:srgbClr val="1002C6"/>
              </a:solidFill>
              <a:latin typeface="Arial" charset="0"/>
            </a:endParaRPr>
          </a:p>
        </p:txBody>
      </p:sp>
      <p:sp>
        <p:nvSpPr>
          <p:cNvPr id="31" name="Oval 14"/>
          <p:cNvSpPr>
            <a:spLocks noChangeArrowheads="1"/>
          </p:cNvSpPr>
          <p:nvPr/>
        </p:nvSpPr>
        <p:spPr bwMode="auto">
          <a:xfrm>
            <a:off x="6310744" y="5373703"/>
            <a:ext cx="2743200" cy="1295400"/>
          </a:xfrm>
          <a:prstGeom prst="ellipse">
            <a:avLst/>
          </a:prstGeom>
          <a:gradFill rotWithShape="1">
            <a:gsLst>
              <a:gs pos="0">
                <a:schemeClr val="hlink"/>
              </a:gs>
              <a:gs pos="50000">
                <a:schemeClr val="bg1"/>
              </a:gs>
              <a:gs pos="100000">
                <a:schemeClr val="hlink"/>
              </a:gs>
            </a:gsLst>
            <a:lin ang="5400000" scaled="1"/>
          </a:gradFill>
          <a:ln w="57150" cmpd="thinThick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800" b="0" dirty="0">
                <a:solidFill>
                  <a:srgbClr val="006600"/>
                </a:solidFill>
              </a:rPr>
              <a:t>10 </a:t>
            </a:r>
            <a:r>
              <a:rPr lang="en-US" sz="2800" b="0" dirty="0" err="1">
                <a:solidFill>
                  <a:srgbClr val="006600"/>
                </a:solidFill>
              </a:rPr>
              <a:t>giây</a:t>
            </a:r>
            <a:r>
              <a:rPr lang="en-US" sz="2800" b="0" dirty="0">
                <a:solidFill>
                  <a:srgbClr val="006600"/>
                </a:solidFill>
              </a:rPr>
              <a:t> </a:t>
            </a:r>
            <a:r>
              <a:rPr lang="en-US" sz="2800" b="0" dirty="0" err="1">
                <a:solidFill>
                  <a:srgbClr val="006600"/>
                </a:solidFill>
              </a:rPr>
              <a:t>bắt</a:t>
            </a:r>
            <a:r>
              <a:rPr lang="en-US" sz="2800" b="0" dirty="0">
                <a:solidFill>
                  <a:srgbClr val="006600"/>
                </a:solidFill>
              </a:rPr>
              <a:t> </a:t>
            </a:r>
            <a:r>
              <a:rPr lang="en-US" sz="2800" dirty="0" err="1" smtClean="0">
                <a:solidFill>
                  <a:srgbClr val="006600"/>
                </a:solidFill>
              </a:rPr>
              <a:t>đầu</a:t>
            </a:r>
            <a:endParaRPr lang="en-US" sz="2800" b="0" dirty="0">
              <a:solidFill>
                <a:srgbClr val="006600"/>
              </a:solidFill>
            </a:endParaRPr>
          </a:p>
        </p:txBody>
      </p:sp>
      <p:sp>
        <p:nvSpPr>
          <p:cNvPr id="32" name="WordArt 15"/>
          <p:cNvSpPr>
            <a:spLocks noChangeArrowheads="1" noChangeShapeType="1" noTextEdit="1"/>
          </p:cNvSpPr>
          <p:nvPr/>
        </p:nvSpPr>
        <p:spPr bwMode="auto">
          <a:xfrm>
            <a:off x="6767513" y="5665415"/>
            <a:ext cx="1981200" cy="8763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000" kern="10">
                <a:ln w="1270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.VnClarendon"/>
              </a:rPr>
              <a:t>10</a:t>
            </a:r>
          </a:p>
        </p:txBody>
      </p:sp>
      <p:sp>
        <p:nvSpPr>
          <p:cNvPr id="33" name="WordArt 16"/>
          <p:cNvSpPr>
            <a:spLocks noChangeArrowheads="1" noChangeShapeType="1" noTextEdit="1"/>
          </p:cNvSpPr>
          <p:nvPr/>
        </p:nvSpPr>
        <p:spPr bwMode="auto">
          <a:xfrm>
            <a:off x="7162800" y="5822577"/>
            <a:ext cx="12192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000" kern="10">
                <a:ln w="1270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.VnClarendon"/>
              </a:rPr>
              <a:t>9</a:t>
            </a:r>
          </a:p>
        </p:txBody>
      </p:sp>
      <p:sp>
        <p:nvSpPr>
          <p:cNvPr id="34" name="WordArt 17"/>
          <p:cNvSpPr>
            <a:spLocks noChangeArrowheads="1" noChangeShapeType="1" noTextEdit="1"/>
          </p:cNvSpPr>
          <p:nvPr/>
        </p:nvSpPr>
        <p:spPr bwMode="auto">
          <a:xfrm>
            <a:off x="7038975" y="5679702"/>
            <a:ext cx="1376363" cy="8429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000" kern="10">
                <a:ln w="1270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.VnClarendon"/>
              </a:rPr>
              <a:t>8</a:t>
            </a:r>
          </a:p>
        </p:txBody>
      </p:sp>
      <p:sp>
        <p:nvSpPr>
          <p:cNvPr id="35" name="WordArt 18"/>
          <p:cNvSpPr>
            <a:spLocks noChangeArrowheads="1" noChangeShapeType="1" noTextEdit="1"/>
          </p:cNvSpPr>
          <p:nvPr/>
        </p:nvSpPr>
        <p:spPr bwMode="auto">
          <a:xfrm>
            <a:off x="7086600" y="5665415"/>
            <a:ext cx="1247775" cy="8763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000" kern="10">
                <a:ln w="1270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.VnClarendon"/>
              </a:rPr>
              <a:t>7</a:t>
            </a:r>
          </a:p>
        </p:txBody>
      </p:sp>
      <p:sp>
        <p:nvSpPr>
          <p:cNvPr id="36" name="WordArt 19"/>
          <p:cNvSpPr>
            <a:spLocks noChangeArrowheads="1" noChangeShapeType="1" noTextEdit="1"/>
          </p:cNvSpPr>
          <p:nvPr/>
        </p:nvSpPr>
        <p:spPr bwMode="auto">
          <a:xfrm>
            <a:off x="7086600" y="5670177"/>
            <a:ext cx="1290638" cy="885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000" kern="10">
                <a:ln w="1270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.VnClarendon"/>
              </a:rPr>
              <a:t>6</a:t>
            </a:r>
          </a:p>
        </p:txBody>
      </p:sp>
      <p:sp>
        <p:nvSpPr>
          <p:cNvPr id="37" name="WordArt 20"/>
          <p:cNvSpPr>
            <a:spLocks noChangeArrowheads="1" noChangeShapeType="1" noTextEdit="1"/>
          </p:cNvSpPr>
          <p:nvPr/>
        </p:nvSpPr>
        <p:spPr bwMode="auto">
          <a:xfrm>
            <a:off x="7086600" y="5708277"/>
            <a:ext cx="1371600" cy="8001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000" kern="10">
                <a:ln w="1270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.VnClarendon"/>
              </a:rPr>
              <a:t>5</a:t>
            </a:r>
          </a:p>
        </p:txBody>
      </p:sp>
      <p:sp>
        <p:nvSpPr>
          <p:cNvPr id="38" name="WordArt 21"/>
          <p:cNvSpPr>
            <a:spLocks noChangeArrowheads="1" noChangeShapeType="1" noTextEdit="1"/>
          </p:cNvSpPr>
          <p:nvPr/>
        </p:nvSpPr>
        <p:spPr bwMode="auto">
          <a:xfrm>
            <a:off x="7086600" y="5684465"/>
            <a:ext cx="13716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000" kern="10">
                <a:ln w="1270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.VnClarendon"/>
              </a:rPr>
              <a:t>4</a:t>
            </a:r>
          </a:p>
        </p:txBody>
      </p:sp>
      <p:sp>
        <p:nvSpPr>
          <p:cNvPr id="39" name="WordArt 22"/>
          <p:cNvSpPr>
            <a:spLocks noChangeArrowheads="1" noChangeShapeType="1" noTextEdit="1"/>
          </p:cNvSpPr>
          <p:nvPr/>
        </p:nvSpPr>
        <p:spPr bwMode="auto">
          <a:xfrm>
            <a:off x="7067550" y="5670177"/>
            <a:ext cx="1357313" cy="8667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000" kern="10">
                <a:ln w="1270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.VnClarendon"/>
              </a:rPr>
              <a:t>3</a:t>
            </a:r>
          </a:p>
        </p:txBody>
      </p:sp>
      <p:sp>
        <p:nvSpPr>
          <p:cNvPr id="40" name="WordArt 23"/>
          <p:cNvSpPr>
            <a:spLocks noChangeArrowheads="1" noChangeShapeType="1" noTextEdit="1"/>
          </p:cNvSpPr>
          <p:nvPr/>
        </p:nvSpPr>
        <p:spPr bwMode="auto">
          <a:xfrm>
            <a:off x="7010400" y="5670177"/>
            <a:ext cx="13716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000" kern="10">
                <a:ln w="1270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.VnClarendon"/>
              </a:rPr>
              <a:t>2</a:t>
            </a:r>
          </a:p>
        </p:txBody>
      </p:sp>
      <p:sp>
        <p:nvSpPr>
          <p:cNvPr id="41" name="WordArt 24"/>
          <p:cNvSpPr>
            <a:spLocks noChangeArrowheads="1" noChangeShapeType="1" noTextEdit="1"/>
          </p:cNvSpPr>
          <p:nvPr/>
        </p:nvSpPr>
        <p:spPr bwMode="auto">
          <a:xfrm>
            <a:off x="7239000" y="5593977"/>
            <a:ext cx="13716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000" kern="10">
                <a:ln w="1270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.VnClarendon"/>
              </a:rPr>
              <a:t>1</a:t>
            </a:r>
          </a:p>
        </p:txBody>
      </p:sp>
      <p:sp>
        <p:nvSpPr>
          <p:cNvPr id="42" name="WordArt 25"/>
          <p:cNvSpPr>
            <a:spLocks noChangeArrowheads="1" noChangeShapeType="1" noTextEdit="1"/>
          </p:cNvSpPr>
          <p:nvPr/>
        </p:nvSpPr>
        <p:spPr bwMode="auto">
          <a:xfrm>
            <a:off x="6728012" y="5513295"/>
            <a:ext cx="20955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err="1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.VnArialH"/>
              </a:rPr>
              <a:t>HÕt</a:t>
            </a:r>
            <a:r>
              <a:rPr lang="en-US" sz="3600" kern="10" dirty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.VnArialH"/>
              </a:rPr>
              <a:t> </a:t>
            </a:r>
            <a:r>
              <a:rPr lang="en-US" sz="3600" kern="10" dirty="0" err="1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.VnArialH"/>
              </a:rPr>
              <a:t>giê</a:t>
            </a:r>
            <a:endParaRPr lang="en-US" sz="3600" kern="10" dirty="0">
              <a:ln w="12700">
                <a:solidFill>
                  <a:srgbClr val="00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.VnArialH"/>
            </a:endParaRPr>
          </a:p>
        </p:txBody>
      </p:sp>
    </p:spTree>
    <p:extLst>
      <p:ext uri="{BB962C8B-B14F-4D97-AF65-F5344CB8AC3E}">
        <p14:creationId xmlns:p14="http://schemas.microsoft.com/office/powerpoint/2010/main" val="4102992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8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3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3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500"/>
                            </p:stCondLst>
                            <p:childTnLst>
                              <p:par>
                                <p:cTn id="41" presetID="3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000"/>
                            </p:stCondLst>
                            <p:childTnLst>
                              <p:par>
                                <p:cTn id="44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500"/>
                            </p:stCondLst>
                            <p:childTnLst>
                              <p:par>
                                <p:cTn id="48" presetID="3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000"/>
                            </p:stCondLst>
                            <p:childTnLst>
                              <p:par>
                                <p:cTn id="51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4500"/>
                            </p:stCondLst>
                            <p:childTnLst>
                              <p:par>
                                <p:cTn id="55" presetID="3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0"/>
                            </p:stCondLst>
                            <p:childTnLst>
                              <p:par>
                                <p:cTn id="58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500"/>
                            </p:stCondLst>
                            <p:childTnLst>
                              <p:par>
                                <p:cTn id="62" presetID="3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6000"/>
                            </p:stCondLst>
                            <p:childTnLst>
                              <p:par>
                                <p:cTn id="65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6500"/>
                            </p:stCondLst>
                            <p:childTnLst>
                              <p:par>
                                <p:cTn id="69" presetID="3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7000"/>
                            </p:stCondLst>
                            <p:childTnLst>
                              <p:par>
                                <p:cTn id="72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7500"/>
                            </p:stCondLst>
                            <p:childTnLst>
                              <p:par>
                                <p:cTn id="76" presetID="3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8000"/>
                            </p:stCondLst>
                            <p:childTnLst>
                              <p:par>
                                <p:cTn id="79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8500"/>
                            </p:stCondLst>
                            <p:childTnLst>
                              <p:par>
                                <p:cTn id="83" presetID="3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9000"/>
                            </p:stCondLst>
                            <p:childTnLst>
                              <p:par>
                                <p:cTn id="86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9500"/>
                            </p:stCondLst>
                            <p:childTnLst>
                              <p:par>
                                <p:cTn id="90" presetID="53" presetClass="entr" presetSubtype="0" repeatCount="3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NDINTHEENDHITWHO01_52_4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0" fill="hold"/>
                                        <p:tgtEl>
                                          <p:spTgt spid="788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0" fill="hold"/>
                                        <p:tgtEl>
                                          <p:spTgt spid="788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0" fill="hold"/>
                                        <p:tgtEl>
                                          <p:spTgt spid="788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0" fill="hold"/>
                                        <p:tgtEl>
                                          <p:spTgt spid="788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886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78873" grpId="0"/>
      <p:bldP spid="31" grpId="0" animBg="1"/>
      <p:bldP spid="32" grpId="0" animBg="1"/>
      <p:bldP spid="32" grpId="1" animBg="1"/>
      <p:bldP spid="33" grpId="0" animBg="1"/>
      <p:bldP spid="33" grpId="1" animBg="1"/>
      <p:bldP spid="34" grpId="0" animBg="1"/>
      <p:bldP spid="34" grpId="1" animBg="1"/>
      <p:bldP spid="35" grpId="0" animBg="1"/>
      <p:bldP spid="35" grpId="1" animBg="1"/>
      <p:bldP spid="36" grpId="0" animBg="1"/>
      <p:bldP spid="36" grpId="1" animBg="1"/>
      <p:bldP spid="37" grpId="0" animBg="1"/>
      <p:bldP spid="37" grpId="1" animBg="1"/>
      <p:bldP spid="38" grpId="0" animBg="1"/>
      <p:bldP spid="38" grpId="1" animBg="1"/>
      <p:bldP spid="39" grpId="0" animBg="1"/>
      <p:bldP spid="39" grpId="1" animBg="1"/>
      <p:bldP spid="40" grpId="0" animBg="1"/>
      <p:bldP spid="40" grpId="1" animBg="1"/>
      <p:bldP spid="41" grpId="0" animBg="1"/>
      <p:bldP spid="41" grpId="1" animBg="1"/>
      <p:bldP spid="42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8&quot; unique_id=&quot;10002&quot;&gt;&lt;/object&gt;&lt;object type=&quot;2&quot; unique_id=&quot;10003&quot;&gt;&lt;object type=&quot;3&quot; unique_id=&quot;10008&quot;&gt;&lt;property id=&quot;20148&quot; value=&quot;5&quot;/&gt;&lt;property id=&quot;20300&quot; value=&quot;Slide 2&quot;/&gt;&lt;property id=&quot;20307&quot; value=&quot;256&quot;/&gt;&lt;/object&gt;&lt;object type=&quot;3&quot; unique_id=&quot;10030&quot;&gt;&lt;property id=&quot;20148&quot; value=&quot;5&quot;/&gt;&lt;property id=&quot;20300&quot; value=&quot;Slide 1&quot;/&gt;&lt;property id=&quot;20307&quot; value=&quot;259&quot;/&gt;&lt;/object&gt;&lt;object type=&quot;3&quot; unique_id=&quot;10032&quot;&gt;&lt;property id=&quot;20148&quot; value=&quot;5&quot;/&gt;&lt;property id=&quot;20300&quot; value=&quot;Slide 4&quot;/&gt;&lt;property id=&quot;20307&quot; value=&quot;257&quot;/&gt;&lt;/object&gt;&lt;object type=&quot;3&quot; unique_id=&quot;10797&quot;&gt;&lt;property id=&quot;20148&quot; value=&quot;5&quot;/&gt;&lt;property id=&quot;20300&quot; value=&quot;Slide 3&quot;/&gt;&lt;property id=&quot;20307&quot; value=&quot;260&quot;/&gt;&lt;/object&gt;&lt;object type=&quot;3&quot; unique_id=&quot;10798&quot;&gt;&lt;property id=&quot;20148&quot; value=&quot;5&quot;/&gt;&lt;property id=&quot;20300&quot; value=&quot;Slide 5&quot;/&gt;&lt;property id=&quot;20307&quot; value=&quot;261&quot;/&gt;&lt;/object&gt;&lt;object type=&quot;3&quot; unique_id=&quot;10825&quot;&gt;&lt;property id=&quot;20148&quot; value=&quot;5&quot;/&gt;&lt;property id=&quot;20300&quot; value=&quot;Slide 6&quot;/&gt;&lt;property id=&quot;20307&quot; value=&quot;263&quot;/&gt;&lt;/object&gt;&lt;object type=&quot;3&quot; unique_id=&quot;10884&quot;&gt;&lt;property id=&quot;20148&quot; value=&quot;5&quot;/&gt;&lt;property id=&quot;20300&quot; value=&quot;Slide 7&quot;/&gt;&lt;property id=&quot;20307&quot; value=&quot;264&quot;/&gt;&lt;/object&gt;&lt;object type=&quot;3&quot; unique_id=&quot;10885&quot;&gt;&lt;property id=&quot;20148&quot; value=&quot;5&quot;/&gt;&lt;property id=&quot;20300&quot; value=&quot;Slide 8&quot;/&gt;&lt;property id=&quot;20307&quot; value=&quot;266&quot;/&gt;&lt;/object&gt;&lt;object type=&quot;3&quot; unique_id=&quot;10920&quot;&gt;&lt;property id=&quot;20148&quot; value=&quot;5&quot;/&gt;&lt;property id=&quot;20300&quot; value=&quot;Slide 9&quot;/&gt;&lt;property id=&quot;20307&quot; value=&quot;269&quot;/&gt;&lt;/object&gt;&lt;object type=&quot;3&quot; unique_id=&quot;10921&quot;&gt;&lt;property id=&quot;20148&quot; value=&quot;5&quot;/&gt;&lt;property id=&quot;20300&quot; value=&quot;Slide 10&quot;/&gt;&lt;property id=&quot;20307&quot; value=&quot;267&quot;/&gt;&lt;/object&gt;&lt;object type=&quot;3&quot; unique_id=&quot;10922&quot;&gt;&lt;property id=&quot;20148&quot; value=&quot;5&quot;/&gt;&lt;property id=&quot;20300&quot; value=&quot;Slide 11&quot;/&gt;&lt;property id=&quot;20307&quot; value=&quot;268&quot;/&gt;&lt;/object&gt;&lt;object type=&quot;3&quot; unique_id=&quot;11041&quot;&gt;&lt;property id=&quot;20148&quot; value=&quot;5&quot;/&gt;&lt;property id=&quot;20300&quot; value=&quot;Slide 12&quot;/&gt;&lt;property id=&quot;20307&quot; value=&quot;270&quot;/&gt;&lt;/object&gt;&lt;/object&gt;&lt;/object&gt;&lt;/database&gt;"/>
  <p:tag name="SECTOMILLISECCONVERTED" val="1"/>
  <p:tag name="ISPRING_RESOURCE_PATHS_HASH_PRESENTER" val="6e25ea68ffceb91599fa04841b37167c8f3d659"/>
</p:tagLst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1256</TotalTime>
  <Words>60</Words>
  <Application>Microsoft Office PowerPoint</Application>
  <PresentationFormat>On-screen Show (4:3)</PresentationFormat>
  <Paragraphs>29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.VnArialH</vt:lpstr>
      <vt:lpstr>.VnClarendon</vt:lpstr>
      <vt:lpstr>Arial</vt:lpstr>
      <vt:lpstr>Georgia</vt:lpstr>
      <vt:lpstr>Times New Roman</vt:lpstr>
      <vt:lpstr>Trebuchet MS</vt:lpstr>
      <vt:lpstr>Slipstream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Cong Nguyen</cp:lastModifiedBy>
  <cp:revision>170</cp:revision>
  <dcterms:created xsi:type="dcterms:W3CDTF">2006-08-16T00:00:00Z</dcterms:created>
  <dcterms:modified xsi:type="dcterms:W3CDTF">2017-09-10T13:07:17Z</dcterms:modified>
</cp:coreProperties>
</file>