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1"/>
  </p:notesMasterIdLst>
  <p:sldIdLst>
    <p:sldId id="257" r:id="rId3"/>
    <p:sldId id="28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3" r:id="rId14"/>
    <p:sldId id="278" r:id="rId15"/>
    <p:sldId id="269" r:id="rId16"/>
    <p:sldId id="256" r:id="rId17"/>
    <p:sldId id="275" r:id="rId18"/>
    <p:sldId id="26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sPC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0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2"/>
            <a:ext cx="12192000" cy="6851904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8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9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5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0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32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28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80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2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0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0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4876800" y="2209800"/>
            <a:ext cx="3879978" cy="3074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" y="-19050"/>
            <a:ext cx="12191365" cy="7022465"/>
          </a:xfrm>
          <a:prstGeom prst="rect">
            <a:avLst/>
          </a:prstGeom>
        </p:spPr>
      </p:pic>
      <p:pic>
        <p:nvPicPr>
          <p:cNvPr id="1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2988945" y="878840"/>
            <a:ext cx="6575425" cy="5100955"/>
          </a:xfrm>
          <a:prstGeom prst="rect">
            <a:avLst/>
          </a:prstGeom>
        </p:spPr>
      </p:pic>
      <p:pic>
        <p:nvPicPr>
          <p:cNvPr id="1029" name="Picture 5" descr="https://lh6.googleusercontent.com/mPdPUdPTU1fGDIc22gWNA3ZRyyPuCn1BLYzWY0cdKRCF8l4DcxuG3hS2OqZ4nqCXR_M_BcpWJ3M0RI9x4xbsLzh1AcxFZJ1GGUTJz2Ey7a-4OdGIoRY5Eds6V-P5_Xxc2I-VvLxsY3tZ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526665"/>
            <a:ext cx="268660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0085" y="2663190"/>
            <a:ext cx="61125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lh3.googleusercontent.com/CBYsTrx3UZNcNrJphrnkrW9CZtRpnUvV8vtckn0K9hU9Uxhy2zUBUu3b3m61u-Y2iL0-lSScdX7DBMuEg4DiKqew0bQA_YPOhwXYpa8hfSp6CJMMtetjIqTsx1nLIIIDKViuZzi07KKJ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4976">
            <a:off x="10066401" y="300411"/>
            <a:ext cx="2636388" cy="35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DCXd_NzRYA_v5vvG-aUfE6wlZOd-DqfGbgJ_AAWt8NAI0k6gMdaPgjP0oxrI_UKridSAeBLSYY92p56J6aQ6BterzjhACCMPN-edZR4qF2IHc9r6sU2bLUJs3gaaVGza52nKRG9GQBmA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45" y="1223010"/>
            <a:ext cx="2239645" cy="40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3.googleusercontent.com/CBYsTrx3UZNcNrJphrnkrW9CZtRpnUvV8vtckn0K9hU9Uxhy2zUBUu3b3m61u-Y2iL0-lSScdX7DBMuEg4DiKqew0bQA_YPOhwXYpa8hfSp6CJMMtetjIqTsx1nLIIIDKViuZzi07KKJ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310" y="4714022"/>
            <a:ext cx="2590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CBYsTrx3UZNcNrJphrnkrW9CZtRpnUvV8vtckn0K9hU9Uxhy2zUBUu3b3m61u-Y2iL0-lSScdX7DBMuEg4DiKqew0bQA_YPOhwXYpa8hfSp6CJMMtetjIqTsx1nLIIIDKViuZzi07KKJ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4394200"/>
            <a:ext cx="2590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jJqq-WeCaeeKWACv9cGtQBP7TTqAl_3bVI703lep-EgUcyT1R4Ca4-2n2wKqEzS_pohYZSrpPmmwFc6jWrggrtJhHa27oi3P4edhpUeffQj4UT8ImFvAEXaQeYSBceNr5IUKQcDgp9ci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" y="3349625"/>
            <a:ext cx="1824355" cy="33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1340" y="1536700"/>
            <a:ext cx="55626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459740" y="-230"/>
            <a:ext cx="2297229" cy="2679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1804670"/>
            <a:ext cx="11256010" cy="1325880"/>
          </a:xfrm>
        </p:spPr>
        <p:txBody>
          <a:bodyPr>
            <a:normAutofit fontScale="90000"/>
          </a:bodyPr>
          <a:lstStyle/>
          <a:p>
            <a:r>
              <a:rPr lang="en-US" sz="5335">
                <a:latin typeface="Times New Roman" panose="02020603050405020304" pitchFamily="18" charset="0"/>
                <a:cs typeface="Times New Roman" panose="02020603050405020304" pitchFamily="18" charset="0"/>
              </a:rPr>
              <a:t>1. Hãy kể một số nguyên nhân khác có thể dẫn đến cháy nhà mà em biết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26000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653280" y="379857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26000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10" name="图片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4524"/>
          <a:stretch>
            <a:fillRect/>
          </a:stretch>
        </p:blipFill>
        <p:spPr bwMode="auto">
          <a:xfrm>
            <a:off x="0" y="2537460"/>
            <a:ext cx="916305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组合 23"/>
          <p:cNvGrpSpPr/>
          <p:nvPr/>
        </p:nvGrpSpPr>
        <p:grpSpPr bwMode="auto">
          <a:xfrm rot="913181" flipH="1">
            <a:off x="212725" y="281305"/>
            <a:ext cx="1240155" cy="784860"/>
            <a:chOff x="9015984" y="2528554"/>
            <a:chExt cx="2157344" cy="1473489"/>
          </a:xfrm>
        </p:grpSpPr>
        <p:sp>
          <p:nvSpPr>
            <p:cNvPr id="27689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58143 w 143"/>
                <a:gd name="T1" fmla="*/ 526422 h 90"/>
                <a:gd name="T2" fmla="*/ 58143 w 143"/>
                <a:gd name="T3" fmla="*/ 526422 h 90"/>
                <a:gd name="T4" fmla="*/ 831450 w 143"/>
                <a:gd name="T5" fmla="*/ 105284 h 90"/>
                <a:gd name="T6" fmla="*/ 755864 w 143"/>
                <a:gd name="T7" fmla="*/ 0 h 90"/>
                <a:gd name="T8" fmla="*/ 0 w 143"/>
                <a:gd name="T9" fmla="*/ 450383 h 90"/>
                <a:gd name="T10" fmla="*/ 58143 w 143"/>
                <a:gd name="T11" fmla="*/ 526422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90"/>
                <a:gd name="T20" fmla="*/ 143 w 143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954446 w 164"/>
                <a:gd name="T1" fmla="*/ 338193 h 135"/>
                <a:gd name="T2" fmla="*/ 814771 w 164"/>
                <a:gd name="T3" fmla="*/ 0 h 135"/>
                <a:gd name="T4" fmla="*/ 52378 w 164"/>
                <a:gd name="T5" fmla="*/ 448980 h 135"/>
                <a:gd name="T6" fmla="*/ 29099 w 164"/>
                <a:gd name="T7" fmla="*/ 699709 h 135"/>
                <a:gd name="T8" fmla="*/ 197873 w 164"/>
                <a:gd name="T9" fmla="*/ 787173 h 135"/>
                <a:gd name="T10" fmla="*/ 954446 w 164"/>
                <a:gd name="T11" fmla="*/ 338193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"/>
                <a:gd name="T19" fmla="*/ 0 h 135"/>
                <a:gd name="T20" fmla="*/ 164 w 164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076720 w 194"/>
                <a:gd name="T1" fmla="*/ 0 h 113"/>
                <a:gd name="T2" fmla="*/ 0 w 194"/>
                <a:gd name="T3" fmla="*/ 639361 h 113"/>
                <a:gd name="T4" fmla="*/ 343386 w 194"/>
                <a:gd name="T5" fmla="*/ 610299 h 113"/>
                <a:gd name="T6" fmla="*/ 366667 w 194"/>
                <a:gd name="T7" fmla="*/ 656798 h 113"/>
                <a:gd name="T8" fmla="*/ 1129101 w 194"/>
                <a:gd name="T9" fmla="*/ 209245 h 113"/>
                <a:gd name="T10" fmla="*/ 1076720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4"/>
                <a:gd name="T19" fmla="*/ 0 h 113"/>
                <a:gd name="T20" fmla="*/ 194 w 194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990440 w 171"/>
                <a:gd name="T1" fmla="*/ 546855 h 137"/>
                <a:gd name="T2" fmla="*/ 926353 w 171"/>
                <a:gd name="T3" fmla="*/ 593396 h 137"/>
                <a:gd name="T4" fmla="*/ 990440 w 171"/>
                <a:gd name="T5" fmla="*/ 546855 h 137"/>
                <a:gd name="T6" fmla="*/ 990440 w 171"/>
                <a:gd name="T7" fmla="*/ 546855 h 137"/>
                <a:gd name="T8" fmla="*/ 932179 w 171"/>
                <a:gd name="T9" fmla="*/ 471226 h 137"/>
                <a:gd name="T10" fmla="*/ 763221 w 171"/>
                <a:gd name="T11" fmla="*/ 383962 h 137"/>
                <a:gd name="T12" fmla="*/ 786526 w 171"/>
                <a:gd name="T13" fmla="*/ 133805 h 137"/>
                <a:gd name="T14" fmla="*/ 763221 w 171"/>
                <a:gd name="T15" fmla="*/ 87264 h 137"/>
                <a:gd name="T16" fmla="*/ 419480 w 171"/>
                <a:gd name="T17" fmla="*/ 116352 h 137"/>
                <a:gd name="T18" fmla="*/ 419480 w 171"/>
                <a:gd name="T19" fmla="*/ 116352 h 137"/>
                <a:gd name="T20" fmla="*/ 0 w 171"/>
                <a:gd name="T21" fmla="*/ 663207 h 137"/>
                <a:gd name="T22" fmla="*/ 99044 w 171"/>
                <a:gd name="T23" fmla="*/ 797012 h 137"/>
                <a:gd name="T24" fmla="*/ 996266 w 171"/>
                <a:gd name="T25" fmla="*/ 564308 h 137"/>
                <a:gd name="T26" fmla="*/ 990440 w 171"/>
                <a:gd name="T27" fmla="*/ 546855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1"/>
                <a:gd name="T43" fmla="*/ 0 h 137"/>
                <a:gd name="T44" fmla="*/ 171 w 171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167488 w 46"/>
                <a:gd name="T1" fmla="*/ 0 h 38"/>
                <a:gd name="T2" fmla="*/ 0 w 46"/>
                <a:gd name="T3" fmla="*/ 221392 h 38"/>
                <a:gd name="T4" fmla="*/ 265671 w 46"/>
                <a:gd name="T5" fmla="*/ 134000 h 38"/>
                <a:gd name="T6" fmla="*/ 167488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38"/>
                <a:gd name="T14" fmla="*/ 46 w 46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4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099512 w 211"/>
                <a:gd name="T1" fmla="*/ 0 h 153"/>
                <a:gd name="T2" fmla="*/ 1099512 w 211"/>
                <a:gd name="T3" fmla="*/ 0 h 153"/>
                <a:gd name="T4" fmla="*/ 942439 w 211"/>
                <a:gd name="T5" fmla="*/ 87303 h 153"/>
                <a:gd name="T6" fmla="*/ 1018066 w 211"/>
                <a:gd name="T7" fmla="*/ 192066 h 153"/>
                <a:gd name="T8" fmla="*/ 1018066 w 211"/>
                <a:gd name="T9" fmla="*/ 192066 h 153"/>
                <a:gd name="T10" fmla="*/ 1018066 w 211"/>
                <a:gd name="T11" fmla="*/ 192066 h 153"/>
                <a:gd name="T12" fmla="*/ 244336 w 211"/>
                <a:gd name="T13" fmla="*/ 611120 h 153"/>
                <a:gd name="T14" fmla="*/ 250153 w 211"/>
                <a:gd name="T15" fmla="*/ 628580 h 153"/>
                <a:gd name="T16" fmla="*/ 0 w 211"/>
                <a:gd name="T17" fmla="*/ 890489 h 153"/>
                <a:gd name="T18" fmla="*/ 1076241 w 211"/>
                <a:gd name="T19" fmla="*/ 261909 h 153"/>
                <a:gd name="T20" fmla="*/ 1227497 w 211"/>
                <a:gd name="T21" fmla="*/ 174606 h 153"/>
                <a:gd name="T22" fmla="*/ 1227497 w 211"/>
                <a:gd name="T23" fmla="*/ 174606 h 153"/>
                <a:gd name="T24" fmla="*/ 1227497 w 211"/>
                <a:gd name="T25" fmla="*/ 168785 h 153"/>
                <a:gd name="T26" fmla="*/ 1105329 w 211"/>
                <a:gd name="T27" fmla="*/ 0 h 153"/>
                <a:gd name="T28" fmla="*/ 1099512 w 211"/>
                <a:gd name="T29" fmla="*/ 0 h 153"/>
                <a:gd name="T30" fmla="*/ 1099512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1"/>
                <a:gd name="T49" fmla="*/ 0 h 153"/>
                <a:gd name="T50" fmla="*/ 211 w 211"/>
                <a:gd name="T51" fmla="*/ 153 h 1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05053 w 51"/>
                <a:gd name="T1" fmla="*/ 0 h 68"/>
                <a:gd name="T2" fmla="*/ 105053 w 51"/>
                <a:gd name="T3" fmla="*/ 0 h 68"/>
                <a:gd name="T4" fmla="*/ 0 w 51"/>
                <a:gd name="T5" fmla="*/ 58242 h 68"/>
                <a:gd name="T6" fmla="*/ 0 w 51"/>
                <a:gd name="T7" fmla="*/ 58242 h 68"/>
                <a:gd name="T8" fmla="*/ 140071 w 51"/>
                <a:gd name="T9" fmla="*/ 396047 h 68"/>
                <a:gd name="T10" fmla="*/ 140071 w 51"/>
                <a:gd name="T11" fmla="*/ 396047 h 68"/>
                <a:gd name="T12" fmla="*/ 297650 w 51"/>
                <a:gd name="T13" fmla="*/ 308684 h 68"/>
                <a:gd name="T14" fmla="*/ 105053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"/>
                <a:gd name="T25" fmla="*/ 0 h 68"/>
                <a:gd name="T26" fmla="*/ 51 w 51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64140 w 27"/>
                <a:gd name="T1" fmla="*/ 0 h 43"/>
                <a:gd name="T2" fmla="*/ 64140 w 27"/>
                <a:gd name="T3" fmla="*/ 0 h 43"/>
                <a:gd name="T4" fmla="*/ 0 w 27"/>
                <a:gd name="T5" fmla="*/ 40846 h 43"/>
                <a:gd name="T6" fmla="*/ 52478 w 27"/>
                <a:gd name="T7" fmla="*/ 250912 h 43"/>
                <a:gd name="T8" fmla="*/ 157435 w 27"/>
                <a:gd name="T9" fmla="*/ 192560 h 43"/>
                <a:gd name="T10" fmla="*/ 64140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3"/>
                <a:gd name="T20" fmla="*/ 27 w 27"/>
                <a:gd name="T21" fmla="*/ 43 h 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892039 w 154"/>
                <a:gd name="T1" fmla="*/ 0 h 58"/>
                <a:gd name="T2" fmla="*/ 892039 w 154"/>
                <a:gd name="T3" fmla="*/ 0 h 58"/>
                <a:gd name="T4" fmla="*/ 897869 w 154"/>
                <a:gd name="T5" fmla="*/ 17432 h 58"/>
                <a:gd name="T6" fmla="*/ 897869 w 154"/>
                <a:gd name="T7" fmla="*/ 17432 h 58"/>
                <a:gd name="T8" fmla="*/ 897869 w 154"/>
                <a:gd name="T9" fmla="*/ 17432 h 58"/>
                <a:gd name="T10" fmla="*/ 0 w 154"/>
                <a:gd name="T11" fmla="*/ 249852 h 58"/>
                <a:gd name="T12" fmla="*/ 17491 w 154"/>
                <a:gd name="T13" fmla="*/ 337009 h 58"/>
                <a:gd name="T14" fmla="*/ 17491 w 154"/>
                <a:gd name="T15" fmla="*/ 337009 h 58"/>
                <a:gd name="T16" fmla="*/ 641335 w 154"/>
                <a:gd name="T17" fmla="*/ 284715 h 58"/>
                <a:gd name="T18" fmla="*/ 647165 w 154"/>
                <a:gd name="T19" fmla="*/ 278904 h 58"/>
                <a:gd name="T20" fmla="*/ 647165 w 154"/>
                <a:gd name="T21" fmla="*/ 278904 h 58"/>
                <a:gd name="T22" fmla="*/ 897869 w 154"/>
                <a:gd name="T23" fmla="*/ 17432 h 58"/>
                <a:gd name="T24" fmla="*/ 892039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4"/>
                <a:gd name="T40" fmla="*/ 0 h 58"/>
                <a:gd name="T41" fmla="*/ 154 w 15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85115 w 52"/>
                <a:gd name="T1" fmla="*/ 0 h 19"/>
                <a:gd name="T2" fmla="*/ 285115 w 52"/>
                <a:gd name="T3" fmla="*/ 0 h 19"/>
                <a:gd name="T4" fmla="*/ 285115 w 52"/>
                <a:gd name="T5" fmla="*/ 0 h 19"/>
                <a:gd name="T6" fmla="*/ 17456 w 52"/>
                <a:gd name="T7" fmla="*/ 87392 h 19"/>
                <a:gd name="T8" fmla="*/ 0 w 52"/>
                <a:gd name="T9" fmla="*/ 110697 h 19"/>
                <a:gd name="T10" fmla="*/ 302571 w 52"/>
                <a:gd name="T11" fmla="*/ 87392 h 19"/>
                <a:gd name="T12" fmla="*/ 285115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19"/>
                <a:gd name="T23" fmla="*/ 52 w 52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18065" y="142875"/>
            <a:ext cx="2335530" cy="1728470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2"/>
          <a:srcRect t="44524"/>
          <a:stretch>
            <a:fillRect/>
          </a:stretch>
        </p:blipFill>
        <p:spPr bwMode="auto">
          <a:xfrm>
            <a:off x="0" y="2537460"/>
            <a:ext cx="916305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8010" y="270510"/>
            <a:ext cx="740156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/>
          <p:nvPr/>
        </p:nvSpPr>
        <p:spPr>
          <a:xfrm>
            <a:off x="5111115" y="974090"/>
            <a:ext cx="41478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chất, vật có thể gây cháy: </a:t>
            </a:r>
          </a:p>
        </p:txBody>
      </p:sp>
      <p:pic>
        <p:nvPicPr>
          <p:cNvPr id="10" name="Content Placeholder 9" descr="tnt-dynamite-stick-lit-fuse-exploding-drawing-sketch-style-illustration-sticks-explosive-burning-isolated-white-15812293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5975" y="3755390"/>
            <a:ext cx="2990850" cy="2990850"/>
          </a:xfrm>
          <a:prstGeom prst="rect">
            <a:avLst/>
          </a:prstGeom>
        </p:spPr>
      </p:pic>
      <p:pic>
        <p:nvPicPr>
          <p:cNvPr id="11" name="Picture 10" descr="33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3818890"/>
            <a:ext cx="4300855" cy="3039110"/>
          </a:xfrm>
          <a:prstGeom prst="rect">
            <a:avLst/>
          </a:prstGeom>
        </p:spPr>
      </p:pic>
      <p:pic>
        <p:nvPicPr>
          <p:cNvPr id="12" name="Picture 11" descr="z3620113128253_1d103f1a0e191ea3de2c00837ff637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945" y="3818890"/>
            <a:ext cx="3808095" cy="2419350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0350500" y="317"/>
            <a:ext cx="987425" cy="10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260000" flipH="1">
            <a:off x="3308350" y="2723832"/>
            <a:ext cx="987425" cy="109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5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7465" y="-355600"/>
            <a:ext cx="3982085" cy="398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2091055" y="878840"/>
            <a:ext cx="7396480" cy="5100955"/>
          </a:xfrm>
          <a:prstGeom prst="rect">
            <a:avLst/>
          </a:prstGeom>
        </p:spPr>
      </p:pic>
      <p:pic>
        <p:nvPicPr>
          <p:cNvPr id="5" name="图片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2664460"/>
            <a:ext cx="4351655" cy="43516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6855" y="3191510"/>
            <a:ext cx="6021705" cy="13354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35" b="1">
                <a:solidFill>
                  <a:srgbClr val="7030A0"/>
                </a:solidFill>
              </a:rPr>
              <a:t>Các thiệt hại có thể gây </a:t>
            </a:r>
            <a:br>
              <a:rPr lang="en-US" sz="5335" b="1">
                <a:solidFill>
                  <a:srgbClr val="7030A0"/>
                </a:solidFill>
              </a:rPr>
            </a:br>
            <a:r>
              <a:rPr lang="en-US" sz="5335" b="1">
                <a:solidFill>
                  <a:srgbClr val="7030A0"/>
                </a:solidFill>
              </a:rPr>
              <a:t>ra do cháy nhà?</a:t>
            </a:r>
          </a:p>
        </p:txBody>
      </p:sp>
      <p:pic>
        <p:nvPicPr>
          <p:cNvPr id="6" name="图片 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982085" cy="398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iện trường vụ Cháy lớn ở chợ Đọ Xá Bắc Ninh thiêu rụi 120 gian hàng và 4 ki ốt, nguyên nhân do đâu-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250" y="171450"/>
            <a:ext cx="10986135" cy="65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9655" cy="763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26469" y="551655"/>
            <a:ext cx="850455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 BIỆN PHÁP PHÒNG CHÁY</a:t>
            </a:r>
          </a:p>
          <a:p>
            <a:pPr algn="ctr"/>
            <a:r>
              <a:rPr lang="en-US" sz="44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</a:t>
            </a: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658" y="153134"/>
            <a:ext cx="1596015" cy="1181050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24829">
            <a:off x="9771701" y="262113"/>
            <a:ext cx="1979958" cy="1223975"/>
          </a:xfrm>
          <a:prstGeom prst="rect">
            <a:avLst/>
          </a:prstGeom>
        </p:spPr>
      </p:pic>
      <p:sp>
        <p:nvSpPr>
          <p:cNvPr id="10" name="Rectangle 13"/>
          <p:cNvSpPr/>
          <p:nvPr/>
        </p:nvSpPr>
        <p:spPr>
          <a:xfrm>
            <a:off x="2107565" y="5374640"/>
            <a:ext cx="8783955" cy="7683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đun nấu phải đảm bảo đã tắt bếp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7" r="23440" b="55479"/>
          <a:stretch>
            <a:fillRect/>
          </a:stretch>
        </p:blipFill>
        <p:spPr>
          <a:xfrm>
            <a:off x="1106805" y="5087620"/>
            <a:ext cx="830580" cy="1187450"/>
          </a:xfrm>
          <a:prstGeom prst="rect">
            <a:avLst/>
          </a:prstGeom>
        </p:spPr>
      </p:pic>
      <p:sp>
        <p:nvSpPr>
          <p:cNvPr id="17" name="Rectangle 12"/>
          <p:cNvSpPr/>
          <p:nvPr/>
        </p:nvSpPr>
        <p:spPr>
          <a:xfrm>
            <a:off x="2053590" y="2430780"/>
            <a:ext cx="8810625" cy="8299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 giữ bếp gọn gàng ngăn nắp</a:t>
            </a:r>
          </a:p>
        </p:txBody>
      </p:sp>
      <p:sp>
        <p:nvSpPr>
          <p:cNvPr id="18" name="Rectangle 15"/>
          <p:cNvSpPr/>
          <p:nvPr/>
        </p:nvSpPr>
        <p:spPr>
          <a:xfrm>
            <a:off x="2179320" y="3870960"/>
            <a:ext cx="8712200" cy="7683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Để các vật dễ cháy xa nguồn lửa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r="59717" b="54579"/>
          <a:stretch>
            <a:fillRect/>
          </a:stretch>
        </p:blipFill>
        <p:spPr>
          <a:xfrm>
            <a:off x="1148080" y="2248535"/>
            <a:ext cx="647700" cy="1195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9" r="41578" b="56379"/>
          <a:stretch>
            <a:fillRect/>
          </a:stretch>
        </p:blipFill>
        <p:spPr>
          <a:xfrm>
            <a:off x="1152525" y="3697605"/>
            <a:ext cx="901065" cy="10706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bldLvl="0" animBg="1"/>
      <p:bldP spid="17" grpId="0" bldLvl="0" animBg="1"/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35"/>
            <a:ext cx="12182475" cy="686689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55190" y="2429510"/>
            <a:ext cx="7881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VUI NHỘN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0" y="22225"/>
            <a:ext cx="8731250" cy="5664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3909057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73" y="21949"/>
            <a:ext cx="3270038" cy="32700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1011" y="2204077"/>
            <a:ext cx="7847590" cy="767080"/>
          </a:xfrm>
          <a:prstGeom prst="rect">
            <a:avLst/>
          </a:prstGeom>
        </p:spPr>
        <p:txBody>
          <a:bodyPr wrap="square" lIns="91378" tIns="45688" rIns="91378" bIns="45688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XIN CẢM ƠN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94857" y="542927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ĐẰNG LÂM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87789" y="3096405"/>
            <a:ext cx="10616422" cy="14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758107" y="1428751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8" y="497451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6" y="39313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206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4" descr="图片包含 事情&#10;&#10;已生成极高可信度的说明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3180" y="0"/>
            <a:ext cx="12125960" cy="9677400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5" y="948055"/>
            <a:ext cx="8502650" cy="5224145"/>
          </a:xfrm>
          <a:prstGeom prst="rect">
            <a:avLst/>
          </a:prstGeom>
        </p:spPr>
      </p:pic>
      <p:pic>
        <p:nvPicPr>
          <p:cNvPr id="27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8376558" y="4571"/>
            <a:ext cx="2297229" cy="2679409"/>
          </a:xfrm>
          <a:prstGeom prst="rect">
            <a:avLst/>
          </a:prstGeom>
        </p:spPr>
      </p:pic>
      <p:pic>
        <p:nvPicPr>
          <p:cNvPr id="28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627" y="5334000"/>
            <a:ext cx="1170434" cy="1170434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560" y="184001"/>
            <a:ext cx="1170434" cy="117043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33800" y="4183559"/>
            <a:ext cx="3733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1838960"/>
            <a:ext cx="1198372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195" y="0"/>
            <a:ext cx="13287375" cy="686943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" y="-76200"/>
            <a:ext cx="10855960" cy="6172200"/>
          </a:xfrm>
        </p:spPr>
      </p:pic>
      <p:sp>
        <p:nvSpPr>
          <p:cNvPr id="5" name="TextBox 4"/>
          <p:cNvSpPr txBox="1"/>
          <p:nvPr/>
        </p:nvSpPr>
        <p:spPr>
          <a:xfrm>
            <a:off x="4191000" y="6019800"/>
            <a:ext cx="4191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5" y="0"/>
            <a:ext cx="10439400" cy="6152515"/>
          </a:xfrm>
        </p:spPr>
      </p:pic>
      <p:sp>
        <p:nvSpPr>
          <p:cNvPr id="5" name="TextBox 4"/>
          <p:cNvSpPr txBox="1"/>
          <p:nvPr/>
        </p:nvSpPr>
        <p:spPr>
          <a:xfrm>
            <a:off x="4191000" y="6153150"/>
            <a:ext cx="4191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407015" cy="6415405"/>
          </a:xfrm>
        </p:spPr>
      </p:pic>
      <p:sp>
        <p:nvSpPr>
          <p:cNvPr id="5" name="TextBox 4"/>
          <p:cNvSpPr txBox="1"/>
          <p:nvPr/>
        </p:nvSpPr>
        <p:spPr>
          <a:xfrm>
            <a:off x="3962400" y="6086475"/>
            <a:ext cx="533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" y="0"/>
            <a:ext cx="10798810" cy="6379845"/>
          </a:xfrm>
        </p:spPr>
      </p:pic>
      <p:sp>
        <p:nvSpPr>
          <p:cNvPr id="5" name="TextBox 4"/>
          <p:cNvSpPr txBox="1"/>
          <p:nvPr/>
        </p:nvSpPr>
        <p:spPr>
          <a:xfrm>
            <a:off x="2781300" y="6065520"/>
            <a:ext cx="6629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153</Words>
  <Application>Microsoft Office PowerPoint</Application>
  <PresentationFormat>Custom</PresentationFormat>
  <Paragraphs>28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Hãy kể một số nguyên nhân khác có thể dẫn đến cháy nhà mà em biết  </vt:lpstr>
      <vt:lpstr>PowerPoint Presentation</vt:lpstr>
      <vt:lpstr>Các thiệt hại có thể gây  ra do cháy nhà?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HI</cp:lastModifiedBy>
  <cp:revision>5</cp:revision>
  <dcterms:created xsi:type="dcterms:W3CDTF">2022-08-05T04:46:00Z</dcterms:created>
  <dcterms:modified xsi:type="dcterms:W3CDTF">2023-09-18T05:57:38Z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019EC1A63FBE4078896668621F810AC7</vt:lpwstr>
  </property>
  <property fmtid="{D5CDD505-2E9C-101B-9397-08002B2CF9AE}" pid="3" name="KSOProductBuildVer">
    <vt:lpwstr>1033-12.2.0.13201</vt:lpwstr>
  </property>
</Properties>
</file>