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97" r:id="rId2"/>
    <p:sldId id="260" r:id="rId3"/>
    <p:sldId id="298" r:id="rId4"/>
    <p:sldId id="299" r:id="rId5"/>
    <p:sldId id="296" r:id="rId6"/>
    <p:sldId id="300" r:id="rId7"/>
    <p:sldId id="301" r:id="rId8"/>
    <p:sldId id="258" r:id="rId9"/>
    <p:sldId id="302" r:id="rId10"/>
    <p:sldId id="303" r:id="rId11"/>
    <p:sldId id="304" r:id="rId12"/>
    <p:sldId id="305" r:id="rId13"/>
    <p:sldId id="306" r:id="rId14"/>
    <p:sldId id="307" r:id="rId15"/>
    <p:sldId id="310" r:id="rId16"/>
    <p:sldId id="308" r:id="rId17"/>
    <p:sldId id="309" r:id="rId18"/>
    <p:sldId id="29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102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5E743A-7AB2-47AF-8A88-72FBEC4C407D}" type="datetimeFigureOut">
              <a:rPr lang="en-US" smtClean="0"/>
              <a:t>8/21/2023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270FE6-8161-4B38-93C9-CE7E4047BBF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DE91CF7-5617-4ABC-BF65-F8E594CFC84D}" type="datetimeFigureOut">
              <a:rPr lang="en-US" smtClean="0"/>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7BBD69-5407-400E-AD55-A4382B2A8AE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E91CF7-5617-4ABC-BF65-F8E594CFC84D}" type="datetimeFigureOut">
              <a:rPr lang="en-US" smtClean="0"/>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7BBD69-5407-400E-AD55-A4382B2A8AE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E91CF7-5617-4ABC-BF65-F8E594CFC84D}" type="datetimeFigureOut">
              <a:rPr lang="en-US" smtClean="0"/>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7BBD69-5407-400E-AD55-A4382B2A8AE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E91CF7-5617-4ABC-BF65-F8E594CFC84D}" type="datetimeFigureOut">
              <a:rPr lang="en-US" smtClean="0"/>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7BBD69-5407-400E-AD55-A4382B2A8AE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DE91CF7-5617-4ABC-BF65-F8E594CFC84D}" type="datetimeFigureOut">
              <a:rPr lang="en-US" smtClean="0"/>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7BBD69-5407-400E-AD55-A4382B2A8AE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E91CF7-5617-4ABC-BF65-F8E594CFC84D}" type="datetimeFigureOut">
              <a:rPr lang="en-US" smtClean="0"/>
              <a:t>8/21/2023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7BBD69-5407-400E-AD55-A4382B2A8AE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E91CF7-5617-4ABC-BF65-F8E594CFC84D}" type="datetimeFigureOut">
              <a:rPr lang="en-US" smtClean="0"/>
              <a:t>8/21/2023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7BBD69-5407-400E-AD55-A4382B2A8AE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E91CF7-5617-4ABC-BF65-F8E594CFC84D}" type="datetimeFigureOut">
              <a:rPr lang="en-US" smtClean="0"/>
              <a:t>8/21/2023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7BBD69-5407-400E-AD55-A4382B2A8AE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E91CF7-5617-4ABC-BF65-F8E594CFC84D}" type="datetimeFigureOut">
              <a:rPr lang="en-US" smtClean="0"/>
              <a:t>8/21/2023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7BBD69-5407-400E-AD55-A4382B2A8AE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E91CF7-5617-4ABC-BF65-F8E594CFC84D}" type="datetimeFigureOut">
              <a:rPr lang="en-US" smtClean="0"/>
              <a:t>8/21/2023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7BBD69-5407-400E-AD55-A4382B2A8AE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E91CF7-5617-4ABC-BF65-F8E594CFC84D}" type="datetimeFigureOut">
              <a:rPr lang="en-US" smtClean="0"/>
              <a:t>8/21/2023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7BBD69-5407-400E-AD55-A4382B2A8AE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91CF7-5617-4ABC-BF65-F8E594CFC84D}" type="datetimeFigureOut">
              <a:rPr lang="en-US" smtClean="0"/>
              <a:t>8/21/2023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7BBD69-5407-400E-AD55-A4382B2A8AE1}" type="slidenum">
              <a:rPr lang="en-US" smtClean="0"/>
              <a:t>‹#›</a:t>
            </a:fld>
            <a:endParaRPr lang="en-US"/>
          </a:p>
        </p:txBody>
      </p:sp>
      <p:pic>
        <p:nvPicPr>
          <p:cNvPr id="9" name="Picture 8" descr="A pink background with white leaves and black text&#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314575" y="95250"/>
            <a:ext cx="1905000" cy="1905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GIF"/><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3B7FB-EA66-04A5-62EA-997A4D89878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F3FFFC0-6714-1F2A-548F-478C713B419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20328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B4948-20CD-C229-37CB-CA41862B339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192D8E1-2D87-960D-18EB-C69B2A0E594F}"/>
              </a:ext>
            </a:extLst>
          </p:cNvPr>
          <p:cNvPicPr>
            <a:picLocks noGrp="1" noChangeAspect="1"/>
          </p:cNvPicPr>
          <p:nvPr>
            <p:ph idx="1"/>
          </p:nvPr>
        </p:nvPicPr>
        <p:blipFill>
          <a:blip r:embed="rId2"/>
          <a:stretch>
            <a:fillRect/>
          </a:stretch>
        </p:blipFill>
        <p:spPr>
          <a:xfrm>
            <a:off x="838200" y="731520"/>
            <a:ext cx="10774680" cy="5135880"/>
          </a:xfrm>
        </p:spPr>
      </p:pic>
    </p:spTree>
    <p:extLst>
      <p:ext uri="{BB962C8B-B14F-4D97-AF65-F5344CB8AC3E}">
        <p14:creationId xmlns:p14="http://schemas.microsoft.com/office/powerpoint/2010/main" val="3432360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71764-C561-643B-5C8C-62D70F818EA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C1B68A5-E231-EBCD-4019-1032368EBD3B}"/>
              </a:ext>
            </a:extLst>
          </p:cNvPr>
          <p:cNvPicPr>
            <a:picLocks noGrp="1" noChangeAspect="1"/>
          </p:cNvPicPr>
          <p:nvPr>
            <p:ph idx="1"/>
          </p:nvPr>
        </p:nvPicPr>
        <p:blipFill>
          <a:blip r:embed="rId2"/>
          <a:stretch>
            <a:fillRect/>
          </a:stretch>
        </p:blipFill>
        <p:spPr>
          <a:xfrm>
            <a:off x="137160" y="0"/>
            <a:ext cx="12054840" cy="6858000"/>
          </a:xfrm>
        </p:spPr>
      </p:pic>
    </p:spTree>
    <p:extLst>
      <p:ext uri="{BB962C8B-B14F-4D97-AF65-F5344CB8AC3E}">
        <p14:creationId xmlns:p14="http://schemas.microsoft.com/office/powerpoint/2010/main" val="2372873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8116D6DB-BE08-8B3D-9F96-7F344FAA8249}"/>
              </a:ext>
            </a:extLst>
          </p:cNvPr>
          <p:cNvGraphicFramePr>
            <a:graphicFrameLocks noGrp="1"/>
          </p:cNvGraphicFramePr>
          <p:nvPr>
            <p:extLst>
              <p:ext uri="{D42A27DB-BD31-4B8C-83A1-F6EECF244321}">
                <p14:modId xmlns:p14="http://schemas.microsoft.com/office/powerpoint/2010/main" val="1801532692"/>
              </p:ext>
            </p:extLst>
          </p:nvPr>
        </p:nvGraphicFramePr>
        <p:xfrm>
          <a:off x="854242" y="1473549"/>
          <a:ext cx="11101138" cy="3004522"/>
        </p:xfrm>
        <a:graphic>
          <a:graphicData uri="http://schemas.openxmlformats.org/drawingml/2006/table">
            <a:tbl>
              <a:tblPr firstRow="1" firstCol="1" bandRow="1">
                <a:tableStyleId>{5C22544A-7EE6-4342-B048-85BDC9FD1C3A}</a:tableStyleId>
              </a:tblPr>
              <a:tblGrid>
                <a:gridCol w="2775021">
                  <a:extLst>
                    <a:ext uri="{9D8B030D-6E8A-4147-A177-3AD203B41FA5}">
                      <a16:colId xmlns:a16="http://schemas.microsoft.com/office/drawing/2014/main" val="3627536900"/>
                    </a:ext>
                  </a:extLst>
                </a:gridCol>
                <a:gridCol w="2775021">
                  <a:extLst>
                    <a:ext uri="{9D8B030D-6E8A-4147-A177-3AD203B41FA5}">
                      <a16:colId xmlns:a16="http://schemas.microsoft.com/office/drawing/2014/main" val="506875408"/>
                    </a:ext>
                  </a:extLst>
                </a:gridCol>
                <a:gridCol w="2775021">
                  <a:extLst>
                    <a:ext uri="{9D8B030D-6E8A-4147-A177-3AD203B41FA5}">
                      <a16:colId xmlns:a16="http://schemas.microsoft.com/office/drawing/2014/main" val="3774812637"/>
                    </a:ext>
                  </a:extLst>
                </a:gridCol>
                <a:gridCol w="2776075">
                  <a:extLst>
                    <a:ext uri="{9D8B030D-6E8A-4147-A177-3AD203B41FA5}">
                      <a16:colId xmlns:a16="http://schemas.microsoft.com/office/drawing/2014/main" val="4154718262"/>
                    </a:ext>
                  </a:extLst>
                </a:gridCol>
              </a:tblGrid>
              <a:tr h="1117810">
                <a:tc>
                  <a:txBody>
                    <a:bodyPr/>
                    <a:lstStyle/>
                    <a:p>
                      <a:pPr algn="l">
                        <a:lnSpc>
                          <a:spcPct val="135000"/>
                        </a:lnSpc>
                        <a:spcAft>
                          <a:spcPts val="800"/>
                        </a:spcAft>
                      </a:pPr>
                      <a:r>
                        <a:rPr lang="en-US" sz="4400" kern="100" dirty="0" err="1">
                          <a:solidFill>
                            <a:schemeClr val="tx1"/>
                          </a:solidFill>
                          <a:effectLst/>
                          <a:latin typeface="Times New Roman" panose="02020603050405020304" pitchFamily="18" charset="0"/>
                          <a:cs typeface="Times New Roman" panose="02020603050405020304" pitchFamily="18" charset="0"/>
                        </a:rPr>
                        <a:t>Góc</a:t>
                      </a:r>
                      <a:r>
                        <a:rPr lang="en-US" sz="4400" kern="100" dirty="0">
                          <a:solidFill>
                            <a:schemeClr val="tx1"/>
                          </a:solidFill>
                          <a:effectLst/>
                          <a:latin typeface="Times New Roman" panose="02020603050405020304" pitchFamily="18" charset="0"/>
                          <a:cs typeface="Times New Roman" panose="02020603050405020304" pitchFamily="18" charset="0"/>
                        </a:rPr>
                        <a:t> </a:t>
                      </a:r>
                      <a:r>
                        <a:rPr lang="en-US" sz="4400" kern="100" dirty="0" err="1">
                          <a:solidFill>
                            <a:schemeClr val="tx1"/>
                          </a:solidFill>
                          <a:effectLst/>
                          <a:latin typeface="Times New Roman" panose="02020603050405020304" pitchFamily="18" charset="0"/>
                          <a:cs typeface="Times New Roman" panose="02020603050405020304" pitchFamily="18" charset="0"/>
                        </a:rPr>
                        <a:t>nhọn</a:t>
                      </a:r>
                      <a:r>
                        <a:rPr lang="en-US" sz="4400" kern="100" dirty="0">
                          <a:solidFill>
                            <a:schemeClr val="tx1"/>
                          </a:solidFill>
                          <a:effectLst/>
                          <a:latin typeface="Times New Roman" panose="02020603050405020304" pitchFamily="18" charset="0"/>
                          <a:cs typeface="Times New Roman" panose="02020603050405020304" pitchFamily="18" charset="0"/>
                        </a:rPr>
                        <a:t> </a:t>
                      </a:r>
                      <a:endParaRPr lang="en-US" sz="4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lgn="ctr">
                        <a:lnSpc>
                          <a:spcPct val="135000"/>
                        </a:lnSpc>
                        <a:spcAft>
                          <a:spcPts val="800"/>
                        </a:spcAft>
                      </a:pPr>
                      <a:r>
                        <a:rPr lang="en-US" sz="4400" kern="100" dirty="0" err="1">
                          <a:solidFill>
                            <a:schemeClr val="tx1"/>
                          </a:solidFill>
                          <a:effectLst/>
                          <a:latin typeface="Times New Roman" panose="02020603050405020304" pitchFamily="18" charset="0"/>
                          <a:cs typeface="Times New Roman" panose="02020603050405020304" pitchFamily="18" charset="0"/>
                        </a:rPr>
                        <a:t>Góc</a:t>
                      </a:r>
                      <a:r>
                        <a:rPr lang="en-US" sz="4400" kern="100" dirty="0">
                          <a:solidFill>
                            <a:schemeClr val="tx1"/>
                          </a:solidFill>
                          <a:effectLst/>
                          <a:latin typeface="Times New Roman" panose="02020603050405020304" pitchFamily="18" charset="0"/>
                          <a:cs typeface="Times New Roman" panose="02020603050405020304" pitchFamily="18" charset="0"/>
                        </a:rPr>
                        <a:t> </a:t>
                      </a:r>
                      <a:r>
                        <a:rPr lang="en-US" sz="4400" kern="100" dirty="0" err="1">
                          <a:solidFill>
                            <a:schemeClr val="tx1"/>
                          </a:solidFill>
                          <a:effectLst/>
                          <a:latin typeface="Times New Roman" panose="02020603050405020304" pitchFamily="18" charset="0"/>
                          <a:cs typeface="Times New Roman" panose="02020603050405020304" pitchFamily="18" charset="0"/>
                        </a:rPr>
                        <a:t>vuông</a:t>
                      </a:r>
                      <a:endParaRPr lang="en-US" sz="4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lgn="ctr">
                        <a:lnSpc>
                          <a:spcPct val="135000"/>
                        </a:lnSpc>
                        <a:spcAft>
                          <a:spcPts val="800"/>
                        </a:spcAft>
                      </a:pPr>
                      <a:r>
                        <a:rPr lang="en-US" sz="4400" kern="100" dirty="0" err="1">
                          <a:solidFill>
                            <a:schemeClr val="tx1"/>
                          </a:solidFill>
                          <a:effectLst/>
                          <a:latin typeface="Times New Roman" panose="02020603050405020304" pitchFamily="18" charset="0"/>
                          <a:cs typeface="Times New Roman" panose="02020603050405020304" pitchFamily="18" charset="0"/>
                        </a:rPr>
                        <a:t>Góc</a:t>
                      </a:r>
                      <a:r>
                        <a:rPr lang="en-US" sz="4400" kern="100" dirty="0">
                          <a:solidFill>
                            <a:schemeClr val="tx1"/>
                          </a:solidFill>
                          <a:effectLst/>
                          <a:latin typeface="Times New Roman" panose="02020603050405020304" pitchFamily="18" charset="0"/>
                          <a:cs typeface="Times New Roman" panose="02020603050405020304" pitchFamily="18" charset="0"/>
                        </a:rPr>
                        <a:t> </a:t>
                      </a:r>
                      <a:r>
                        <a:rPr lang="en-US" sz="4400" kern="100" dirty="0" err="1">
                          <a:solidFill>
                            <a:schemeClr val="tx1"/>
                          </a:solidFill>
                          <a:effectLst/>
                          <a:latin typeface="Times New Roman" panose="02020603050405020304" pitchFamily="18" charset="0"/>
                          <a:cs typeface="Times New Roman" panose="02020603050405020304" pitchFamily="18" charset="0"/>
                        </a:rPr>
                        <a:t>tù</a:t>
                      </a:r>
                      <a:endParaRPr lang="en-US" sz="4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lgn="ctr">
                        <a:lnSpc>
                          <a:spcPct val="135000"/>
                        </a:lnSpc>
                        <a:spcAft>
                          <a:spcPts val="800"/>
                        </a:spcAft>
                      </a:pPr>
                      <a:r>
                        <a:rPr lang="en-US" sz="4400" kern="100" dirty="0" err="1">
                          <a:solidFill>
                            <a:schemeClr val="tx1"/>
                          </a:solidFill>
                          <a:effectLst/>
                          <a:latin typeface="Times New Roman" panose="02020603050405020304" pitchFamily="18" charset="0"/>
                          <a:cs typeface="Times New Roman" panose="02020603050405020304" pitchFamily="18" charset="0"/>
                        </a:rPr>
                        <a:t>Góc</a:t>
                      </a:r>
                      <a:r>
                        <a:rPr lang="en-US" sz="4400" kern="100" dirty="0">
                          <a:solidFill>
                            <a:schemeClr val="tx1"/>
                          </a:solidFill>
                          <a:effectLst/>
                          <a:latin typeface="Times New Roman" panose="02020603050405020304" pitchFamily="18" charset="0"/>
                          <a:cs typeface="Times New Roman" panose="02020603050405020304" pitchFamily="18" charset="0"/>
                        </a:rPr>
                        <a:t> </a:t>
                      </a:r>
                      <a:r>
                        <a:rPr lang="en-US" sz="4400" kern="100" dirty="0" err="1">
                          <a:solidFill>
                            <a:schemeClr val="tx1"/>
                          </a:solidFill>
                          <a:effectLst/>
                          <a:latin typeface="Times New Roman" panose="02020603050405020304" pitchFamily="18" charset="0"/>
                          <a:cs typeface="Times New Roman" panose="02020603050405020304" pitchFamily="18" charset="0"/>
                        </a:rPr>
                        <a:t>bẹt</a:t>
                      </a:r>
                      <a:endParaRPr lang="en-US" sz="4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274059304"/>
                  </a:ext>
                </a:extLst>
              </a:tr>
              <a:tr h="381010">
                <a:tc>
                  <a:txBody>
                    <a:bodyPr/>
                    <a:lstStyle/>
                    <a:p>
                      <a:pPr algn="ctr">
                        <a:lnSpc>
                          <a:spcPct val="135000"/>
                        </a:lnSpc>
                        <a:spcAft>
                          <a:spcPts val="800"/>
                        </a:spcAft>
                      </a:pPr>
                      <a:r>
                        <a:rPr lang="en-US" sz="1400" kern="100" dirty="0">
                          <a:solidFill>
                            <a:schemeClr val="bg1"/>
                          </a:solidFill>
                          <a:effectLst/>
                        </a:rPr>
                        <a:t> </a:t>
                      </a:r>
                    </a:p>
                    <a:p>
                      <a:pPr algn="ctr">
                        <a:lnSpc>
                          <a:spcPct val="135000"/>
                        </a:lnSpc>
                        <a:spcAft>
                          <a:spcPts val="800"/>
                        </a:spcAft>
                      </a:pPr>
                      <a:endParaRPr lang="en-US" sz="13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lgn="ctr">
                        <a:lnSpc>
                          <a:spcPct val="135000"/>
                        </a:lnSpc>
                        <a:spcAft>
                          <a:spcPts val="800"/>
                        </a:spcAft>
                      </a:pPr>
                      <a:r>
                        <a:rPr lang="en-US" sz="1400" kern="100">
                          <a:solidFill>
                            <a:schemeClr val="bg1"/>
                          </a:solidFill>
                          <a:effectLst/>
                        </a:rPr>
                        <a:t> </a:t>
                      </a:r>
                      <a:endParaRPr lang="en-US" sz="1300" kern="1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lgn="ctr">
                        <a:lnSpc>
                          <a:spcPct val="135000"/>
                        </a:lnSpc>
                        <a:spcAft>
                          <a:spcPts val="800"/>
                        </a:spcAft>
                      </a:pPr>
                      <a:r>
                        <a:rPr lang="en-US" sz="1400" kern="100" dirty="0">
                          <a:solidFill>
                            <a:schemeClr val="bg1"/>
                          </a:solidFill>
                          <a:effectLst/>
                        </a:rPr>
                        <a:t> </a:t>
                      </a:r>
                      <a:endParaRPr lang="en-US" sz="13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lgn="ctr">
                        <a:lnSpc>
                          <a:spcPct val="135000"/>
                        </a:lnSpc>
                        <a:spcAft>
                          <a:spcPts val="800"/>
                        </a:spcAft>
                      </a:pPr>
                      <a:r>
                        <a:rPr lang="en-US" sz="1400" kern="100">
                          <a:solidFill>
                            <a:schemeClr val="bg1"/>
                          </a:solidFill>
                          <a:effectLst/>
                        </a:rPr>
                        <a:t> </a:t>
                      </a:r>
                      <a:endParaRPr lang="en-US" sz="1300" kern="1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1523903657"/>
                  </a:ext>
                </a:extLst>
              </a:tr>
              <a:tr h="381010">
                <a:tc>
                  <a:txBody>
                    <a:bodyPr/>
                    <a:lstStyle/>
                    <a:p>
                      <a:pPr algn="ctr">
                        <a:lnSpc>
                          <a:spcPct val="135000"/>
                        </a:lnSpc>
                        <a:spcAft>
                          <a:spcPts val="800"/>
                        </a:spcAft>
                      </a:pPr>
                      <a:r>
                        <a:rPr lang="en-US" sz="1400" kern="100" dirty="0">
                          <a:solidFill>
                            <a:schemeClr val="bg1"/>
                          </a:solidFill>
                          <a:effectLst/>
                        </a:rPr>
                        <a:t> </a:t>
                      </a:r>
                    </a:p>
                    <a:p>
                      <a:pPr algn="ctr">
                        <a:lnSpc>
                          <a:spcPct val="135000"/>
                        </a:lnSpc>
                        <a:spcAft>
                          <a:spcPts val="800"/>
                        </a:spcAft>
                      </a:pPr>
                      <a:endParaRPr lang="en-US" sz="13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lgn="ctr">
                        <a:lnSpc>
                          <a:spcPct val="135000"/>
                        </a:lnSpc>
                        <a:spcAft>
                          <a:spcPts val="800"/>
                        </a:spcAft>
                      </a:pPr>
                      <a:r>
                        <a:rPr lang="en-US" sz="1400" kern="100">
                          <a:solidFill>
                            <a:schemeClr val="bg1"/>
                          </a:solidFill>
                          <a:effectLst/>
                        </a:rPr>
                        <a:t> </a:t>
                      </a:r>
                      <a:endParaRPr lang="en-US" sz="1300" kern="1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lgn="ctr">
                        <a:lnSpc>
                          <a:spcPct val="135000"/>
                        </a:lnSpc>
                        <a:spcAft>
                          <a:spcPts val="800"/>
                        </a:spcAft>
                      </a:pPr>
                      <a:r>
                        <a:rPr lang="en-US" sz="1400" kern="100" dirty="0">
                          <a:solidFill>
                            <a:schemeClr val="bg1"/>
                          </a:solidFill>
                          <a:effectLst/>
                        </a:rPr>
                        <a:t> </a:t>
                      </a:r>
                      <a:endParaRPr lang="en-US" sz="13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lgn="ctr">
                        <a:lnSpc>
                          <a:spcPct val="135000"/>
                        </a:lnSpc>
                        <a:spcAft>
                          <a:spcPts val="800"/>
                        </a:spcAft>
                      </a:pPr>
                      <a:r>
                        <a:rPr lang="en-US" sz="1400" kern="100" dirty="0">
                          <a:solidFill>
                            <a:schemeClr val="bg1"/>
                          </a:solidFill>
                          <a:effectLst/>
                        </a:rPr>
                        <a:t> </a:t>
                      </a:r>
                      <a:endParaRPr lang="en-US" sz="13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4089570843"/>
                  </a:ext>
                </a:extLst>
              </a:tr>
              <a:tr h="381010">
                <a:tc>
                  <a:txBody>
                    <a:bodyPr/>
                    <a:lstStyle/>
                    <a:p>
                      <a:pPr algn="ctr">
                        <a:lnSpc>
                          <a:spcPct val="135000"/>
                        </a:lnSpc>
                        <a:spcAft>
                          <a:spcPts val="800"/>
                        </a:spcAft>
                      </a:pPr>
                      <a:r>
                        <a:rPr lang="en-US" sz="1400" kern="100" dirty="0">
                          <a:solidFill>
                            <a:schemeClr val="bg1"/>
                          </a:solidFill>
                          <a:effectLst/>
                        </a:rPr>
                        <a:t> </a:t>
                      </a:r>
                    </a:p>
                    <a:p>
                      <a:pPr algn="ctr">
                        <a:lnSpc>
                          <a:spcPct val="135000"/>
                        </a:lnSpc>
                        <a:spcAft>
                          <a:spcPts val="800"/>
                        </a:spcAft>
                      </a:pPr>
                      <a:endParaRPr lang="en-US" sz="13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lgn="ctr">
                        <a:lnSpc>
                          <a:spcPct val="135000"/>
                        </a:lnSpc>
                        <a:spcAft>
                          <a:spcPts val="800"/>
                        </a:spcAft>
                      </a:pPr>
                      <a:r>
                        <a:rPr lang="en-US" sz="1400" kern="100">
                          <a:solidFill>
                            <a:schemeClr val="bg1"/>
                          </a:solidFill>
                          <a:effectLst/>
                        </a:rPr>
                        <a:t> </a:t>
                      </a:r>
                      <a:endParaRPr lang="en-US" sz="1300" kern="1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lgn="ctr">
                        <a:lnSpc>
                          <a:spcPct val="135000"/>
                        </a:lnSpc>
                        <a:spcAft>
                          <a:spcPts val="800"/>
                        </a:spcAft>
                      </a:pPr>
                      <a:r>
                        <a:rPr lang="en-US" sz="1400" kern="100">
                          <a:solidFill>
                            <a:schemeClr val="bg1"/>
                          </a:solidFill>
                          <a:effectLst/>
                        </a:rPr>
                        <a:t> </a:t>
                      </a:r>
                      <a:endParaRPr lang="en-US" sz="1300" kern="1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lgn="ctr">
                        <a:lnSpc>
                          <a:spcPct val="135000"/>
                        </a:lnSpc>
                        <a:spcAft>
                          <a:spcPts val="800"/>
                        </a:spcAft>
                      </a:pPr>
                      <a:r>
                        <a:rPr lang="en-US" sz="1400" kern="100" dirty="0">
                          <a:solidFill>
                            <a:schemeClr val="bg1"/>
                          </a:solidFill>
                          <a:effectLst/>
                        </a:rPr>
                        <a:t> </a:t>
                      </a:r>
                      <a:endParaRPr lang="en-US" sz="13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862326920"/>
                  </a:ext>
                </a:extLst>
              </a:tr>
            </a:tbl>
          </a:graphicData>
        </a:graphic>
      </p:graphicFrame>
      <p:sp>
        <p:nvSpPr>
          <p:cNvPr id="8" name="Rectangle 1">
            <a:extLst>
              <a:ext uri="{FF2B5EF4-FFF2-40B4-BE49-F238E27FC236}">
                <a16:creationId xmlns:a16="http://schemas.microsoft.com/office/drawing/2014/main" id="{7570BB53-D43C-543E-2270-5018DAE6AF8A}"/>
              </a:ext>
            </a:extLst>
          </p:cNvPr>
          <p:cNvSpPr>
            <a:spLocks noChangeArrowheads="1"/>
          </p:cNvSpPr>
          <p:nvPr/>
        </p:nvSpPr>
        <p:spPr bwMode="auto">
          <a:xfrm>
            <a:off x="2005264" y="500967"/>
            <a:ext cx="8478252" cy="76944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PHIẾU BÀI TẬP</a:t>
            </a:r>
            <a:endParaRPr kumimoji="0" lang="en-US" altLang="en-US" sz="4400" b="0" i="0" u="none" strike="noStrike" cap="none" normalizeH="0" baseline="0" dirty="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BF6BC703-D7C7-AAC2-82B2-A0D5AB872906}"/>
              </a:ext>
            </a:extLst>
          </p:cNvPr>
          <p:cNvSpPr txBox="1"/>
          <p:nvPr/>
        </p:nvSpPr>
        <p:spPr>
          <a:xfrm>
            <a:off x="4483768" y="2975810"/>
            <a:ext cx="914400" cy="9144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1846022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71764-C561-643B-5C8C-62D70F818EA2}"/>
              </a:ext>
            </a:extLst>
          </p:cNvPr>
          <p:cNvSpPr>
            <a:spLocks noGrp="1"/>
          </p:cNvSpPr>
          <p:nvPr>
            <p:ph type="title"/>
          </p:nvPr>
        </p:nvSpPr>
        <p:spPr>
          <a:xfrm>
            <a:off x="115503" y="234267"/>
            <a:ext cx="5750294" cy="585063"/>
          </a:xfrm>
        </p:spPr>
        <p:txBody>
          <a:bodyPr>
            <a:normAutofit fontScale="90000"/>
          </a:bodyPr>
          <a:lstStyle/>
          <a:p>
            <a:r>
              <a:rPr lang="en-US" b="1" dirty="0" err="1">
                <a:solidFill>
                  <a:srgbClr val="FF0000"/>
                </a:solidFill>
                <a:latin typeface="Times New Roman" panose="02020603050405020304" pitchFamily="18" charset="0"/>
                <a:cs typeface="Times New Roman" panose="02020603050405020304" pitchFamily="18" charset="0"/>
              </a:rPr>
              <a:t>Biểu</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đồ</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bạn</a:t>
            </a:r>
            <a:r>
              <a:rPr lang="en-US" b="1" dirty="0">
                <a:solidFill>
                  <a:srgbClr val="FF0000"/>
                </a:solidFill>
                <a:latin typeface="Times New Roman" panose="02020603050405020304" pitchFamily="18" charset="0"/>
                <a:cs typeface="Times New Roman" panose="02020603050405020304" pitchFamily="18" charset="0"/>
              </a:rPr>
              <a:t> Nga </a:t>
            </a:r>
            <a:r>
              <a:rPr lang="en-US" b="1" dirty="0" err="1">
                <a:solidFill>
                  <a:srgbClr val="FF0000"/>
                </a:solidFill>
                <a:latin typeface="Times New Roman" panose="02020603050405020304" pitchFamily="18" charset="0"/>
                <a:cs typeface="Times New Roman" panose="02020603050405020304" pitchFamily="18" charset="0"/>
              </a:rPr>
              <a:t>tạo</a:t>
            </a:r>
            <a:endParaRPr lang="en-US" b="1" dirty="0">
              <a:solidFill>
                <a:srgbClr val="FF0000"/>
              </a:solidFill>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9C1B68A5-E231-EBCD-4019-1032368EBD3B}"/>
              </a:ext>
            </a:extLst>
          </p:cNvPr>
          <p:cNvPicPr>
            <a:picLocks noGrp="1" noChangeAspect="1"/>
          </p:cNvPicPr>
          <p:nvPr>
            <p:ph idx="1"/>
          </p:nvPr>
        </p:nvPicPr>
        <p:blipFill>
          <a:blip r:embed="rId2"/>
          <a:stretch>
            <a:fillRect/>
          </a:stretch>
        </p:blipFill>
        <p:spPr>
          <a:xfrm>
            <a:off x="0" y="784776"/>
            <a:ext cx="5750294" cy="6153434"/>
          </a:xfrm>
        </p:spPr>
      </p:pic>
      <p:graphicFrame>
        <p:nvGraphicFramePr>
          <p:cNvPr id="4" name="Table 3">
            <a:extLst>
              <a:ext uri="{FF2B5EF4-FFF2-40B4-BE49-F238E27FC236}">
                <a16:creationId xmlns:a16="http://schemas.microsoft.com/office/drawing/2014/main" id="{012DBD13-DE5E-4255-C03E-99D439FCD2DB}"/>
              </a:ext>
            </a:extLst>
          </p:cNvPr>
          <p:cNvGraphicFramePr>
            <a:graphicFrameLocks noGrp="1"/>
          </p:cNvGraphicFramePr>
          <p:nvPr>
            <p:extLst>
              <p:ext uri="{D42A27DB-BD31-4B8C-83A1-F6EECF244321}">
                <p14:modId xmlns:p14="http://schemas.microsoft.com/office/powerpoint/2010/main" val="1209475044"/>
              </p:ext>
            </p:extLst>
          </p:nvPr>
        </p:nvGraphicFramePr>
        <p:xfrm>
          <a:off x="5759115" y="1299412"/>
          <a:ext cx="6432885" cy="4934390"/>
        </p:xfrm>
        <a:graphic>
          <a:graphicData uri="http://schemas.openxmlformats.org/drawingml/2006/table">
            <a:tbl>
              <a:tblPr firstRow="1" firstCol="1" bandRow="1">
                <a:tableStyleId>{5C22544A-7EE6-4342-B048-85BDC9FD1C3A}</a:tableStyleId>
              </a:tblPr>
              <a:tblGrid>
                <a:gridCol w="1562660">
                  <a:extLst>
                    <a:ext uri="{9D8B030D-6E8A-4147-A177-3AD203B41FA5}">
                      <a16:colId xmlns:a16="http://schemas.microsoft.com/office/drawing/2014/main" val="3627536900"/>
                    </a:ext>
                  </a:extLst>
                </a:gridCol>
                <a:gridCol w="1903530">
                  <a:extLst>
                    <a:ext uri="{9D8B030D-6E8A-4147-A177-3AD203B41FA5}">
                      <a16:colId xmlns:a16="http://schemas.microsoft.com/office/drawing/2014/main" val="506875408"/>
                    </a:ext>
                  </a:extLst>
                </a:gridCol>
                <a:gridCol w="1342875">
                  <a:extLst>
                    <a:ext uri="{9D8B030D-6E8A-4147-A177-3AD203B41FA5}">
                      <a16:colId xmlns:a16="http://schemas.microsoft.com/office/drawing/2014/main" val="3774812637"/>
                    </a:ext>
                  </a:extLst>
                </a:gridCol>
                <a:gridCol w="1623820">
                  <a:extLst>
                    <a:ext uri="{9D8B030D-6E8A-4147-A177-3AD203B41FA5}">
                      <a16:colId xmlns:a16="http://schemas.microsoft.com/office/drawing/2014/main" val="4154718262"/>
                    </a:ext>
                  </a:extLst>
                </a:gridCol>
              </a:tblGrid>
              <a:tr h="784436">
                <a:tc>
                  <a:txBody>
                    <a:bodyPr/>
                    <a:lstStyle/>
                    <a:p>
                      <a:pPr algn="l">
                        <a:lnSpc>
                          <a:spcPct val="135000"/>
                        </a:lnSpc>
                        <a:spcAft>
                          <a:spcPts val="800"/>
                        </a:spcAft>
                      </a:pPr>
                      <a:endParaRPr lang="en-US" sz="4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lgn="ctr">
                        <a:lnSpc>
                          <a:spcPct val="135000"/>
                        </a:lnSpc>
                        <a:spcAft>
                          <a:spcPts val="800"/>
                        </a:spcAft>
                      </a:pPr>
                      <a:endParaRPr lang="en-US" sz="4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lgn="ctr">
                        <a:lnSpc>
                          <a:spcPct val="135000"/>
                        </a:lnSpc>
                        <a:spcAft>
                          <a:spcPts val="800"/>
                        </a:spcAft>
                      </a:pPr>
                      <a:endParaRPr lang="en-US" sz="4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lgn="ctr">
                        <a:lnSpc>
                          <a:spcPct val="135000"/>
                        </a:lnSpc>
                        <a:spcAft>
                          <a:spcPts val="800"/>
                        </a:spcAft>
                      </a:pPr>
                      <a:endParaRPr lang="en-US" sz="4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274059304"/>
                  </a:ext>
                </a:extLst>
              </a:tr>
              <a:tr h="854836">
                <a:tc>
                  <a:txBody>
                    <a:bodyPr/>
                    <a:lstStyle/>
                    <a:p>
                      <a:pPr algn="ctr">
                        <a:lnSpc>
                          <a:spcPct val="135000"/>
                        </a:lnSpc>
                        <a:spcAft>
                          <a:spcPts val="800"/>
                        </a:spcAft>
                      </a:pPr>
                      <a:r>
                        <a:rPr lang="en-US" sz="1400" kern="100" dirty="0">
                          <a:solidFill>
                            <a:schemeClr val="bg1"/>
                          </a:solidFill>
                          <a:effectLst/>
                        </a:rPr>
                        <a:t> </a:t>
                      </a:r>
                    </a:p>
                    <a:p>
                      <a:pPr algn="ctr">
                        <a:lnSpc>
                          <a:spcPct val="135000"/>
                        </a:lnSpc>
                        <a:spcAft>
                          <a:spcPts val="800"/>
                        </a:spcAft>
                      </a:pPr>
                      <a:endParaRPr lang="en-US" sz="13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lgn="ctr">
                        <a:lnSpc>
                          <a:spcPct val="135000"/>
                        </a:lnSpc>
                        <a:spcAft>
                          <a:spcPts val="800"/>
                        </a:spcAft>
                      </a:pPr>
                      <a:r>
                        <a:rPr lang="en-US" sz="1400" kern="100" dirty="0">
                          <a:solidFill>
                            <a:schemeClr val="bg1"/>
                          </a:solidFill>
                          <a:effectLst/>
                        </a:rPr>
                        <a:t> </a:t>
                      </a:r>
                      <a:endParaRPr lang="en-US" sz="13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lgn="ctr">
                        <a:lnSpc>
                          <a:spcPct val="135000"/>
                        </a:lnSpc>
                        <a:spcAft>
                          <a:spcPts val="800"/>
                        </a:spcAft>
                      </a:pPr>
                      <a:r>
                        <a:rPr lang="en-US" sz="1400" kern="100" dirty="0">
                          <a:solidFill>
                            <a:schemeClr val="bg1"/>
                          </a:solidFill>
                          <a:effectLst/>
                        </a:rPr>
                        <a:t> </a:t>
                      </a:r>
                      <a:endParaRPr lang="en-US" sz="13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lgn="ctr">
                        <a:lnSpc>
                          <a:spcPct val="135000"/>
                        </a:lnSpc>
                        <a:spcAft>
                          <a:spcPts val="800"/>
                        </a:spcAft>
                      </a:pPr>
                      <a:r>
                        <a:rPr lang="en-US" sz="1400" kern="100">
                          <a:solidFill>
                            <a:schemeClr val="bg1"/>
                          </a:solidFill>
                          <a:effectLst/>
                        </a:rPr>
                        <a:t> </a:t>
                      </a:r>
                      <a:endParaRPr lang="en-US" sz="1300" kern="1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1523903657"/>
                  </a:ext>
                </a:extLst>
              </a:tr>
              <a:tr h="1249719">
                <a:tc>
                  <a:txBody>
                    <a:bodyPr/>
                    <a:lstStyle/>
                    <a:p>
                      <a:pPr algn="ctr">
                        <a:lnSpc>
                          <a:spcPct val="135000"/>
                        </a:lnSpc>
                        <a:spcAft>
                          <a:spcPts val="800"/>
                        </a:spcAft>
                      </a:pPr>
                      <a:r>
                        <a:rPr lang="en-US" sz="1400" kern="100" dirty="0">
                          <a:solidFill>
                            <a:schemeClr val="bg1"/>
                          </a:solidFill>
                          <a:effectLst/>
                        </a:rPr>
                        <a:t> </a:t>
                      </a:r>
                    </a:p>
                    <a:p>
                      <a:pPr algn="ctr">
                        <a:lnSpc>
                          <a:spcPct val="135000"/>
                        </a:lnSpc>
                        <a:spcAft>
                          <a:spcPts val="800"/>
                        </a:spcAft>
                      </a:pPr>
                      <a:endParaRPr lang="en-US" sz="13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lgn="ctr">
                        <a:lnSpc>
                          <a:spcPct val="135000"/>
                        </a:lnSpc>
                        <a:spcAft>
                          <a:spcPts val="800"/>
                        </a:spcAft>
                      </a:pPr>
                      <a:r>
                        <a:rPr lang="en-US" sz="1400" kern="100">
                          <a:solidFill>
                            <a:schemeClr val="bg1"/>
                          </a:solidFill>
                          <a:effectLst/>
                        </a:rPr>
                        <a:t> </a:t>
                      </a:r>
                      <a:endParaRPr lang="en-US" sz="1300" kern="1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lgn="ctr">
                        <a:lnSpc>
                          <a:spcPct val="135000"/>
                        </a:lnSpc>
                        <a:spcAft>
                          <a:spcPts val="800"/>
                        </a:spcAft>
                      </a:pPr>
                      <a:r>
                        <a:rPr lang="en-US" sz="1400" kern="100" dirty="0">
                          <a:solidFill>
                            <a:schemeClr val="bg1"/>
                          </a:solidFill>
                          <a:effectLst/>
                        </a:rPr>
                        <a:t> </a:t>
                      </a:r>
                      <a:endParaRPr lang="en-US" sz="13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lgn="ctr">
                        <a:lnSpc>
                          <a:spcPct val="135000"/>
                        </a:lnSpc>
                        <a:spcAft>
                          <a:spcPts val="800"/>
                        </a:spcAft>
                      </a:pPr>
                      <a:r>
                        <a:rPr lang="en-US" sz="1400" kern="100" dirty="0">
                          <a:solidFill>
                            <a:schemeClr val="bg1"/>
                          </a:solidFill>
                          <a:effectLst/>
                        </a:rPr>
                        <a:t> </a:t>
                      </a:r>
                      <a:endParaRPr lang="en-US" sz="13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4089570843"/>
                  </a:ext>
                </a:extLst>
              </a:tr>
              <a:tr h="2019892">
                <a:tc>
                  <a:txBody>
                    <a:bodyPr/>
                    <a:lstStyle/>
                    <a:p>
                      <a:pPr algn="ctr">
                        <a:lnSpc>
                          <a:spcPct val="135000"/>
                        </a:lnSpc>
                        <a:spcAft>
                          <a:spcPts val="800"/>
                        </a:spcAft>
                      </a:pPr>
                      <a:r>
                        <a:rPr lang="en-US" sz="1400" kern="100" dirty="0">
                          <a:solidFill>
                            <a:schemeClr val="bg1"/>
                          </a:solidFill>
                          <a:effectLst/>
                        </a:rPr>
                        <a:t> </a:t>
                      </a:r>
                      <a:r>
                        <a:rPr lang="en-US" sz="44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Góc</a:t>
                      </a:r>
                      <a:r>
                        <a:rPr lang="en-US" sz="4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nhọn</a:t>
                      </a:r>
                      <a:endParaRPr lang="en-US" sz="4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lgn="ctr">
                        <a:lnSpc>
                          <a:spcPct val="135000"/>
                        </a:lnSpc>
                        <a:spcAft>
                          <a:spcPts val="800"/>
                        </a:spcAft>
                      </a:pPr>
                      <a:r>
                        <a:rPr lang="en-US" sz="4400" b="1" kern="100" dirty="0" err="1">
                          <a:solidFill>
                            <a:schemeClr val="tx1"/>
                          </a:solidFill>
                          <a:effectLst/>
                          <a:latin typeface="Times New Roman" panose="02020603050405020304" pitchFamily="18" charset="0"/>
                          <a:cs typeface="Times New Roman" panose="02020603050405020304" pitchFamily="18" charset="0"/>
                        </a:rPr>
                        <a:t>Góc</a:t>
                      </a:r>
                      <a:r>
                        <a:rPr lang="en-US" sz="4400" b="1" kern="100" dirty="0">
                          <a:solidFill>
                            <a:schemeClr val="tx1"/>
                          </a:solidFill>
                          <a:effectLst/>
                          <a:latin typeface="Times New Roman" panose="02020603050405020304" pitchFamily="18" charset="0"/>
                          <a:cs typeface="Times New Roman" panose="02020603050405020304" pitchFamily="18" charset="0"/>
                        </a:rPr>
                        <a:t> </a:t>
                      </a:r>
                      <a:r>
                        <a:rPr lang="en-US" sz="4400" b="1" kern="100" dirty="0" err="1">
                          <a:solidFill>
                            <a:schemeClr val="tx1"/>
                          </a:solidFill>
                          <a:effectLst/>
                          <a:latin typeface="Times New Roman" panose="02020603050405020304" pitchFamily="18" charset="0"/>
                          <a:cs typeface="Times New Roman" panose="02020603050405020304" pitchFamily="18" charset="0"/>
                        </a:rPr>
                        <a:t>vuông</a:t>
                      </a:r>
                      <a:r>
                        <a:rPr lang="en-US" sz="4400" b="1" kern="100" dirty="0">
                          <a:solidFill>
                            <a:schemeClr val="tx1"/>
                          </a:solidFill>
                          <a:effectLst/>
                          <a:latin typeface="Times New Roman" panose="02020603050405020304" pitchFamily="18" charset="0"/>
                          <a:cs typeface="Times New Roman" panose="02020603050405020304" pitchFamily="18" charset="0"/>
                        </a:rPr>
                        <a:t> </a:t>
                      </a:r>
                      <a:endParaRPr lang="en-US" sz="4400" b="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lgn="ctr">
                        <a:lnSpc>
                          <a:spcPct val="135000"/>
                        </a:lnSpc>
                        <a:spcAft>
                          <a:spcPts val="800"/>
                        </a:spcAft>
                      </a:pPr>
                      <a:r>
                        <a:rPr lang="en-US" sz="4400" b="1" kern="100" dirty="0">
                          <a:solidFill>
                            <a:schemeClr val="tx1"/>
                          </a:solidFill>
                          <a:effectLst/>
                          <a:latin typeface="Times New Roman" panose="02020603050405020304" pitchFamily="18" charset="0"/>
                          <a:cs typeface="Times New Roman" panose="02020603050405020304" pitchFamily="18" charset="0"/>
                        </a:rPr>
                        <a:t> </a:t>
                      </a:r>
                      <a:r>
                        <a:rPr lang="en-US" sz="4400" b="1" kern="100" dirty="0" err="1">
                          <a:solidFill>
                            <a:schemeClr val="tx1"/>
                          </a:solidFill>
                          <a:effectLst/>
                          <a:latin typeface="Times New Roman" panose="02020603050405020304" pitchFamily="18" charset="0"/>
                          <a:cs typeface="Times New Roman" panose="02020603050405020304" pitchFamily="18" charset="0"/>
                        </a:rPr>
                        <a:t>Góc</a:t>
                      </a:r>
                      <a:r>
                        <a:rPr lang="en-US" sz="4400" b="1" kern="100" dirty="0">
                          <a:solidFill>
                            <a:schemeClr val="tx1"/>
                          </a:solidFill>
                          <a:effectLst/>
                          <a:latin typeface="Times New Roman" panose="02020603050405020304" pitchFamily="18" charset="0"/>
                          <a:cs typeface="Times New Roman" panose="02020603050405020304" pitchFamily="18" charset="0"/>
                        </a:rPr>
                        <a:t> </a:t>
                      </a:r>
                      <a:r>
                        <a:rPr lang="en-US" sz="4400" b="1" kern="100" dirty="0" err="1">
                          <a:solidFill>
                            <a:schemeClr val="tx1"/>
                          </a:solidFill>
                          <a:effectLst/>
                          <a:latin typeface="Times New Roman" panose="02020603050405020304" pitchFamily="18" charset="0"/>
                          <a:cs typeface="Times New Roman" panose="02020603050405020304" pitchFamily="18" charset="0"/>
                        </a:rPr>
                        <a:t>tù</a:t>
                      </a:r>
                      <a:r>
                        <a:rPr lang="en-US" sz="4400" b="1" kern="100" dirty="0">
                          <a:solidFill>
                            <a:schemeClr val="tx1"/>
                          </a:solidFill>
                          <a:effectLst/>
                          <a:latin typeface="Times New Roman" panose="02020603050405020304" pitchFamily="18" charset="0"/>
                          <a:cs typeface="Times New Roman" panose="02020603050405020304" pitchFamily="18" charset="0"/>
                        </a:rPr>
                        <a:t> </a:t>
                      </a:r>
                      <a:endParaRPr lang="en-US" sz="4400" b="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lgn="ctr">
                        <a:lnSpc>
                          <a:spcPct val="135000"/>
                        </a:lnSpc>
                        <a:spcAft>
                          <a:spcPts val="800"/>
                        </a:spcAft>
                      </a:pPr>
                      <a:r>
                        <a:rPr lang="en-US" sz="4400" b="1" kern="100" dirty="0" err="1">
                          <a:solidFill>
                            <a:schemeClr val="tx1"/>
                          </a:solidFill>
                          <a:effectLst/>
                          <a:latin typeface="Times New Roman" panose="02020603050405020304" pitchFamily="18" charset="0"/>
                          <a:cs typeface="Times New Roman" panose="02020603050405020304" pitchFamily="18" charset="0"/>
                        </a:rPr>
                        <a:t>Góc</a:t>
                      </a:r>
                      <a:r>
                        <a:rPr lang="en-US" sz="4400" b="1" kern="100" dirty="0">
                          <a:solidFill>
                            <a:schemeClr val="tx1"/>
                          </a:solidFill>
                          <a:effectLst/>
                          <a:latin typeface="Times New Roman" panose="02020603050405020304" pitchFamily="18" charset="0"/>
                          <a:cs typeface="Times New Roman" panose="02020603050405020304" pitchFamily="18" charset="0"/>
                        </a:rPr>
                        <a:t> </a:t>
                      </a:r>
                      <a:r>
                        <a:rPr lang="en-US" sz="4400" b="1" kern="100" dirty="0" err="1">
                          <a:solidFill>
                            <a:schemeClr val="tx1"/>
                          </a:solidFill>
                          <a:effectLst/>
                          <a:latin typeface="Times New Roman" panose="02020603050405020304" pitchFamily="18" charset="0"/>
                          <a:cs typeface="Times New Roman" panose="02020603050405020304" pitchFamily="18" charset="0"/>
                        </a:rPr>
                        <a:t>bẹt</a:t>
                      </a:r>
                      <a:r>
                        <a:rPr lang="en-US" sz="4400" b="1" kern="100" dirty="0">
                          <a:solidFill>
                            <a:schemeClr val="tx1"/>
                          </a:solidFill>
                          <a:effectLst/>
                          <a:latin typeface="Times New Roman" panose="02020603050405020304" pitchFamily="18" charset="0"/>
                          <a:cs typeface="Times New Roman" panose="02020603050405020304" pitchFamily="18" charset="0"/>
                        </a:rPr>
                        <a:t> </a:t>
                      </a:r>
                      <a:endParaRPr lang="en-US" sz="4400" b="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862326920"/>
                  </a:ext>
                </a:extLst>
              </a:tr>
            </a:tbl>
          </a:graphicData>
        </a:graphic>
      </p:graphicFrame>
      <p:sp>
        <p:nvSpPr>
          <p:cNvPr id="6" name="Oval 5">
            <a:extLst>
              <a:ext uri="{FF2B5EF4-FFF2-40B4-BE49-F238E27FC236}">
                <a16:creationId xmlns:a16="http://schemas.microsoft.com/office/drawing/2014/main" id="{5C3A2457-7157-0A81-2000-7C80559AD0CD}"/>
              </a:ext>
            </a:extLst>
          </p:cNvPr>
          <p:cNvSpPr/>
          <p:nvPr/>
        </p:nvSpPr>
        <p:spPr>
          <a:xfrm>
            <a:off x="6304041" y="3231583"/>
            <a:ext cx="360147" cy="3168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165C2F5-E6F5-5172-8CAC-BDAD2D040245}"/>
              </a:ext>
            </a:extLst>
          </p:cNvPr>
          <p:cNvSpPr/>
          <p:nvPr/>
        </p:nvSpPr>
        <p:spPr>
          <a:xfrm>
            <a:off x="7801874" y="3171342"/>
            <a:ext cx="360147" cy="3168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C1C1A7D-476F-B6F4-8F0D-69CF0E3D7037}"/>
              </a:ext>
            </a:extLst>
          </p:cNvPr>
          <p:cNvSpPr/>
          <p:nvPr/>
        </p:nvSpPr>
        <p:spPr>
          <a:xfrm>
            <a:off x="9569516" y="1445980"/>
            <a:ext cx="360147" cy="3168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8BDBD20-1CAF-81DF-A183-305E8F16403E}"/>
              </a:ext>
            </a:extLst>
          </p:cNvPr>
          <p:cNvSpPr/>
          <p:nvPr/>
        </p:nvSpPr>
        <p:spPr>
          <a:xfrm>
            <a:off x="9622052" y="2331476"/>
            <a:ext cx="360147" cy="3168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6974B80-F62D-F436-C81E-8EAA7AD88A6F}"/>
              </a:ext>
            </a:extLst>
          </p:cNvPr>
          <p:cNvSpPr/>
          <p:nvPr/>
        </p:nvSpPr>
        <p:spPr>
          <a:xfrm>
            <a:off x="9631181" y="3258560"/>
            <a:ext cx="360147" cy="3168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6FEEDC7-0A9D-33A4-7618-DC7DF3712252}"/>
              </a:ext>
            </a:extLst>
          </p:cNvPr>
          <p:cNvSpPr/>
          <p:nvPr/>
        </p:nvSpPr>
        <p:spPr>
          <a:xfrm>
            <a:off x="10993652" y="1436472"/>
            <a:ext cx="360147" cy="3168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632B82D-A91B-839B-7393-6D16E3823EB2}"/>
              </a:ext>
            </a:extLst>
          </p:cNvPr>
          <p:cNvSpPr/>
          <p:nvPr/>
        </p:nvSpPr>
        <p:spPr>
          <a:xfrm>
            <a:off x="11060832" y="2373397"/>
            <a:ext cx="360147" cy="3168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AC860A4-AE88-56BE-DF39-82C607E765CD}"/>
              </a:ext>
            </a:extLst>
          </p:cNvPr>
          <p:cNvSpPr/>
          <p:nvPr/>
        </p:nvSpPr>
        <p:spPr>
          <a:xfrm>
            <a:off x="11026944" y="3366674"/>
            <a:ext cx="360147" cy="3168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85C2D2A-F6A9-0AB6-5504-E61182830124}"/>
              </a:ext>
            </a:extLst>
          </p:cNvPr>
          <p:cNvSpPr/>
          <p:nvPr/>
        </p:nvSpPr>
        <p:spPr>
          <a:xfrm>
            <a:off x="6314974" y="2321701"/>
            <a:ext cx="360147" cy="3168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46F4C213-2B94-B4CF-97A4-F170F3D269D5}"/>
              </a:ext>
            </a:extLst>
          </p:cNvPr>
          <p:cNvSpPr txBox="1">
            <a:spLocks/>
          </p:cNvSpPr>
          <p:nvPr/>
        </p:nvSpPr>
        <p:spPr>
          <a:xfrm>
            <a:off x="7063333" y="339247"/>
            <a:ext cx="4290466" cy="585063"/>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err="1">
                <a:solidFill>
                  <a:srgbClr val="FF0000"/>
                </a:solidFill>
                <a:latin typeface="Times New Roman" panose="02020603050405020304" pitchFamily="18" charset="0"/>
                <a:cs typeface="Times New Roman" panose="02020603050405020304" pitchFamily="18" charset="0"/>
              </a:rPr>
              <a:t>Biểu</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đồ</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của</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em</a:t>
            </a:r>
            <a:r>
              <a:rPr lang="en-US" b="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14428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500"/>
                                        <p:tgtEl>
                                          <p:spTgt spid="12"/>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barn(inVertical)">
                                      <p:cBhvr>
                                        <p:cTn id="5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8" grpId="0" animBg="1"/>
      <p:bldP spid="9" grpId="0" animBg="1"/>
      <p:bldP spid="10" grpId="0" animBg="1"/>
      <p:bldP spid="11" grpId="0" animBg="1"/>
      <p:bldP spid="12" grpId="0" animBg="1"/>
      <p:bldP spid="13" grpId="0" animBg="1"/>
      <p:bldP spid="14" grpId="0" animBg="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96F0F-513F-7C3A-3CC3-7D608545700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62ACE43-14D8-42C1-3781-BA8C7DB89916}"/>
              </a:ext>
            </a:extLst>
          </p:cNvPr>
          <p:cNvPicPr>
            <a:picLocks noGrp="1" noChangeAspect="1"/>
          </p:cNvPicPr>
          <p:nvPr>
            <p:ph idx="1"/>
          </p:nvPr>
        </p:nvPicPr>
        <p:blipFill>
          <a:blip r:embed="rId2"/>
          <a:stretch>
            <a:fillRect/>
          </a:stretch>
        </p:blipFill>
        <p:spPr>
          <a:xfrm>
            <a:off x="0" y="473234"/>
            <a:ext cx="12192000" cy="4373086"/>
          </a:xfrm>
        </p:spPr>
      </p:pic>
    </p:spTree>
    <p:extLst>
      <p:ext uri="{BB962C8B-B14F-4D97-AF65-F5344CB8AC3E}">
        <p14:creationId xmlns:p14="http://schemas.microsoft.com/office/powerpoint/2010/main" val="3193239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7E80A-2FEB-5A6C-58BB-6C51A78D3E69}"/>
              </a:ext>
            </a:extLst>
          </p:cNvPr>
          <p:cNvSpPr>
            <a:spLocks noGrp="1"/>
          </p:cNvSpPr>
          <p:nvPr>
            <p:ph type="title"/>
          </p:nvPr>
        </p:nvSpPr>
        <p:spPr>
          <a:xfrm>
            <a:off x="838200" y="212725"/>
            <a:ext cx="10515600" cy="1325563"/>
          </a:xfrm>
        </p:spPr>
        <p:txBody>
          <a:bodyPr/>
          <a:lstStyle/>
          <a:p>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2: </a:t>
            </a:r>
            <a:r>
              <a:rPr lang="en-US" b="1" dirty="0" err="1">
                <a:latin typeface="Times New Roman" panose="02020603050405020304" pitchFamily="18" charset="0"/>
                <a:cs typeface="Times New Roman" panose="02020603050405020304" pitchFamily="18" charset="0"/>
              </a:rPr>
              <a:t>Số</a:t>
            </a:r>
            <a:r>
              <a:rPr lang="en-US" b="1" dirty="0">
                <a:latin typeface="Times New Roman" panose="02020603050405020304" pitchFamily="18" charset="0"/>
                <a:cs typeface="Times New Roman" panose="02020603050405020304" pitchFamily="18" charset="0"/>
              </a:rPr>
              <a:t> </a:t>
            </a:r>
          </a:p>
        </p:txBody>
      </p:sp>
      <p:sp>
        <p:nvSpPr>
          <p:cNvPr id="3" name="Content Placeholder 2">
            <a:extLst>
              <a:ext uri="{FF2B5EF4-FFF2-40B4-BE49-F238E27FC236}">
                <a16:creationId xmlns:a16="http://schemas.microsoft.com/office/drawing/2014/main" id="{5980993D-D3FE-9C23-89C8-81A8F61D8B89}"/>
              </a:ext>
            </a:extLst>
          </p:cNvPr>
          <p:cNvSpPr>
            <a:spLocks noGrp="1"/>
          </p:cNvSpPr>
          <p:nvPr>
            <p:ph idx="1"/>
          </p:nvPr>
        </p:nvSpPr>
        <p:spPr>
          <a:xfrm>
            <a:off x="701040" y="1538288"/>
            <a:ext cx="10515600" cy="4351338"/>
          </a:xfrm>
        </p:spPr>
        <p:txBody>
          <a:bodyPr>
            <a:normAutofit/>
          </a:bodyPr>
          <a:lstStyle/>
          <a:p>
            <a:pPr marL="0" indent="0">
              <a:buNone/>
            </a:pPr>
            <a:r>
              <a:rPr lang="en-US" sz="4400" b="1" dirty="0" err="1">
                <a:latin typeface="Times New Roman" panose="02020603050405020304" pitchFamily="18" charset="0"/>
                <a:cs typeface="Times New Roman" panose="02020603050405020304" pitchFamily="18" charset="0"/>
              </a:rPr>
              <a:t>Hình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a:solidFill>
                  <a:srgbClr val="FF0000"/>
                </a:solidFill>
                <a:latin typeface="Times New Roman" panose="02020603050405020304" pitchFamily="18" charset="0"/>
                <a:cs typeface="Times New Roman" panose="02020603050405020304" pitchFamily="18" charset="0"/>
              </a:rPr>
              <a:t>4</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góc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nhọn</a:t>
            </a:r>
            <a:endParaRPr lang="en-US" sz="4400" b="1" dirty="0">
              <a:latin typeface="Times New Roman" panose="02020603050405020304" pitchFamily="18" charset="0"/>
              <a:cs typeface="Times New Roman" panose="02020603050405020304" pitchFamily="18" charset="0"/>
            </a:endParaRPr>
          </a:p>
          <a:p>
            <a:pPr marL="0" indent="0">
              <a:buNone/>
            </a:pPr>
            <a:r>
              <a:rPr lang="en-US" sz="4400" b="1" dirty="0">
                <a:solidFill>
                  <a:srgbClr val="FF0000"/>
                </a:solidFill>
                <a:latin typeface="Times New Roman" panose="02020603050405020304" pitchFamily="18" charset="0"/>
                <a:cs typeface="Times New Roman" panose="02020603050405020304" pitchFamily="18" charset="0"/>
              </a:rPr>
              <a:t>  2</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góc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vuông</a:t>
            </a:r>
            <a:r>
              <a:rPr lang="en-US" sz="4400" b="1" dirty="0">
                <a:latin typeface="Times New Roman" panose="02020603050405020304" pitchFamily="18" charset="0"/>
                <a:cs typeface="Times New Roman" panose="02020603050405020304" pitchFamily="18" charset="0"/>
              </a:rPr>
              <a:t>, </a:t>
            </a:r>
            <a:r>
              <a:rPr lang="en-US" sz="4400" b="1" dirty="0">
                <a:solidFill>
                  <a:srgbClr val="FF0000"/>
                </a:solidFill>
                <a:latin typeface="Times New Roman" panose="02020603050405020304" pitchFamily="18" charset="0"/>
                <a:cs typeface="Times New Roman" panose="02020603050405020304" pitchFamily="18" charset="0"/>
              </a:rPr>
              <a:t>1</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góc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tù</a:t>
            </a:r>
            <a:r>
              <a:rPr lang="en-US" sz="44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790105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75D6692-3DBE-A852-D7FD-2D0A27974808}"/>
              </a:ext>
            </a:extLst>
          </p:cNvPr>
          <p:cNvPicPr>
            <a:picLocks noGrp="1" noChangeAspect="1"/>
          </p:cNvPicPr>
          <p:nvPr>
            <p:ph idx="1"/>
          </p:nvPr>
        </p:nvPicPr>
        <p:blipFill>
          <a:blip r:embed="rId2"/>
          <a:stretch>
            <a:fillRect/>
          </a:stretch>
        </p:blipFill>
        <p:spPr>
          <a:xfrm>
            <a:off x="1954530" y="1227614"/>
            <a:ext cx="6412230" cy="1667986"/>
          </a:xfrm>
        </p:spPr>
      </p:pic>
    </p:spTree>
    <p:extLst>
      <p:ext uri="{BB962C8B-B14F-4D97-AF65-F5344CB8AC3E}">
        <p14:creationId xmlns:p14="http://schemas.microsoft.com/office/powerpoint/2010/main" val="3840697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83FCB-EBEF-96E0-B0C6-0E4939AFFCC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1F5914F-AB39-F10A-6A04-278095A7D5F8}"/>
              </a:ext>
            </a:extLst>
          </p:cNvPr>
          <p:cNvPicPr>
            <a:picLocks noGrp="1" noChangeAspect="1"/>
          </p:cNvPicPr>
          <p:nvPr>
            <p:ph idx="1"/>
          </p:nvPr>
        </p:nvPicPr>
        <p:blipFill>
          <a:blip r:embed="rId2"/>
          <a:stretch>
            <a:fillRect/>
          </a:stretch>
        </p:blipFill>
        <p:spPr>
          <a:xfrm>
            <a:off x="502921" y="137160"/>
            <a:ext cx="10850880" cy="6720840"/>
          </a:xfrm>
        </p:spPr>
      </p:pic>
    </p:spTree>
    <p:extLst>
      <p:ext uri="{BB962C8B-B14F-4D97-AF65-F5344CB8AC3E}">
        <p14:creationId xmlns:p14="http://schemas.microsoft.com/office/powerpoint/2010/main" val="298814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 t="19141" r="-286" b="7339"/>
          <a:stretch>
            <a:fillRect/>
          </a:stretch>
        </p:blipFill>
        <p:spPr>
          <a:xfrm>
            <a:off x="0" y="-39190"/>
            <a:ext cx="12226834" cy="6936377"/>
          </a:xfrm>
          <a:prstGeom prst="rect">
            <a:avLst/>
          </a:prstGeom>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7449" b="91837" l="10000" r="90000">
                        <a14:foregroundMark x1="41837" y1="58878" x2="39184" y2="59388"/>
                        <a14:foregroundMark x1="52551" y1="55000" x2="51020" y2="57551"/>
                        <a14:foregroundMark x1="47755" y1="58878" x2="49490" y2="63571"/>
                        <a14:foregroundMark x1="58265" y1="60612" x2="60204" y2="64388"/>
                        <a14:foregroundMark x1="64490" y1="64796" x2="62449" y2="64796"/>
                        <a14:foregroundMark x1="52755" y1="69286" x2="49898" y2="69286"/>
                        <a14:foregroundMark x1="50408" y1="87857" x2="51939" y2="87857"/>
                        <a14:backgroundMark x1="51224" y1="88980" x2="51939" y2="87245"/>
                        <a14:backgroundMark x1="52755" y1="88571" x2="50102" y2="87041"/>
                        <a14:backgroundMark x1="48878" y1="89184" x2="51020" y2="87653"/>
                        <a14:backgroundMark x1="52143" y1="89184" x2="50102" y2="87245"/>
                        <a14:backgroundMark x1="51735" y1="88367" x2="50816" y2="89490"/>
                      </a14:backgroundRemoval>
                    </a14:imgEffect>
                  </a14:imgLayer>
                </a14:imgProps>
              </a:ext>
              <a:ext uri="{28A0092B-C50C-407E-A947-70E740481C1C}">
                <a14:useLocalDpi xmlns:a14="http://schemas.microsoft.com/office/drawing/2010/main" val="0"/>
              </a:ext>
            </a:extLst>
          </a:blip>
          <a:stretch>
            <a:fillRect/>
          </a:stretch>
        </p:blipFill>
        <p:spPr>
          <a:xfrm>
            <a:off x="6652602" y="741168"/>
            <a:ext cx="6098177" cy="6098177"/>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77025">
            <a:off x="6885287" y="996535"/>
            <a:ext cx="2278967" cy="2655107"/>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22975" flipH="1">
            <a:off x="113962" y="238134"/>
            <a:ext cx="2449008" cy="2853213"/>
          </a:xfrm>
          <a:prstGeom prst="rect">
            <a:avLst/>
          </a:prstGeom>
        </p:spPr>
      </p:pic>
      <p:pic>
        <p:nvPicPr>
          <p:cNvPr id="2" name="Picture 1"/>
          <p:cNvPicPr>
            <a:picLocks noChangeAspect="1"/>
          </p:cNvPicPr>
          <p:nvPr/>
        </p:nvPicPr>
        <p:blipFill>
          <a:blip r:embed="rId6"/>
          <a:stretch>
            <a:fillRect/>
          </a:stretch>
        </p:blipFill>
        <p:spPr>
          <a:xfrm>
            <a:off x="-140957" y="951581"/>
            <a:ext cx="8492464" cy="3621338"/>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stretch>
            <a:fillRect/>
          </a:stretch>
        </p:blipFill>
        <p:spPr>
          <a:xfrm>
            <a:off x="4595697" y="-228600"/>
            <a:ext cx="7596303" cy="8134350"/>
          </a:xfrm>
          <a:prstGeom prst="rect">
            <a:avLst/>
          </a:prstGeom>
        </p:spPr>
      </p:pic>
    </p:spTree>
    <p:extLst>
      <p:ext uri="{BB962C8B-B14F-4D97-AF65-F5344CB8AC3E}">
        <p14:creationId xmlns:p14="http://schemas.microsoft.com/office/powerpoint/2010/main" val="422131840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B8FBE-50CA-668B-B883-B816EC00475A}"/>
              </a:ext>
            </a:extLst>
          </p:cNvPr>
          <p:cNvSpPr>
            <a:spLocks noGrp="1"/>
          </p:cNvSpPr>
          <p:nvPr>
            <p:ph type="title"/>
          </p:nvPr>
        </p:nvSpPr>
        <p:spPr/>
        <p:txBody>
          <a:bodyPr/>
          <a:lstStyle/>
          <a:p>
            <a:endParaRPr lang="en-US"/>
          </a:p>
        </p:txBody>
      </p:sp>
      <p:pic>
        <p:nvPicPr>
          <p:cNvPr id="4" name="Bài Ca Đi Học [Official Full HD] (online-video-cutter.com)">
            <a:hlinkClick r:id="" action="ppaction://media"/>
            <a:extLst>
              <a:ext uri="{FF2B5EF4-FFF2-40B4-BE49-F238E27FC236}">
                <a16:creationId xmlns:a16="http://schemas.microsoft.com/office/drawing/2014/main" id="{B8283E10-4E2C-82F8-B861-3CF4AAF9157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176963"/>
          </a:xfrm>
        </p:spPr>
      </p:pic>
    </p:spTree>
    <p:extLst>
      <p:ext uri="{BB962C8B-B14F-4D97-AF65-F5344CB8AC3E}">
        <p14:creationId xmlns:p14="http://schemas.microsoft.com/office/powerpoint/2010/main" val="403842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5BFA75-F428-9A48-AD0B-092DD2BAD512}"/>
              </a:ext>
            </a:extLst>
          </p:cNvPr>
          <p:cNvSpPr>
            <a:spLocks noGrp="1"/>
          </p:cNvSpPr>
          <p:nvPr>
            <p:ph idx="1"/>
          </p:nvPr>
        </p:nvSpPr>
        <p:spPr>
          <a:xfrm>
            <a:off x="838200" y="1139825"/>
            <a:ext cx="10515600" cy="4351338"/>
          </a:xfrm>
        </p:spPr>
        <p:txBody>
          <a:bodyPr>
            <a:normAutofit/>
          </a:bodyPr>
          <a:lstStyle/>
          <a:p>
            <a:pPr marL="0" indent="0">
              <a:buNone/>
            </a:pPr>
            <a:r>
              <a:rPr lang="en-US" sz="4800" b="1" dirty="0">
                <a:latin typeface="Times New Roman" panose="02020603050405020304" pitchFamily="18" charset="0"/>
                <a:cs typeface="Times New Roman" panose="02020603050405020304" pitchFamily="18" charset="0"/>
              </a:rPr>
              <a:t>  Em </a:t>
            </a:r>
            <a:r>
              <a:rPr lang="en-US" sz="4800" b="1" dirty="0" err="1">
                <a:latin typeface="Times New Roman" panose="02020603050405020304" pitchFamily="18" charset="0"/>
                <a:cs typeface="Times New Roman" panose="02020603050405020304" pitchFamily="18" charset="0"/>
              </a:rPr>
              <a:t>hãy</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tạo</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góc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nhọn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góc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vuông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từ</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chiếc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quạt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trên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tay</a:t>
            </a:r>
            <a:r>
              <a:rPr lang="en-US" sz="4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21109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EE11B-C4F3-F1ED-73A9-34B97F6D4BB2}"/>
              </a:ext>
            </a:extLst>
          </p:cNvPr>
          <p:cNvSpPr>
            <a:spLocks noGrp="1"/>
          </p:cNvSpPr>
          <p:nvPr>
            <p:ph type="title"/>
          </p:nvPr>
        </p:nvSpPr>
        <p:spPr/>
        <p:txBody>
          <a:bodyPr/>
          <a:lstStyle/>
          <a:p>
            <a:endParaRPr lang="en-US"/>
          </a:p>
        </p:txBody>
      </p:sp>
      <p:pic>
        <p:nvPicPr>
          <p:cNvPr id="4" name="Bài Ca Đi Học [Official Full HD] (online-video-cutter.com) (1)">
            <a:hlinkClick r:id="" action="ppaction://media"/>
            <a:extLst>
              <a:ext uri="{FF2B5EF4-FFF2-40B4-BE49-F238E27FC236}">
                <a16:creationId xmlns:a16="http://schemas.microsoft.com/office/drawing/2014/main" id="{39FCD6A0-3A93-0AE1-7BEB-434B537DEA5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5240"/>
            <a:ext cx="12191999" cy="6176963"/>
          </a:xfrm>
        </p:spPr>
      </p:pic>
    </p:spTree>
    <p:extLst>
      <p:ext uri="{BB962C8B-B14F-4D97-AF65-F5344CB8AC3E}">
        <p14:creationId xmlns:p14="http://schemas.microsoft.com/office/powerpoint/2010/main" val="400805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5BFA75-F428-9A48-AD0B-092DD2BAD512}"/>
              </a:ext>
            </a:extLst>
          </p:cNvPr>
          <p:cNvSpPr>
            <a:spLocks noGrp="1"/>
          </p:cNvSpPr>
          <p:nvPr>
            <p:ph idx="1"/>
          </p:nvPr>
        </p:nvSpPr>
        <p:spPr>
          <a:xfrm>
            <a:off x="838200" y="1139825"/>
            <a:ext cx="10515600" cy="4351338"/>
          </a:xfrm>
        </p:spPr>
        <p:txBody>
          <a:bodyPr>
            <a:normAutofit/>
          </a:bodyPr>
          <a:lstStyle/>
          <a:p>
            <a:pPr marL="0" indent="0">
              <a:buNone/>
            </a:pPr>
            <a:r>
              <a:rPr lang="en-US" sz="4800" b="1" dirty="0">
                <a:latin typeface="Times New Roman" panose="02020603050405020304" pitchFamily="18" charset="0"/>
                <a:cs typeface="Times New Roman" panose="02020603050405020304" pitchFamily="18" charset="0"/>
              </a:rPr>
              <a:t>  Em </a:t>
            </a:r>
            <a:r>
              <a:rPr lang="en-US" sz="4800" b="1" dirty="0" err="1">
                <a:latin typeface="Times New Roman" panose="02020603050405020304" pitchFamily="18" charset="0"/>
                <a:cs typeface="Times New Roman" panose="02020603050405020304" pitchFamily="18" charset="0"/>
              </a:rPr>
              <a:t>hãy</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tạo</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góc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tù</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góc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bẹt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từ</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chiếc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quạt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trên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tay</a:t>
            </a:r>
            <a:r>
              <a:rPr lang="en-US" sz="4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97259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47F83-00E6-0C15-DC27-1172BF01673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0256B43-E3FB-94AE-9329-1E19AA740BA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234798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 t="19141" r="-286" b="7339"/>
          <a:stretch>
            <a:fillRect/>
          </a:stretch>
        </p:blipFill>
        <p:spPr>
          <a:xfrm>
            <a:off x="0" y="-39190"/>
            <a:ext cx="12226834" cy="6936377"/>
          </a:xfrm>
          <a:prstGeom prst="rect">
            <a:avLst/>
          </a:prstGeom>
        </p:spPr>
      </p:pic>
      <p:sp>
        <p:nvSpPr>
          <p:cNvPr id="16" name="Rectangle: Rounded Corners 2"/>
          <p:cNvSpPr/>
          <p:nvPr/>
        </p:nvSpPr>
        <p:spPr>
          <a:xfrm>
            <a:off x="228600" y="740740"/>
            <a:ext cx="11742629" cy="4504005"/>
          </a:xfrm>
          <a:custGeom>
            <a:avLst/>
            <a:gdLst>
              <a:gd name="connsiteX0" fmla="*/ 0 w 8465318"/>
              <a:gd name="connsiteY0" fmla="*/ 750683 h 4504005"/>
              <a:gd name="connsiteX1" fmla="*/ 750683 w 8465318"/>
              <a:gd name="connsiteY1" fmla="*/ 0 h 4504005"/>
              <a:gd name="connsiteX2" fmla="*/ 7714635 w 8465318"/>
              <a:gd name="connsiteY2" fmla="*/ 0 h 4504005"/>
              <a:gd name="connsiteX3" fmla="*/ 8465318 w 8465318"/>
              <a:gd name="connsiteY3" fmla="*/ 750683 h 4504005"/>
              <a:gd name="connsiteX4" fmla="*/ 8465318 w 8465318"/>
              <a:gd name="connsiteY4" fmla="*/ 3753322 h 4504005"/>
              <a:gd name="connsiteX5" fmla="*/ 7714635 w 8465318"/>
              <a:gd name="connsiteY5" fmla="*/ 4504005 h 4504005"/>
              <a:gd name="connsiteX6" fmla="*/ 750683 w 8465318"/>
              <a:gd name="connsiteY6" fmla="*/ 4504005 h 4504005"/>
              <a:gd name="connsiteX7" fmla="*/ 0 w 8465318"/>
              <a:gd name="connsiteY7" fmla="*/ 3753322 h 4504005"/>
              <a:gd name="connsiteX8" fmla="*/ 0 w 8465318"/>
              <a:gd name="connsiteY8" fmla="*/ 750683 h 450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4504005" fill="none" extrusionOk="0">
                <a:moveTo>
                  <a:pt x="0" y="750683"/>
                </a:moveTo>
                <a:cubicBezTo>
                  <a:pt x="-64559" y="325650"/>
                  <a:pt x="393827" y="47217"/>
                  <a:pt x="750683" y="0"/>
                </a:cubicBezTo>
                <a:cubicBezTo>
                  <a:pt x="2163909" y="130954"/>
                  <a:pt x="6094849" y="43574"/>
                  <a:pt x="7714635" y="0"/>
                </a:cubicBezTo>
                <a:cubicBezTo>
                  <a:pt x="8165472" y="55831"/>
                  <a:pt x="8515592" y="397674"/>
                  <a:pt x="8465318" y="750683"/>
                </a:cubicBezTo>
                <a:cubicBezTo>
                  <a:pt x="8314879" y="1627318"/>
                  <a:pt x="8551197" y="3424314"/>
                  <a:pt x="8465318" y="3753322"/>
                </a:cubicBezTo>
                <a:cubicBezTo>
                  <a:pt x="8428816" y="4173907"/>
                  <a:pt x="8085171" y="4473608"/>
                  <a:pt x="7714635" y="4504005"/>
                </a:cubicBezTo>
                <a:cubicBezTo>
                  <a:pt x="6841874" y="4659202"/>
                  <a:pt x="4110329" y="4667025"/>
                  <a:pt x="750683" y="4504005"/>
                </a:cubicBezTo>
                <a:cubicBezTo>
                  <a:pt x="338152" y="4476138"/>
                  <a:pt x="-19850" y="4179503"/>
                  <a:pt x="0" y="3753322"/>
                </a:cubicBezTo>
                <a:cubicBezTo>
                  <a:pt x="64656" y="3058364"/>
                  <a:pt x="-17807" y="1403250"/>
                  <a:pt x="0" y="750683"/>
                </a:cubicBezTo>
                <a:close/>
              </a:path>
              <a:path w="8465318" h="4504005" stroke="0" extrusionOk="0">
                <a:moveTo>
                  <a:pt x="0" y="750683"/>
                </a:moveTo>
                <a:cubicBezTo>
                  <a:pt x="-11176" y="329198"/>
                  <a:pt x="297014" y="14667"/>
                  <a:pt x="750683" y="0"/>
                </a:cubicBezTo>
                <a:cubicBezTo>
                  <a:pt x="2518803" y="132882"/>
                  <a:pt x="4462714" y="-84951"/>
                  <a:pt x="7714635" y="0"/>
                </a:cubicBezTo>
                <a:cubicBezTo>
                  <a:pt x="8081219" y="46881"/>
                  <a:pt x="8459186" y="369983"/>
                  <a:pt x="8465318" y="750683"/>
                </a:cubicBezTo>
                <a:cubicBezTo>
                  <a:pt x="8485505" y="1471311"/>
                  <a:pt x="8617798" y="2887940"/>
                  <a:pt x="8465318" y="3753322"/>
                </a:cubicBezTo>
                <a:cubicBezTo>
                  <a:pt x="8511387" y="4173378"/>
                  <a:pt x="8136103" y="4489851"/>
                  <a:pt x="7714635" y="4504005"/>
                </a:cubicBezTo>
                <a:cubicBezTo>
                  <a:pt x="6237193" y="4591644"/>
                  <a:pt x="4153261" y="4431326"/>
                  <a:pt x="750683" y="4504005"/>
                </a:cubicBezTo>
                <a:cubicBezTo>
                  <a:pt x="333674" y="4480949"/>
                  <a:pt x="-20153" y="4195919"/>
                  <a:pt x="0" y="3753322"/>
                </a:cubicBezTo>
                <a:cubicBezTo>
                  <a:pt x="-38581" y="2858616"/>
                  <a:pt x="63341" y="2188827"/>
                  <a:pt x="0" y="750683"/>
                </a:cubicBezTo>
                <a:close/>
              </a:path>
            </a:pathLst>
          </a:custGeom>
          <a:solidFill>
            <a:schemeClr val="bg1">
              <a:alpha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p:cNvSpPr txBox="1"/>
          <p:nvPr/>
        </p:nvSpPr>
        <p:spPr>
          <a:xfrm>
            <a:off x="212942" y="2152886"/>
            <a:ext cx="1175045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6000" b="1"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Times New Roman" panose="02020603050405020304" pitchFamily="18" charset="0"/>
                <a:cs typeface="Times New Roman" panose="02020603050405020304" pitchFamily="18" charset="0"/>
              </a:rPr>
              <a:t>GÓC NHỌN, GÓC TÙ, GÓC BẸT ( </a:t>
            </a:r>
            <a:r>
              <a:rPr lang="en-US" sz="6000" b="1"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Times New Roman" panose="02020603050405020304" pitchFamily="18" charset="0"/>
                <a:cs typeface="Times New Roman" panose="02020603050405020304" pitchFamily="18" charset="0"/>
              </a:rPr>
              <a:t>tiết</a:t>
            </a:r>
            <a:r>
              <a:rPr lang="en-US" sz="6000" b="1"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Times New Roman" panose="02020603050405020304" pitchFamily="18" charset="0"/>
                <a:cs typeface="Times New Roman" panose="02020603050405020304" pitchFamily="18" charset="0"/>
              </a:rPr>
              <a:t> 3)</a:t>
            </a:r>
            <a:endParaRPr kumimoji="0" lang="en-US" sz="6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3912318" y="884884"/>
            <a:ext cx="3581952" cy="1123858"/>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7AC17-7778-243C-7AEA-ED426F291604}"/>
              </a:ext>
            </a:extLst>
          </p:cNvPr>
          <p:cNvSpPr>
            <a:spLocks noGrp="1"/>
          </p:cNvSpPr>
          <p:nvPr>
            <p:ph type="title"/>
          </p:nvPr>
        </p:nvSpPr>
        <p:spPr>
          <a:xfrm>
            <a:off x="472440" y="1980565"/>
            <a:ext cx="11643360" cy="1325563"/>
          </a:xfrm>
        </p:spPr>
        <p:txBody>
          <a:bodyPr>
            <a:noAutofit/>
          </a:bodyPr>
          <a:lstStyle/>
          <a:p>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Bài</a:t>
            </a:r>
            <a:r>
              <a:rPr lang="en-US" sz="5400" b="1" dirty="0">
                <a:latin typeface="Times New Roman" panose="02020603050405020304" pitchFamily="18" charset="0"/>
                <a:cs typeface="Times New Roman" panose="02020603050405020304" pitchFamily="18" charset="0"/>
              </a:rPr>
              <a:t> 1: </a:t>
            </a:r>
            <a:r>
              <a:rPr lang="en-US" sz="5400" b="1" dirty="0" err="1">
                <a:latin typeface="Times New Roman" panose="02020603050405020304" pitchFamily="18" charset="0"/>
                <a:cs typeface="Times New Roman" panose="02020603050405020304" pitchFamily="18" charset="0"/>
              </a:rPr>
              <a:t>Mỗi</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chiếc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quạt</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xòe</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ra</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tạo</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thành</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một</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góc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Bạn</a:t>
            </a:r>
            <a:r>
              <a:rPr lang="en-US" sz="5400" b="1" dirty="0">
                <a:latin typeface="Times New Roman" panose="02020603050405020304" pitchFamily="18" charset="0"/>
                <a:cs typeface="Times New Roman" panose="02020603050405020304" pitchFamily="18" charset="0"/>
              </a:rPr>
              <a:t> Nga </a:t>
            </a:r>
            <a:r>
              <a:rPr lang="en-US" sz="5400" b="1" dirty="0" err="1">
                <a:latin typeface="Times New Roman" panose="02020603050405020304" pitchFamily="18" charset="0"/>
                <a:cs typeface="Times New Roman" panose="02020603050405020304" pitchFamily="18" charset="0"/>
              </a:rPr>
              <a:t>đếm</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số</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góc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nhọn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góc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vuông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góc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tù</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và</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góc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bẹt</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rồi</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tạo</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một</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biểu</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đồ</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như</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hình</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vẽ</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Nhưng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bạn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ấy</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bị</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nhầm</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một</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cột</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hỏi</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cột</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đó</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là</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cột</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nào</a:t>
            </a:r>
            <a:r>
              <a:rPr lang="en-US" sz="5400" b="1" dirty="0">
                <a:latin typeface="Times New Roman" panose="02020603050405020304" pitchFamily="18" charset="0"/>
                <a:cs typeface="Times New Roman" panose="02020603050405020304" pitchFamily="18" charset="0"/>
              </a:rPr>
              <a:t>? </a:t>
            </a:r>
          </a:p>
        </p:txBody>
      </p:sp>
      <p:cxnSp>
        <p:nvCxnSpPr>
          <p:cNvPr id="5" name="Straight Connector 4">
            <a:extLst>
              <a:ext uri="{FF2B5EF4-FFF2-40B4-BE49-F238E27FC236}">
                <a16:creationId xmlns:a16="http://schemas.microsoft.com/office/drawing/2014/main" id="{797FB518-DF11-5156-7D5A-2BA9E7DC547D}"/>
              </a:ext>
            </a:extLst>
          </p:cNvPr>
          <p:cNvCxnSpPr>
            <a:cxnSpLocks/>
          </p:cNvCxnSpPr>
          <p:nvPr/>
        </p:nvCxnSpPr>
        <p:spPr>
          <a:xfrm>
            <a:off x="3596640" y="4115890"/>
            <a:ext cx="3718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941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TotalTime>
  <Words>163</Words>
  <Application>Microsoft Office PowerPoint</Application>
  <PresentationFormat>Widescreen</PresentationFormat>
  <Paragraphs>38</Paragraphs>
  <Slides>18</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Bài 1: Mỗi chiếc quạt xòe ra tạo thành một góc. Bạn Nga đếm số góc nhọn, góc vuông, góc tù và góc bẹt rồi tạo một biểu đồ như hình vẽ. Nhưng bạn ấy bị nhầm một cột, hỏi cột đó là cột nào? </vt:lpstr>
      <vt:lpstr>PowerPoint Presentation</vt:lpstr>
      <vt:lpstr>PowerPoint Presentation</vt:lpstr>
      <vt:lpstr>PowerPoint Presentation</vt:lpstr>
      <vt:lpstr>Biểu đồ bạn Nga tạo</vt:lpstr>
      <vt:lpstr>PowerPoint Presentation</vt:lpstr>
      <vt:lpstr>Bài 2: Số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Manhasd@outlook.com</cp:lastModifiedBy>
  <cp:revision>38</cp:revision>
  <dcterms:created xsi:type="dcterms:W3CDTF">2023-07-09T06:26:00Z</dcterms:created>
  <dcterms:modified xsi:type="dcterms:W3CDTF">2023-08-21T15:21:01Z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E77234C6CCFB48CBA1993196BF5E9CA4</vt:lpwstr>
  </property>
  <property fmtid="{D5CDD505-2E9C-101B-9397-08002B2CF9AE}" pid="3" name="KSOProductBuildVer">
    <vt:lpwstr>1033-11.2.0.11537</vt:lpwstr>
  </property>
</Properties>
</file>