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  <p:sldMasterId id="2147483672" r:id="rId2"/>
  </p:sldMasterIdLst>
  <p:notesMasterIdLst>
    <p:notesMasterId r:id="rId30"/>
  </p:notesMasterIdLst>
  <p:sldIdLst>
    <p:sldId id="337" r:id="rId3"/>
    <p:sldId id="338" r:id="rId4"/>
    <p:sldId id="323" r:id="rId5"/>
    <p:sldId id="324" r:id="rId6"/>
    <p:sldId id="325" r:id="rId7"/>
    <p:sldId id="368" r:id="rId8"/>
    <p:sldId id="371" r:id="rId9"/>
    <p:sldId id="372" r:id="rId10"/>
    <p:sldId id="327" r:id="rId11"/>
    <p:sldId id="328" r:id="rId12"/>
    <p:sldId id="356" r:id="rId13"/>
    <p:sldId id="358" r:id="rId14"/>
    <p:sldId id="364" r:id="rId15"/>
    <p:sldId id="360" r:id="rId16"/>
    <p:sldId id="346" r:id="rId17"/>
    <p:sldId id="348" r:id="rId18"/>
    <p:sldId id="349" r:id="rId19"/>
    <p:sldId id="350" r:id="rId20"/>
    <p:sldId id="351" r:id="rId21"/>
    <p:sldId id="370" r:id="rId22"/>
    <p:sldId id="361" r:id="rId23"/>
    <p:sldId id="330" r:id="rId24"/>
    <p:sldId id="365" r:id="rId25"/>
    <p:sldId id="331" r:id="rId26"/>
    <p:sldId id="366" r:id="rId27"/>
    <p:sldId id="353" r:id="rId28"/>
    <p:sldId id="332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5" autoAdjust="0"/>
    <p:restoredTop sz="94660"/>
  </p:normalViewPr>
  <p:slideViewPr>
    <p:cSldViewPr snapToGrid="0">
      <p:cViewPr varScale="1">
        <p:scale>
          <a:sx n="97" d="100"/>
          <a:sy n="97" d="100"/>
        </p:scale>
        <p:origin x="55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458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1F68D-6BEA-4B7E-B4C8-5DA2EE7992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0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1F68D-6BEA-4B7E-B4C8-5DA2EE7992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7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3518;g10733d35d96_0_2248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3" name="Google Shape;3519;g10733d35d96_0_224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6682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623C3EED-3624-4FC9-8F19-5B8570DD8B3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20C1DEC-A061-4A04-A135-6473A835820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77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DD3E-9DAE-479A-B47D-D7EB0A6F94B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E0B9-FE39-4A79-AEE5-13DC9CB16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8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841771"/>
            <a:ext cx="6858001" cy="1790701"/>
          </a:xfrm>
        </p:spPr>
        <p:txBody>
          <a:bodyPr anchor="b"/>
          <a:lstStyle>
            <a:lvl1pPr algn="ctr">
              <a:defRPr sz="43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1529"/>
            <a:ext cx="6858001" cy="1241821"/>
          </a:xfrm>
        </p:spPr>
        <p:txBody>
          <a:bodyPr/>
          <a:lstStyle>
            <a:lvl1pPr marL="0" indent="0" algn="ctr">
              <a:buNone/>
              <a:defRPr sz="1754"/>
            </a:lvl1pPr>
            <a:lvl2pPr marL="334329" indent="0" algn="ctr">
              <a:buNone/>
              <a:defRPr sz="1463"/>
            </a:lvl2pPr>
            <a:lvl3pPr marL="668657" indent="0" algn="ctr">
              <a:buNone/>
              <a:defRPr sz="1316"/>
            </a:lvl3pPr>
            <a:lvl4pPr marL="1002986" indent="0" algn="ctr">
              <a:buNone/>
              <a:defRPr sz="1170"/>
            </a:lvl4pPr>
            <a:lvl5pPr marL="1337314" indent="0" algn="ctr">
              <a:buNone/>
              <a:defRPr sz="1170"/>
            </a:lvl5pPr>
            <a:lvl6pPr marL="1671643" indent="0" algn="ctr">
              <a:buNone/>
              <a:defRPr sz="1170"/>
            </a:lvl6pPr>
            <a:lvl7pPr marL="2005972" indent="0" algn="ctr">
              <a:buNone/>
              <a:defRPr sz="1170"/>
            </a:lvl7pPr>
            <a:lvl8pPr marL="2340302" indent="0" algn="ctr">
              <a:buNone/>
              <a:defRPr sz="1170"/>
            </a:lvl8pPr>
            <a:lvl9pPr marL="2674631" indent="0" algn="ctr">
              <a:buNone/>
              <a:defRPr sz="117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0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623C3EED-3624-4FC9-8F19-5B8570DD8B3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520C1DEC-A061-4A04-A135-6473A835820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97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623C3EED-3624-4FC9-8F19-5B8570DD8B3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520C1DEC-A061-4A04-A135-6473A835820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6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9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623C3EED-3624-4FC9-8F19-5B8570DD8B3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10/11/2022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520C1DEC-A061-4A04-A135-6473A8358208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8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openxmlformats.org/officeDocument/2006/relationships/image" Target="../media/image1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5.wav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6.png"/><Relationship Id="rId18" Type="http://schemas.openxmlformats.org/officeDocument/2006/relationships/audio" Target="../media/audio1.wav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audio" Target="../media/media4.mp3"/><Relationship Id="rId16" Type="http://schemas.openxmlformats.org/officeDocument/2006/relationships/image" Target="../media/image17.png"/><Relationship Id="rId1" Type="http://schemas.microsoft.com/office/2007/relationships/media" Target="../media/media4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13.png"/><Relationship Id="rId10" Type="http://schemas.openxmlformats.org/officeDocument/2006/relationships/audio" Target="../media/audio6.wav"/><Relationship Id="rId4" Type="http://schemas.openxmlformats.org/officeDocument/2006/relationships/audio" Target="../media/media2.mp3"/><Relationship Id="rId9" Type="http://schemas.openxmlformats.org/officeDocument/2006/relationships/audio" Target="../media/audio3.wav"/><Relationship Id="rId1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2.gif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21.png"/><Relationship Id="rId17" Type="http://schemas.openxmlformats.org/officeDocument/2006/relationships/audio" Target="../media/audio1.wav"/><Relationship Id="rId2" Type="http://schemas.openxmlformats.org/officeDocument/2006/relationships/audio" Target="../media/media4.mp3"/><Relationship Id="rId16" Type="http://schemas.openxmlformats.org/officeDocument/2006/relationships/image" Target="../media/image18.png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audio" Target="../media/audio6.wav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5.png"/><Relationship Id="rId18" Type="http://schemas.openxmlformats.org/officeDocument/2006/relationships/audio" Target="../media/audio1.wav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24.png"/><Relationship Id="rId17" Type="http://schemas.openxmlformats.org/officeDocument/2006/relationships/image" Target="../media/image18.png"/><Relationship Id="rId2" Type="http://schemas.openxmlformats.org/officeDocument/2006/relationships/audio" Target="../media/media4.mp3"/><Relationship Id="rId16" Type="http://schemas.openxmlformats.org/officeDocument/2006/relationships/image" Target="../media/image17.png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audio" Target="../media/audio6.wav"/><Relationship Id="rId1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22.png"/><Relationship Id="rId18" Type="http://schemas.openxmlformats.org/officeDocument/2006/relationships/image" Target="../media/image28.gif"/><Relationship Id="rId3" Type="http://schemas.microsoft.com/office/2007/relationships/media" Target="../media/media5.mp3"/><Relationship Id="rId21" Type="http://schemas.openxmlformats.org/officeDocument/2006/relationships/image" Target="../media/image17.png"/><Relationship Id="rId7" Type="http://schemas.openxmlformats.org/officeDocument/2006/relationships/slideLayout" Target="../slideLayouts/slideLayout3.xml"/><Relationship Id="rId12" Type="http://schemas.openxmlformats.org/officeDocument/2006/relationships/audio" Target="../media/audio6.wav"/><Relationship Id="rId17" Type="http://schemas.openxmlformats.org/officeDocument/2006/relationships/image" Target="../media/image27.gif"/><Relationship Id="rId2" Type="http://schemas.openxmlformats.org/officeDocument/2006/relationships/audio" Target="../media/media4.mp3"/><Relationship Id="rId16" Type="http://schemas.openxmlformats.org/officeDocument/2006/relationships/image" Target="../media/image12.gif"/><Relationship Id="rId20" Type="http://schemas.openxmlformats.org/officeDocument/2006/relationships/image" Target="../media/image13.png"/><Relationship Id="rId1" Type="http://schemas.microsoft.com/office/2007/relationships/media" Target="../media/media4.mp3"/><Relationship Id="rId6" Type="http://schemas.openxmlformats.org/officeDocument/2006/relationships/audio" Target="../media/media2.mp3"/><Relationship Id="rId11" Type="http://schemas.openxmlformats.org/officeDocument/2006/relationships/audio" Target="../media/audio3.wav"/><Relationship Id="rId5" Type="http://schemas.microsoft.com/office/2007/relationships/media" Target="../media/media2.mp3"/><Relationship Id="rId15" Type="http://schemas.openxmlformats.org/officeDocument/2006/relationships/image" Target="../media/image23.png"/><Relationship Id="rId23" Type="http://schemas.openxmlformats.org/officeDocument/2006/relationships/audio" Target="../media/audio1.wav"/><Relationship Id="rId10" Type="http://schemas.openxmlformats.org/officeDocument/2006/relationships/audio" Target="../media/audio2.wav"/><Relationship Id="rId19" Type="http://schemas.openxmlformats.org/officeDocument/2006/relationships/image" Target="../media/image29.gif"/><Relationship Id="rId4" Type="http://schemas.openxmlformats.org/officeDocument/2006/relationships/audio" Target="../media/media5.mp3"/><Relationship Id="rId9" Type="http://schemas.openxmlformats.org/officeDocument/2006/relationships/audio" Target="../media/audio1.wav"/><Relationship Id="rId14" Type="http://schemas.openxmlformats.org/officeDocument/2006/relationships/image" Target="../media/image26.png"/><Relationship Id="rId2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audio" Target="../media/audio4.wav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120" y="2558834"/>
            <a:ext cx="9723120" cy="385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" y="1"/>
            <a:ext cx="3267075" cy="126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1778058" y="3422892"/>
            <a:ext cx="7643931" cy="107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8" tIns="40814" rIns="81628" bIns="40814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3A1</a:t>
            </a:r>
          </a:p>
          <a:p>
            <a:pPr eaLnBrk="1" hangingPunct="1"/>
            <a:r>
              <a:rPr lang="en-US" altLang="zh-CN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-68872" y="2035758"/>
            <a:ext cx="9409471" cy="128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8" tIns="40814" rIns="81628" bIns="40814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zh-CN" sz="2600" b="1" dirty="0"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zh-CN" sz="2600" b="1" dirty="0" err="1">
                <a:latin typeface="Times New Roman" pitchFamily="18" charset="0"/>
              </a:rPr>
              <a:t>Tiết</a:t>
            </a:r>
            <a:r>
              <a:rPr lang="en-US" altLang="zh-CN" sz="2600" b="1" dirty="0">
                <a:latin typeface="Times New Roman" pitchFamily="18" charset="0"/>
              </a:rPr>
              <a:t> 50: NHÂN VỚI SỐ CÓ MỘT CHỮ SỐ (KHÔNG NHỚ)</a:t>
            </a:r>
          </a:p>
          <a:p>
            <a:pPr algn="ctr" eaLnBrk="1" hangingPunct="1"/>
            <a:endParaRPr lang="en-US" altLang="zh-CN" sz="2600" b="1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6789" y="98055"/>
            <a:ext cx="4411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HẢI AN</a:t>
            </a:r>
          </a:p>
          <a:p>
            <a:pPr algn="ctr"/>
            <a:r>
              <a:rPr lang="en-US" sz="20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LÂM</a:t>
            </a:r>
          </a:p>
        </p:txBody>
      </p:sp>
      <p:sp>
        <p:nvSpPr>
          <p:cNvPr id="9" name="Rectangle 8"/>
          <p:cNvSpPr/>
          <p:nvPr/>
        </p:nvSpPr>
        <p:spPr>
          <a:xfrm>
            <a:off x="622185" y="1116587"/>
            <a:ext cx="8379575" cy="11264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THẦY CÔ GIÁO </a:t>
            </a:r>
          </a:p>
          <a:p>
            <a:pPr algn="ctr">
              <a:lnSpc>
                <a:spcPct val="120000"/>
              </a:lnSpc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DỰ GIỜ TIẾT TOÁN</a:t>
            </a:r>
          </a:p>
        </p:txBody>
      </p:sp>
    </p:spTree>
    <p:extLst>
      <p:ext uri="{BB962C8B-B14F-4D97-AF65-F5344CB8AC3E}">
        <p14:creationId xmlns:p14="http://schemas.microsoft.com/office/powerpoint/2010/main" val="24862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3609" y="-68925"/>
            <a:ext cx="7456783" cy="1007948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x 3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1119" y="895470"/>
            <a:ext cx="3129279" cy="936198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4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4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468" y="1775327"/>
            <a:ext cx="1891711" cy="928583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184" y="2602717"/>
            <a:ext cx="1891711" cy="936198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375040" y="2434592"/>
            <a:ext cx="0" cy="411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0484" y="2163678"/>
            <a:ext cx="1047546" cy="755058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32567" y="3394698"/>
            <a:ext cx="112555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8175" y="3433633"/>
            <a:ext cx="839944" cy="928583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566" y="3424790"/>
            <a:ext cx="839944" cy="936198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09687" y="875188"/>
            <a:ext cx="3024572" cy="885094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4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6404" y="1776712"/>
            <a:ext cx="6297593" cy="928583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3 </a:t>
            </a:r>
            <a:r>
              <a:rPr lang="en-US" alt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 </a:t>
            </a:r>
            <a:r>
              <a:rPr lang="en-US" alt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6402" y="2552028"/>
            <a:ext cx="6297593" cy="928583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3 </a:t>
            </a:r>
            <a:r>
              <a:rPr lang="en-US" alt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 </a:t>
            </a:r>
            <a:r>
              <a:rPr lang="en-US" alt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75040" y="2408763"/>
            <a:ext cx="0" cy="5070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054649" y="2397045"/>
            <a:ext cx="320391" cy="4490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46402" y="3943331"/>
            <a:ext cx="4258092" cy="685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77019" tIns="88509" rIns="177019" bIns="88509" rtlCol="0" anchor="ctr"/>
          <a:lstStyle/>
          <a:p>
            <a:pPr algn="ctr"/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x 3 = 36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2563" y="2646139"/>
            <a:ext cx="4528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4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563" y="1800104"/>
            <a:ext cx="533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7428" y="1801971"/>
            <a:ext cx="5551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8188" y="2203690"/>
            <a:ext cx="4714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vi-VN" sz="3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7" grpId="2"/>
      <p:bldP spid="7" grpId="3"/>
      <p:bldP spid="7" grpId="4"/>
      <p:bldP spid="13" grpId="0"/>
      <p:bldP spid="13" grpId="1"/>
      <p:bldP spid="13" grpId="2"/>
      <p:bldP spid="13" grpId="3"/>
      <p:bldP spid="13" grpId="4"/>
      <p:bldP spid="10" grpId="0"/>
      <p:bldP spid="11" grpId="0"/>
      <p:bldP spid="12" grpId="0"/>
      <p:bldP spid="14" grpId="0"/>
      <p:bldP spid="16" grpId="0"/>
      <p:bldP spid="20" grpId="0" animBg="1"/>
      <p:bldP spid="2" grpId="0"/>
      <p:bldP spid="2" grpId="1"/>
      <p:bldP spid="2" grpId="2"/>
      <p:bldP spid="2" grpId="3"/>
      <p:bldP spid="4" grpId="0"/>
      <p:bldP spid="4" grpId="1"/>
      <p:bldP spid="17" grpId="0"/>
      <p:bldP spid="17" grpId="1"/>
      <p:bldP spid="19" grpId="0"/>
      <p:bldP spid="19" grpId="1"/>
      <p:bldP spid="19" grpId="2"/>
      <p:bldP spid="19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1760" y="-89245"/>
            <a:ext cx="3261390" cy="837389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x 3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572643"/>
            <a:ext cx="2461589" cy="731527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10484" y="1205055"/>
            <a:ext cx="2110411" cy="1763588"/>
            <a:chOff x="210484" y="1775327"/>
            <a:chExt cx="2110411" cy="1763588"/>
          </a:xfrm>
        </p:grpSpPr>
        <p:sp>
          <p:nvSpPr>
            <p:cNvPr id="6" name="TextBox 5"/>
            <p:cNvSpPr txBox="1"/>
            <p:nvPr/>
          </p:nvSpPr>
          <p:spPr>
            <a:xfrm>
              <a:off x="286468" y="1775327"/>
              <a:ext cx="1891711" cy="928583"/>
            </a:xfrm>
            <a:prstGeom prst="rect">
              <a:avLst/>
            </a:prstGeom>
            <a:noFill/>
          </p:spPr>
          <p:txBody>
            <a:bodyPr wrap="square" lIns="177019" tIns="88509" rIns="177019" bIns="88509" rtlCol="0">
              <a:spAutoFit/>
            </a:bodyPr>
            <a:lstStyle/>
            <a:p>
              <a:pPr algn="ctr" defTabSz="522811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46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9184" y="2602717"/>
              <a:ext cx="1891711" cy="936198"/>
            </a:xfrm>
            <a:prstGeom prst="rect">
              <a:avLst/>
            </a:prstGeom>
            <a:noFill/>
          </p:spPr>
          <p:txBody>
            <a:bodyPr wrap="square" lIns="177019" tIns="88509" rIns="177019" bIns="88509" rtlCol="0">
              <a:spAutoFit/>
            </a:bodyPr>
            <a:lstStyle/>
            <a:p>
              <a:pPr algn="ctr" defTabSz="522811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46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0484" y="2163678"/>
              <a:ext cx="1047546" cy="755058"/>
            </a:xfrm>
            <a:prstGeom prst="rect">
              <a:avLst/>
            </a:prstGeom>
            <a:noFill/>
          </p:spPr>
          <p:txBody>
            <a:bodyPr wrap="square" lIns="177019" tIns="88509" rIns="177019" bIns="88509" rtlCol="0">
              <a:spAutoFit/>
            </a:bodyPr>
            <a:lstStyle/>
            <a:p>
              <a:pPr algn="ctr" defTabSz="522811" eaLnBrk="0" fontAlgn="base" hangingPunct="0">
                <a:lnSpc>
                  <a:spcPct val="107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5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32567" y="3394698"/>
              <a:ext cx="112555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849479" y="568574"/>
            <a:ext cx="3024572" cy="731527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6904" y="3251548"/>
            <a:ext cx="3687094" cy="606877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3 </a:t>
            </a:r>
            <a:r>
              <a:rPr lang="en-US" alt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 </a:t>
            </a:r>
            <a:r>
              <a:rPr lang="en-US" alt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6902" y="3771229"/>
            <a:ext cx="3687094" cy="606877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3 </a:t>
            </a:r>
            <a:r>
              <a:rPr lang="en-US" alt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 </a:t>
            </a:r>
            <a:r>
              <a:rPr lang="en-US" alt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6156" y="4347873"/>
            <a:ext cx="4258092" cy="685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77019" tIns="88509" rIns="177019" bIns="88509" rtlCol="0" anchor="ctr"/>
          <a:lstStyle/>
          <a:p>
            <a:pPr algn="ctr"/>
            <a:r>
              <a:rPr lang="en-US" sz="3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x 3 = 36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203775" y="1150651"/>
            <a:ext cx="2110411" cy="2512571"/>
            <a:chOff x="3203775" y="1150651"/>
            <a:chExt cx="2110411" cy="2512571"/>
          </a:xfrm>
        </p:grpSpPr>
        <p:grpSp>
          <p:nvGrpSpPr>
            <p:cNvPr id="22" name="Group 21"/>
            <p:cNvGrpSpPr/>
            <p:nvPr/>
          </p:nvGrpSpPr>
          <p:grpSpPr>
            <a:xfrm>
              <a:off x="3203775" y="1150651"/>
              <a:ext cx="2110411" cy="1763588"/>
              <a:chOff x="210484" y="1775327"/>
              <a:chExt cx="2110411" cy="176358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86468" y="1775327"/>
                <a:ext cx="1891711" cy="928583"/>
              </a:xfrm>
              <a:prstGeom prst="rect">
                <a:avLst/>
              </a:prstGeom>
              <a:noFill/>
            </p:spPr>
            <p:txBody>
              <a:bodyPr wrap="square" lIns="177019" tIns="88509" rIns="177019" bIns="88509" rtlCol="0">
                <a:spAutoFit/>
              </a:bodyPr>
              <a:lstStyle/>
              <a:p>
                <a:pPr algn="ctr" defTabSz="522811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4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29184" y="2602717"/>
                <a:ext cx="1891711" cy="936198"/>
              </a:xfrm>
              <a:prstGeom prst="rect">
                <a:avLst/>
              </a:prstGeom>
              <a:noFill/>
            </p:spPr>
            <p:txBody>
              <a:bodyPr wrap="square" lIns="177019" tIns="88509" rIns="177019" bIns="88509" rtlCol="0">
                <a:spAutoFit/>
              </a:bodyPr>
              <a:lstStyle/>
              <a:p>
                <a:pPr algn="ctr" defTabSz="522811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46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0484" y="2163678"/>
                <a:ext cx="1047546" cy="755058"/>
              </a:xfrm>
              <a:prstGeom prst="rect">
                <a:avLst/>
              </a:prstGeom>
              <a:noFill/>
            </p:spPr>
            <p:txBody>
              <a:bodyPr wrap="square" lIns="177019" tIns="88509" rIns="177019" bIns="88509" rtlCol="0">
                <a:spAutoFit/>
              </a:bodyPr>
              <a:lstStyle/>
              <a:p>
                <a:pPr algn="ctr" defTabSz="522811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35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632567" y="3394698"/>
                <a:ext cx="1125552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3648695" y="2726035"/>
              <a:ext cx="1125553" cy="937187"/>
              <a:chOff x="3648695" y="3296307"/>
              <a:chExt cx="1125553" cy="93718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934304" y="3296307"/>
                <a:ext cx="839944" cy="928583"/>
              </a:xfrm>
              <a:prstGeom prst="rect">
                <a:avLst/>
              </a:prstGeom>
              <a:noFill/>
            </p:spPr>
            <p:txBody>
              <a:bodyPr wrap="square" lIns="177019" tIns="88509" rIns="177019" bIns="88509" rtlCol="0">
                <a:spAutoFit/>
              </a:bodyPr>
              <a:lstStyle/>
              <a:p>
                <a:pPr algn="ctr" defTabSz="522811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4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648695" y="3297296"/>
                <a:ext cx="839944" cy="936198"/>
              </a:xfrm>
              <a:prstGeom prst="rect">
                <a:avLst/>
              </a:prstGeom>
              <a:noFill/>
            </p:spPr>
            <p:txBody>
              <a:bodyPr wrap="square" lIns="177019" tIns="88509" rIns="177019" bIns="88509" rtlCol="0">
                <a:spAutoFit/>
              </a:bodyPr>
              <a:lstStyle/>
              <a:p>
                <a:pPr algn="ctr" defTabSz="522811" eaLnBrk="0" fontAlgn="base" hangingPunct="0">
                  <a:lnSpc>
                    <a:spcPct val="107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4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4355690" y="3411798"/>
            <a:ext cx="1219201" cy="123461"/>
            <a:chOff x="4355690" y="3411798"/>
            <a:chExt cx="1219201" cy="123461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355690" y="3411798"/>
              <a:ext cx="0" cy="1234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355691" y="3525421"/>
              <a:ext cx="12192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068667" y="3415990"/>
            <a:ext cx="1506223" cy="694450"/>
            <a:chOff x="4068667" y="3415990"/>
            <a:chExt cx="1506223" cy="694450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4068668" y="3415990"/>
              <a:ext cx="1" cy="69445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068667" y="4110440"/>
              <a:ext cx="1506223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51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83" y="324465"/>
            <a:ext cx="8898193" cy="4250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Khi thực hiện </a:t>
            </a:r>
            <a:r>
              <a:rPr lang="nl-N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số có hai chữ số với số có một chữ số (không nhớ) ta thực </a:t>
            </a:r>
            <a:r>
              <a:rPr lang="nl-N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nl-N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bước:</a:t>
            </a:r>
          </a:p>
          <a:p>
            <a:pPr marL="0" indent="0">
              <a:buNone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Bước 1: Đặt tính</a:t>
            </a:r>
          </a:p>
          <a:p>
            <a:pPr marL="0" indent="0">
              <a:buNone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Bước 2: Tính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86" y="3588774"/>
            <a:ext cx="9144000" cy="155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2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agram, arrow&#10;&#10;Description automatically generated">
            <a:extLst>
              <a:ext uri="{FF2B5EF4-FFF2-40B4-BE49-F238E27FC236}">
                <a16:creationId xmlns:a16="http://schemas.microsoft.com/office/drawing/2014/main" id="{1B3DB41F-2EF0-DE84-898B-2F0071E57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2" b="9574"/>
          <a:stretch/>
        </p:blipFill>
        <p:spPr>
          <a:xfrm>
            <a:off x="98324" y="0"/>
            <a:ext cx="9045676" cy="514350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1307692" y="1463201"/>
            <a:ext cx="69415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THỰC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SGK/70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381" y="224175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935" y="49159"/>
            <a:ext cx="2792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91380" y="1209368"/>
            <a:ext cx="1119771" cy="1573334"/>
            <a:chOff x="1091380" y="1209368"/>
            <a:chExt cx="1119771" cy="1573334"/>
          </a:xfrm>
        </p:grpSpPr>
        <p:sp>
          <p:nvSpPr>
            <p:cNvPr id="3" name="TextBox 2"/>
            <p:cNvSpPr txBox="1"/>
            <p:nvPr/>
          </p:nvSpPr>
          <p:spPr>
            <a:xfrm>
              <a:off x="1406013" y="1209368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10932" y="1951705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91380" y="173539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160208" y="2782702"/>
              <a:ext cx="104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984091" y="1214285"/>
            <a:ext cx="1119771" cy="1573334"/>
            <a:chOff x="1091380" y="1209368"/>
            <a:chExt cx="1119771" cy="1573334"/>
          </a:xfrm>
        </p:grpSpPr>
        <p:sp>
          <p:nvSpPr>
            <p:cNvPr id="12" name="TextBox 11"/>
            <p:cNvSpPr txBox="1"/>
            <p:nvPr/>
          </p:nvSpPr>
          <p:spPr>
            <a:xfrm>
              <a:off x="1406013" y="1209368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10932" y="1951705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91380" y="173539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160208" y="2782702"/>
              <a:ext cx="104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857138" y="1219202"/>
            <a:ext cx="1119771" cy="1573334"/>
            <a:chOff x="1091380" y="1209368"/>
            <a:chExt cx="1119771" cy="1573334"/>
          </a:xfrm>
        </p:grpSpPr>
        <p:sp>
          <p:nvSpPr>
            <p:cNvPr id="17" name="TextBox 16"/>
            <p:cNvSpPr txBox="1"/>
            <p:nvPr/>
          </p:nvSpPr>
          <p:spPr>
            <a:xfrm>
              <a:off x="1406013" y="1209368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10932" y="1951705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91380" y="173539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160208" y="2782702"/>
              <a:ext cx="104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808844" y="1224118"/>
            <a:ext cx="1119771" cy="1573334"/>
            <a:chOff x="1091380" y="1209368"/>
            <a:chExt cx="1119771" cy="1573334"/>
          </a:xfrm>
        </p:grpSpPr>
        <p:sp>
          <p:nvSpPr>
            <p:cNvPr id="22" name="TextBox 21"/>
            <p:cNvSpPr txBox="1"/>
            <p:nvPr/>
          </p:nvSpPr>
          <p:spPr>
            <a:xfrm>
              <a:off x="1406013" y="1209368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10932" y="1951705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91380" y="173539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160208" y="2782702"/>
              <a:ext cx="104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328752" y="49159"/>
            <a:ext cx="213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7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2" y="-1"/>
            <a:ext cx="8914189" cy="5143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02" y="3650227"/>
            <a:ext cx="1929512" cy="10687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9747" y="739602"/>
            <a:ext cx="4964822" cy="1546770"/>
          </a:xfrm>
          <a:prstGeom prst="rect">
            <a:avLst/>
          </a:prstGeom>
          <a:noFill/>
        </p:spPr>
        <p:txBody>
          <a:bodyPr wrap="none" lIns="80328" tIns="40164" rIns="80328" bIns="40164">
            <a:spAutoFit/>
          </a:bodyPr>
          <a:lstStyle/>
          <a:p>
            <a:pPr algn="ctr"/>
            <a:r>
              <a:rPr lang="en-US" sz="4762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VƯỢT CHƯỚNG</a:t>
            </a:r>
          </a:p>
          <a:p>
            <a:pPr algn="ctr"/>
            <a:r>
              <a:rPr lang="en-US" sz="4762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74862" y="5453744"/>
            <a:ext cx="594280" cy="4572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80553" y="5453742"/>
            <a:ext cx="59428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" y="-2"/>
            <a:ext cx="9143999" cy="5143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2" y="-1"/>
            <a:ext cx="9184638" cy="5143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95" y="4271544"/>
            <a:ext cx="1201853" cy="528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02" y="3650227"/>
            <a:ext cx="1929512" cy="1068798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74862" y="5257797"/>
            <a:ext cx="59428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03" y="3244794"/>
            <a:ext cx="1242150" cy="466385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89130" y="5257799"/>
            <a:ext cx="594280" cy="457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274861" y="150276"/>
            <a:ext cx="2711650" cy="7563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8" tIns="40164" rIns="80328" bIns="40164" rtlCol="0" anchor="ctr"/>
          <a:lstStyle/>
          <a:p>
            <a:r>
              <a:rPr lang="en-US" sz="45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69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045" y="38423"/>
            <a:ext cx="2822832" cy="2643263"/>
            <a:chOff x="155998" y="20173"/>
            <a:chExt cx="1895945" cy="1185980"/>
          </a:xfrm>
        </p:grpSpPr>
        <p:sp>
          <p:nvSpPr>
            <p:cNvPr id="11" name="Rectangle 10"/>
            <p:cNvSpPr/>
            <p:nvPr/>
          </p:nvSpPr>
          <p:spPr>
            <a:xfrm>
              <a:off x="155998" y="20173"/>
              <a:ext cx="1895945" cy="1185980"/>
            </a:xfrm>
            <a:prstGeom prst="rect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328" tIns="40164" rIns="80328" bIns="40164" rtlCol="0" anchor="ctr"/>
            <a:lstStyle/>
            <a:p>
              <a:pPr algn="ctr"/>
              <a:endParaRPr lang="en-US" sz="285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6375" y="20173"/>
              <a:ext cx="769302" cy="40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28510" y="442317"/>
              <a:ext cx="489859" cy="40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6269" y="246710"/>
              <a:ext cx="455786" cy="35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7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08545" y="858320"/>
              <a:ext cx="7870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4274861" y="1035790"/>
            <a:ext cx="2711650" cy="7563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8" tIns="40164" rIns="80328" bIns="40164" rtlCol="0" anchor="ctr"/>
          <a:lstStyle/>
          <a:p>
            <a:r>
              <a:rPr lang="en-US" sz="45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29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90" y="110103"/>
            <a:ext cx="869021" cy="79655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274861" y="1925306"/>
            <a:ext cx="2711650" cy="7563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8" tIns="40164" rIns="80328" bIns="40164" rtlCol="0" anchor="ctr"/>
          <a:lstStyle/>
          <a:p>
            <a:r>
              <a:rPr lang="en-US" sz="45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96</a:t>
            </a: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7332373" y="191767"/>
            <a:ext cx="1924644" cy="759662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18"/>
          <p:cNvSpPr>
            <a:spLocks noChangeArrowheads="1"/>
          </p:cNvSpPr>
          <p:nvPr/>
        </p:nvSpPr>
        <p:spPr bwMode="auto">
          <a:xfrm>
            <a:off x="7823681" y="197785"/>
            <a:ext cx="743622" cy="76219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6" name="Oval 19"/>
          <p:cNvSpPr>
            <a:spLocks noChangeArrowheads="1"/>
          </p:cNvSpPr>
          <p:nvPr/>
        </p:nvSpPr>
        <p:spPr bwMode="auto">
          <a:xfrm>
            <a:off x="7821847" y="162420"/>
            <a:ext cx="743622" cy="76219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7" name="Oval 20"/>
          <p:cNvSpPr>
            <a:spLocks noChangeArrowheads="1"/>
          </p:cNvSpPr>
          <p:nvPr/>
        </p:nvSpPr>
        <p:spPr bwMode="auto">
          <a:xfrm>
            <a:off x="7809332" y="162418"/>
            <a:ext cx="754193" cy="76219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Oval 21"/>
          <p:cNvSpPr>
            <a:spLocks noChangeArrowheads="1"/>
          </p:cNvSpPr>
          <p:nvPr/>
        </p:nvSpPr>
        <p:spPr bwMode="auto">
          <a:xfrm>
            <a:off x="7823680" y="131201"/>
            <a:ext cx="754193" cy="76219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" name="Oval 22"/>
          <p:cNvSpPr>
            <a:spLocks noChangeArrowheads="1"/>
          </p:cNvSpPr>
          <p:nvPr/>
        </p:nvSpPr>
        <p:spPr bwMode="auto">
          <a:xfrm>
            <a:off x="7836599" y="183016"/>
            <a:ext cx="740247" cy="76219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50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7" name="chimes.wav"/>
          </p:stSnd>
        </p:sndAc>
      </p:transition>
    </mc:Choice>
    <mc:Fallback xmlns="">
      <p:transition spd="med">
        <p:fade/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1 0 " pathEditMode="relative" rAng="0" ptsTypes="AA">
                                      <p:cBhvr>
                                        <p:cTn id="8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7" grpId="2" animBg="1"/>
      <p:bldP spid="23" grpId="0" animBg="1"/>
      <p:bldP spid="23" grpId="1" animBg="1"/>
      <p:bldP spid="25" grpId="0" animBg="1"/>
      <p:bldP spid="25" grpId="1" animBg="1"/>
      <p:bldP spid="34" grpId="0" animBg="1"/>
      <p:bldP spid="34" grpId="1" animBg="1"/>
      <p:bldP spid="34" grpId="2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029096" cy="5143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458" y="-1"/>
            <a:ext cx="9460062" cy="5143501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42" y="4228845"/>
            <a:ext cx="726608" cy="559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02" y="3650227"/>
            <a:ext cx="1929512" cy="1068798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74862" y="5257799"/>
            <a:ext cx="59428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03" y="3244794"/>
            <a:ext cx="1242150" cy="466385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293622" y="5233306"/>
            <a:ext cx="594280" cy="4572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12045" y="38424"/>
            <a:ext cx="2822832" cy="2774358"/>
            <a:chOff x="155998" y="20173"/>
            <a:chExt cx="1895945" cy="1185980"/>
          </a:xfrm>
        </p:grpSpPr>
        <p:sp>
          <p:nvSpPr>
            <p:cNvPr id="20" name="Rectangle 19"/>
            <p:cNvSpPr/>
            <p:nvPr/>
          </p:nvSpPr>
          <p:spPr>
            <a:xfrm>
              <a:off x="155998" y="20173"/>
              <a:ext cx="1895945" cy="1185980"/>
            </a:xfrm>
            <a:prstGeom prst="rect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328" tIns="40164" rIns="80328" bIns="40164" rtlCol="0" anchor="ctr"/>
            <a:lstStyle/>
            <a:p>
              <a:pPr algn="ctr"/>
              <a:endParaRPr lang="en-US" sz="285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6375" y="20173"/>
              <a:ext cx="769302" cy="390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8510" y="442317"/>
              <a:ext cx="489859" cy="390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6269" y="246710"/>
              <a:ext cx="455786" cy="34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7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08545" y="858320"/>
              <a:ext cx="7870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253358" y="2056401"/>
            <a:ext cx="2711650" cy="7563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8" tIns="40164" rIns="80328" bIns="40164" rtlCol="0" anchor="ctr"/>
          <a:lstStyle/>
          <a:p>
            <a:r>
              <a:rPr lang="en-US" sz="45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68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48232" y="272084"/>
            <a:ext cx="2711650" cy="7600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8" tIns="40164" rIns="80328" bIns="40164" rtlCol="0" anchor="ctr"/>
          <a:lstStyle/>
          <a:p>
            <a:r>
              <a:rPr lang="en-US" sz="45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36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53358" y="1140460"/>
            <a:ext cx="2711650" cy="7563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8" tIns="40164" rIns="80328" bIns="40164" rtlCol="0" anchor="ctr"/>
          <a:lstStyle/>
          <a:p>
            <a:r>
              <a:rPr lang="en-US" sz="45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38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97" y="2016229"/>
            <a:ext cx="869021" cy="796554"/>
          </a:xfrm>
          <a:prstGeom prst="rect">
            <a:avLst/>
          </a:prstGeom>
        </p:spPr>
      </p:pic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7209085" y="191767"/>
            <a:ext cx="1945192" cy="759663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7823680" y="197785"/>
            <a:ext cx="751561" cy="76219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7821846" y="162420"/>
            <a:ext cx="751561" cy="76219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7809332" y="162418"/>
            <a:ext cx="762245" cy="76219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7823680" y="131201"/>
            <a:ext cx="762245" cy="76219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7836600" y="183016"/>
            <a:ext cx="748150" cy="76219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47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6" name="chimes.wav"/>
          </p:stSnd>
        </p:sndAc>
      </p:transition>
    </mc:Choice>
    <mc:Fallback xmlns="">
      <p:transition spd="med">
        <p:fad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 0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29" grpId="2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952566" y="-2"/>
            <a:ext cx="9193194" cy="5143501"/>
            <a:chOff x="9041610" y="-2738"/>
            <a:chExt cx="8914189" cy="514350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1610" y="-2738"/>
              <a:ext cx="8914189" cy="5143501"/>
            </a:xfrm>
            <a:prstGeom prst="rect">
              <a:avLst/>
            </a:prstGeom>
          </p:spPr>
        </p:pic>
        <p:pic>
          <p:nvPicPr>
            <p:cNvPr id="41" name="Picture 40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8748" y="4236142"/>
              <a:ext cx="900211" cy="63789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029096" cy="5143501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33" y="4129894"/>
            <a:ext cx="1402491" cy="850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02" y="3650227"/>
            <a:ext cx="1929512" cy="1068798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74862" y="5453742"/>
            <a:ext cx="59428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03" y="3244794"/>
            <a:ext cx="1242150" cy="466385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89186" y="5453742"/>
            <a:ext cx="594280" cy="4572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12045" y="38424"/>
            <a:ext cx="2822832" cy="2774358"/>
            <a:chOff x="155998" y="20173"/>
            <a:chExt cx="1895945" cy="1185980"/>
          </a:xfrm>
        </p:grpSpPr>
        <p:sp>
          <p:nvSpPr>
            <p:cNvPr id="20" name="Rectangle 19"/>
            <p:cNvSpPr/>
            <p:nvPr/>
          </p:nvSpPr>
          <p:spPr>
            <a:xfrm>
              <a:off x="155998" y="20173"/>
              <a:ext cx="1895945" cy="1185980"/>
            </a:xfrm>
            <a:prstGeom prst="rect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328" tIns="40164" rIns="80328" bIns="40164" rtlCol="0" anchor="ctr"/>
            <a:lstStyle/>
            <a:p>
              <a:pPr algn="ctr"/>
              <a:endParaRPr lang="en-US" sz="285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6375" y="20173"/>
              <a:ext cx="769302" cy="390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8510" y="442317"/>
              <a:ext cx="489859" cy="390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6269" y="246710"/>
              <a:ext cx="455786" cy="34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7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08545" y="858320"/>
              <a:ext cx="7870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253358" y="1200169"/>
            <a:ext cx="2711650" cy="7563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8" tIns="40164" rIns="80328" bIns="40164" rtlCol="0" anchor="ctr"/>
          <a:lstStyle/>
          <a:p>
            <a:r>
              <a:rPr lang="en-US" sz="45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84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48232" y="272084"/>
            <a:ext cx="2711650" cy="7600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8" tIns="40164" rIns="80328" bIns="40164" rtlCol="0" anchor="ctr"/>
          <a:lstStyle/>
          <a:p>
            <a:r>
              <a:rPr lang="en-US" sz="45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44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61786" y="2089685"/>
            <a:ext cx="2711650" cy="7563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8" tIns="40164" rIns="80328" bIns="40164" rtlCol="0" anchor="ctr"/>
          <a:lstStyle/>
          <a:p>
            <a:r>
              <a:rPr lang="en-US" sz="45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48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97" y="1197524"/>
            <a:ext cx="869021" cy="796554"/>
          </a:xfrm>
          <a:prstGeom prst="rect">
            <a:avLst/>
          </a:prstGeom>
        </p:spPr>
      </p:pic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7383743" y="191767"/>
            <a:ext cx="1893821" cy="759663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7823681" y="197785"/>
            <a:ext cx="731712" cy="76219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7821847" y="162420"/>
            <a:ext cx="731712" cy="76219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7809332" y="162418"/>
            <a:ext cx="742115" cy="76219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7823680" y="131201"/>
            <a:ext cx="742115" cy="76219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7836600" y="183016"/>
            <a:ext cx="728392" cy="76219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41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6" name="chimes.wav"/>
          </p:stSnd>
        </p:sndAc>
      </p:transition>
    </mc:Choice>
    <mc:Fallback xmlns="">
      <p:transition spd="med">
        <p:fade/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99114 -0.0071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6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29" grpId="2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2" y="-1"/>
            <a:ext cx="9143998" cy="5143501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50" y="4184624"/>
            <a:ext cx="900211" cy="637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02" y="3650227"/>
            <a:ext cx="1929512" cy="10687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0193" y="3759946"/>
            <a:ext cx="611705" cy="583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17" y="4080656"/>
            <a:ext cx="629539" cy="827880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1137416" y="2075258"/>
            <a:ext cx="3986545" cy="609128"/>
          </a:xfrm>
          <a:prstGeom prst="wave">
            <a:avLst>
              <a:gd name="adj1" fmla="val 652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8" tIns="40164" rIns="80328" bIns="40164" numCol="1" rtlCol="0" anchor="ctr">
            <a:prstTxWarp prst="textWave1">
              <a:avLst/>
            </a:prstTxWarp>
          </a:bodyPr>
          <a:lstStyle/>
          <a:p>
            <a:r>
              <a:rPr lang="en-US" sz="57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CHÀO MỪNG </a:t>
            </a:r>
            <a:r>
              <a:rPr lang="en-US" sz="571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TÍ </a:t>
            </a:r>
            <a:r>
              <a:rPr lang="en-US" sz="57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VỀ </a:t>
            </a:r>
            <a:r>
              <a:rPr lang="en-US" sz="571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NHÀ  </a:t>
            </a:r>
            <a:endParaRPr lang="en-US" sz="571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7260" y="3535928"/>
            <a:ext cx="806097" cy="620158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74862" y="5380264"/>
            <a:ext cx="594280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03" y="3244794"/>
            <a:ext cx="1242150" cy="466385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002010" y="5409713"/>
            <a:ext cx="594280" cy="4572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484675" y="5409713"/>
            <a:ext cx="594280" cy="4572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274861" y="150276"/>
            <a:ext cx="2711650" cy="7563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8" tIns="40164" rIns="80328" bIns="40164" rtlCol="0" anchor="ctr"/>
          <a:lstStyle/>
          <a:p>
            <a:r>
              <a:rPr lang="en-US" sz="45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55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12045" y="38423"/>
            <a:ext cx="2822832" cy="2643263"/>
            <a:chOff x="155998" y="20173"/>
            <a:chExt cx="1895945" cy="1185980"/>
          </a:xfrm>
        </p:grpSpPr>
        <p:sp>
          <p:nvSpPr>
            <p:cNvPr id="25" name="Rectangle 24"/>
            <p:cNvSpPr/>
            <p:nvPr/>
          </p:nvSpPr>
          <p:spPr>
            <a:xfrm>
              <a:off x="155998" y="20173"/>
              <a:ext cx="1895945" cy="1185980"/>
            </a:xfrm>
            <a:prstGeom prst="rect">
              <a:avLst/>
            </a:prstGeom>
            <a:solidFill>
              <a:srgbClr val="FFFF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0328" tIns="40164" rIns="80328" bIns="40164" rtlCol="0" anchor="ctr"/>
            <a:lstStyle/>
            <a:p>
              <a:pPr algn="ctr"/>
              <a:endParaRPr lang="en-US" sz="285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6375" y="20173"/>
              <a:ext cx="769302" cy="40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28510" y="442317"/>
              <a:ext cx="489859" cy="40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333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6269" y="246710"/>
              <a:ext cx="455786" cy="35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7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08545" y="858320"/>
              <a:ext cx="78702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4274861" y="1035790"/>
            <a:ext cx="2711650" cy="7563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8" tIns="40164" rIns="80328" bIns="40164" rtlCol="0" anchor="ctr"/>
          <a:lstStyle/>
          <a:p>
            <a:r>
              <a:rPr lang="en-US" sz="45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51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90" y="110103"/>
            <a:ext cx="869021" cy="79655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274861" y="1925306"/>
            <a:ext cx="2711650" cy="7563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8" tIns="40164" rIns="80328" bIns="40164" rtlCol="0" anchor="ctr"/>
          <a:lstStyle/>
          <a:p>
            <a:r>
              <a:rPr lang="en-US" sz="45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72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45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7383743" y="191767"/>
            <a:ext cx="1914369" cy="71489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18"/>
          <p:cNvSpPr>
            <a:spLocks noChangeArrowheads="1"/>
          </p:cNvSpPr>
          <p:nvPr/>
        </p:nvSpPr>
        <p:spPr bwMode="auto">
          <a:xfrm>
            <a:off x="7823681" y="197785"/>
            <a:ext cx="739652" cy="7172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>
            <a:off x="7821847" y="162420"/>
            <a:ext cx="739652" cy="7172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7809332" y="162418"/>
            <a:ext cx="750167" cy="7172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7" name="Oval 21"/>
          <p:cNvSpPr>
            <a:spLocks noChangeArrowheads="1"/>
          </p:cNvSpPr>
          <p:nvPr/>
        </p:nvSpPr>
        <p:spPr bwMode="auto">
          <a:xfrm>
            <a:off x="7823680" y="131201"/>
            <a:ext cx="750167" cy="7172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8" name="Oval 22"/>
          <p:cNvSpPr>
            <a:spLocks noChangeArrowheads="1"/>
          </p:cNvSpPr>
          <p:nvPr/>
        </p:nvSpPr>
        <p:spPr bwMode="auto">
          <a:xfrm>
            <a:off x="7836599" y="183016"/>
            <a:ext cx="736295" cy="71727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9548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9" name="chimes.wav"/>
          </p:stSnd>
        </p:sndAc>
      </p:transition>
    </mc:Choice>
    <mc:Fallback xmlns="">
      <p:transition spd="med">
        <p:fade/>
        <p:sndAc>
          <p:stSnd>
            <p:snd r:embed="rId2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-1 0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  <p:bldP spid="21" grpId="0" animBg="1"/>
      <p:bldP spid="21" grpId="1" animBg="1"/>
      <p:bldP spid="21" grpId="2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3" grpId="2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1630"/>
            <a:ext cx="9144000" cy="345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" y="-9831"/>
            <a:ext cx="3267075" cy="126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5143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02" y="3650227"/>
            <a:ext cx="1929512" cy="1068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0193" y="3759946"/>
            <a:ext cx="611705" cy="583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17" y="4080656"/>
            <a:ext cx="629539" cy="827880"/>
          </a:xfrm>
          <a:prstGeom prst="rect">
            <a:avLst/>
          </a:prstGeom>
        </p:spPr>
      </p:pic>
      <p:sp>
        <p:nvSpPr>
          <p:cNvPr id="9" name="Wave 8"/>
          <p:cNvSpPr/>
          <p:nvPr/>
        </p:nvSpPr>
        <p:spPr>
          <a:xfrm>
            <a:off x="1137416" y="2075258"/>
            <a:ext cx="3736093" cy="609128"/>
          </a:xfrm>
          <a:prstGeom prst="wave">
            <a:avLst>
              <a:gd name="adj1" fmla="val 652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328" tIns="40164" rIns="80328" bIns="40164" numCol="1" rtlCol="0" anchor="ctr">
            <a:prstTxWarp prst="textWave1">
              <a:avLst/>
            </a:prstTxWarp>
          </a:bodyPr>
          <a:lstStyle/>
          <a:p>
            <a:r>
              <a:rPr lang="en-US" sz="57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CHÀO MỪNG </a:t>
            </a:r>
            <a:r>
              <a:rPr lang="en-US" sz="571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TÍ </a:t>
            </a:r>
            <a:r>
              <a:rPr lang="en-US" sz="57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VỀ NHÀ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7260" y="3535928"/>
            <a:ext cx="806097" cy="6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935" y="78655"/>
            <a:ext cx="2836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91380" y="1209368"/>
            <a:ext cx="1119771" cy="1573334"/>
            <a:chOff x="1091380" y="1209368"/>
            <a:chExt cx="1119771" cy="1573334"/>
          </a:xfrm>
        </p:grpSpPr>
        <p:sp>
          <p:nvSpPr>
            <p:cNvPr id="3" name="TextBox 2"/>
            <p:cNvSpPr txBox="1"/>
            <p:nvPr/>
          </p:nvSpPr>
          <p:spPr>
            <a:xfrm>
              <a:off x="1406013" y="1209368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10932" y="1951705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91380" y="173539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160208" y="2782702"/>
              <a:ext cx="104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984091" y="1214285"/>
            <a:ext cx="1119771" cy="1573334"/>
            <a:chOff x="1091380" y="1209368"/>
            <a:chExt cx="1119771" cy="1573334"/>
          </a:xfrm>
        </p:grpSpPr>
        <p:sp>
          <p:nvSpPr>
            <p:cNvPr id="12" name="TextBox 11"/>
            <p:cNvSpPr txBox="1"/>
            <p:nvPr/>
          </p:nvSpPr>
          <p:spPr>
            <a:xfrm>
              <a:off x="1406013" y="1209368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10932" y="1951705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91380" y="173539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160208" y="2782702"/>
              <a:ext cx="104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857138" y="1219202"/>
            <a:ext cx="1119771" cy="1573334"/>
            <a:chOff x="1091380" y="1209368"/>
            <a:chExt cx="1119771" cy="1573334"/>
          </a:xfrm>
        </p:grpSpPr>
        <p:sp>
          <p:nvSpPr>
            <p:cNvPr id="17" name="TextBox 16"/>
            <p:cNvSpPr txBox="1"/>
            <p:nvPr/>
          </p:nvSpPr>
          <p:spPr>
            <a:xfrm>
              <a:off x="1406013" y="1209368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10932" y="1951705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91380" y="173539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160208" y="2782702"/>
              <a:ext cx="104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808844" y="1224118"/>
            <a:ext cx="1119771" cy="1573334"/>
            <a:chOff x="1091380" y="1209368"/>
            <a:chExt cx="1119771" cy="1573334"/>
          </a:xfrm>
        </p:grpSpPr>
        <p:sp>
          <p:nvSpPr>
            <p:cNvPr id="22" name="TextBox 21"/>
            <p:cNvSpPr txBox="1"/>
            <p:nvPr/>
          </p:nvSpPr>
          <p:spPr>
            <a:xfrm>
              <a:off x="1406013" y="1209368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10932" y="1951705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91380" y="173539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160208" y="2782702"/>
              <a:ext cx="1046024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401098" y="280711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93813" y="280220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47197" y="2797283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38235" y="2821864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4683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465" y="-265472"/>
            <a:ext cx="9674941" cy="5692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8314" y="-49165"/>
            <a:ext cx="213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1630"/>
            <a:ext cx="9144000" cy="345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" y="-9831"/>
            <a:ext cx="3267075" cy="126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9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3728" y="0"/>
            <a:ext cx="8190271" cy="82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" y="129040"/>
            <a:ext cx="1769806" cy="9040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6981" y="324465"/>
            <a:ext cx="481780" cy="50144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845575" y="108155"/>
            <a:ext cx="8416413" cy="1071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5" y="1200757"/>
            <a:ext cx="7973960" cy="39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1630"/>
            <a:ext cx="9144000" cy="345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" y="-9831"/>
            <a:ext cx="3267075" cy="126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9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813" y="407361"/>
            <a:ext cx="8446284" cy="1592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69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98" y="2997"/>
            <a:ext cx="7041403" cy="51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8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65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7" y="1438967"/>
            <a:ext cx="7467705" cy="3704533"/>
          </a:xfrm>
          <a:prstGeom prst="rect">
            <a:avLst/>
          </a:prstGeom>
        </p:spPr>
      </p:pic>
      <p:sp>
        <p:nvSpPr>
          <p:cNvPr id="17" name="Oval 16">
            <a:hlinkClick r:id="rId6" action="ppaction://hlinksldjump"/>
          </p:cNvPr>
          <p:cNvSpPr/>
          <p:nvPr/>
        </p:nvSpPr>
        <p:spPr>
          <a:xfrm>
            <a:off x="572082" y="1456848"/>
            <a:ext cx="4111354" cy="3683129"/>
          </a:xfrm>
          <a:custGeom>
            <a:avLst/>
            <a:gdLst/>
            <a:ahLst/>
            <a:cxnLst/>
            <a:rect l="l" t="t" r="r" b="b"/>
            <a:pathLst>
              <a:path w="5004048" h="4572000">
                <a:moveTo>
                  <a:pt x="0" y="0"/>
                </a:moveTo>
                <a:lnTo>
                  <a:pt x="4572000" y="0"/>
                </a:lnTo>
                <a:lnTo>
                  <a:pt x="4572000" y="1931790"/>
                </a:lnTo>
                <a:cubicBezTo>
                  <a:pt x="4810614" y="1931790"/>
                  <a:pt x="5004048" y="2125224"/>
                  <a:pt x="5004048" y="2363838"/>
                </a:cubicBezTo>
                <a:cubicBezTo>
                  <a:pt x="5004048" y="2602452"/>
                  <a:pt x="4810614" y="2795886"/>
                  <a:pt x="4572000" y="2795886"/>
                </a:cubicBezTo>
                <a:lnTo>
                  <a:pt x="4572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019" tIns="88509" rIns="177019" bIns="88509" rtlCol="0" anchor="ctr"/>
          <a:lstStyle/>
          <a:p>
            <a:pPr algn="ctr"/>
            <a:endParaRPr lang="en-US" sz="600"/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290613" y="1465723"/>
            <a:ext cx="3741829" cy="3683129"/>
          </a:xfrm>
          <a:custGeom>
            <a:avLst/>
            <a:gdLst/>
            <a:ahLst/>
            <a:cxnLst/>
            <a:rect l="l" t="t" r="r" b="b"/>
            <a:pathLst>
              <a:path w="4572000" h="4572000">
                <a:moveTo>
                  <a:pt x="0" y="0"/>
                </a:moveTo>
                <a:lnTo>
                  <a:pt x="4572000" y="0"/>
                </a:lnTo>
                <a:lnTo>
                  <a:pt x="4572000" y="4572000"/>
                </a:lnTo>
                <a:lnTo>
                  <a:pt x="0" y="4572000"/>
                </a:lnTo>
                <a:lnTo>
                  <a:pt x="0" y="2797766"/>
                </a:lnTo>
                <a:lnTo>
                  <a:pt x="10575" y="2798832"/>
                </a:lnTo>
                <a:cubicBezTo>
                  <a:pt x="249189" y="2798832"/>
                  <a:pt x="442623" y="2605398"/>
                  <a:pt x="442623" y="2366784"/>
                </a:cubicBezTo>
                <a:cubicBezTo>
                  <a:pt x="442623" y="2128170"/>
                  <a:pt x="249189" y="1934736"/>
                  <a:pt x="10575" y="1934736"/>
                </a:cubicBezTo>
                <a:cubicBezTo>
                  <a:pt x="7033" y="1934736"/>
                  <a:pt x="3500" y="1934779"/>
                  <a:pt x="0" y="193580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019" tIns="88509" rIns="177019" bIns="88509" rtlCol="0" anchor="ctr"/>
          <a:lstStyle/>
          <a:p>
            <a:pPr algn="ctr"/>
            <a:endParaRPr lang="en-US" sz="600"/>
          </a:p>
        </p:txBody>
      </p:sp>
      <p:sp>
        <p:nvSpPr>
          <p:cNvPr id="2" name="TextBox 1"/>
          <p:cNvSpPr txBox="1"/>
          <p:nvPr/>
        </p:nvSpPr>
        <p:spPr>
          <a:xfrm>
            <a:off x="1968282" y="2409734"/>
            <a:ext cx="1347760" cy="1532964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6859" y="2409732"/>
            <a:ext cx="1347760" cy="1532964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8162585" y="4633182"/>
            <a:ext cx="745926" cy="48605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77019" tIns="88509" rIns="177019" bIns="88509" rtlCol="0" anchor="ctr"/>
          <a:lstStyle/>
          <a:p>
            <a:pPr algn="ctr"/>
            <a:endParaRPr lang="en-US" sz="600"/>
          </a:p>
        </p:txBody>
      </p:sp>
      <p:pic>
        <p:nvPicPr>
          <p:cNvPr id="11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37518" y="4703904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1A05A6-1E70-453A-A673-F5D2DBF0B9B5}"/>
              </a:ext>
            </a:extLst>
          </p:cNvPr>
          <p:cNvSpPr/>
          <p:nvPr/>
        </p:nvSpPr>
        <p:spPr>
          <a:xfrm>
            <a:off x="3131974" y="-23166"/>
            <a:ext cx="2531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1A05A6-1E70-453A-A673-F5D2DBF0B9B5}"/>
              </a:ext>
            </a:extLst>
          </p:cNvPr>
          <p:cNvSpPr/>
          <p:nvPr/>
        </p:nvSpPr>
        <p:spPr>
          <a:xfrm>
            <a:off x="2075808" y="600873"/>
            <a:ext cx="43604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TRANH BÍ ẨN</a:t>
            </a:r>
          </a:p>
        </p:txBody>
      </p:sp>
    </p:spTree>
    <p:extLst>
      <p:ext uri="{BB962C8B-B14F-4D97-AF65-F5344CB8AC3E}">
        <p14:creationId xmlns:p14="http://schemas.microsoft.com/office/powerpoint/2010/main" val="22892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7" grpId="0" animBg="1"/>
      <p:bldP spid="19" grpId="0" animBg="1"/>
      <p:bldP spid="2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351180" y="303499"/>
            <a:ext cx="7716239" cy="1782198"/>
          </a:xfrm>
          <a:prstGeom prst="snip2Diag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019" tIns="88509" rIns="177019" bIns="88509" rtlCol="0" anchor="ctr"/>
          <a:lstStyle/>
          <a:p>
            <a:pPr algn="ctr"/>
            <a:r>
              <a:rPr lang="en-US" sz="6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1:  30 x 2 =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1303503" y="2286487"/>
            <a:ext cx="6763916" cy="60929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019" tIns="88509" rIns="177019" bIns="88509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60</a:t>
            </a: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622" y="3803250"/>
            <a:ext cx="1384977" cy="1101152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1330563" y="3096578"/>
            <a:ext cx="6736857" cy="60929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019" tIns="88509" rIns="177019" bIns="88509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50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1345815" y="3898525"/>
            <a:ext cx="6721605" cy="60929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019" tIns="88509" rIns="177019" bIns="88509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32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339975" y="4913673"/>
            <a:ext cx="835844" cy="73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.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  <a:hlinkClick r:id="rId8" action="ppaction://hlinksldjump"/>
            </a:endParaRPr>
          </a:p>
        </p:txBody>
      </p:sp>
      <p:pic>
        <p:nvPicPr>
          <p:cNvPr id="15" name="Picture 11" descr="Picture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29" y="438502"/>
            <a:ext cx="1230326" cy="11248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7332373" y="191767"/>
            <a:ext cx="1924644" cy="759662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7823681" y="197785"/>
            <a:ext cx="743622" cy="76219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7821847" y="162420"/>
            <a:ext cx="743622" cy="76219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7809332" y="162418"/>
            <a:ext cx="754193" cy="76219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7823680" y="131201"/>
            <a:ext cx="754193" cy="76219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7836599" y="183016"/>
            <a:ext cx="740247" cy="76219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900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7" grpId="0" animBg="1"/>
      <p:bldP spid="8" grpId="0" animBg="1"/>
      <p:bldP spid="14" grpId="0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351176" y="194191"/>
            <a:ext cx="7716241" cy="1553314"/>
          </a:xfrm>
          <a:prstGeom prst="snip2DiagRect">
            <a:avLst/>
          </a:prstGeom>
          <a:solidFill>
            <a:srgbClr val="0070C0">
              <a:alpha val="70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019" tIns="88509" rIns="177019" bIns="88509" rtlCol="0" anchor="ctr"/>
          <a:lstStyle/>
          <a:p>
            <a:pPr algn="ctr"/>
            <a:r>
              <a:rPr lang="en-US" sz="6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2: 20 x 4 = ?</a:t>
            </a: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41" y="3782117"/>
            <a:ext cx="1384977" cy="1101152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1259155" y="2039080"/>
            <a:ext cx="6808263" cy="669828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019" tIns="88509" rIns="177019" bIns="88509"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24 </a:t>
            </a:r>
          </a:p>
        </p:txBody>
      </p:sp>
      <p:sp>
        <p:nvSpPr>
          <p:cNvPr id="10" name="Snip Diagonal Corner Rectangle 9"/>
          <p:cNvSpPr/>
          <p:nvPr/>
        </p:nvSpPr>
        <p:spPr>
          <a:xfrm>
            <a:off x="1259156" y="2950767"/>
            <a:ext cx="6808261" cy="63682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019" tIns="88509" rIns="177019" bIns="88509"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80 </a:t>
            </a:r>
          </a:p>
        </p:txBody>
      </p:sp>
      <p:sp>
        <p:nvSpPr>
          <p:cNvPr id="14" name="Snip Diagonal Corner Rectangle 13"/>
          <p:cNvSpPr/>
          <p:nvPr/>
        </p:nvSpPr>
        <p:spPr>
          <a:xfrm>
            <a:off x="1259156" y="3806173"/>
            <a:ext cx="6808261" cy="669828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7019" tIns="88509" rIns="177019" bIns="88509"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60 </a:t>
            </a:r>
          </a:p>
        </p:txBody>
      </p:sp>
      <p:pic>
        <p:nvPicPr>
          <p:cNvPr id="15" name="Picture 11" descr="Picture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73" y="410309"/>
            <a:ext cx="1151350" cy="10234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7332373" y="575226"/>
            <a:ext cx="1924644" cy="759662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7823681" y="581244"/>
            <a:ext cx="743622" cy="76219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7821847" y="545879"/>
            <a:ext cx="743622" cy="76219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7809332" y="545877"/>
            <a:ext cx="754193" cy="76219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7823680" y="514660"/>
            <a:ext cx="754193" cy="76219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7836599" y="566475"/>
            <a:ext cx="740247" cy="76219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339975" y="4913673"/>
            <a:ext cx="835844" cy="73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.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  <a:hlinkClick r:id="rId8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7612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mph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" grpId="0" animBg="1"/>
      <p:bldP spid="10" grpId="0" animBg="1"/>
      <p:bldP spid="14" grpId="0" animBg="1"/>
      <p:bldP spid="16" grpId="0" animBg="1"/>
      <p:bldP spid="16" grpId="1" animBg="1"/>
      <p:bldP spid="16" grpId="2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1252" y="1263169"/>
            <a:ext cx="7456783" cy="1907682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x 3 = ?</a:t>
            </a:r>
          </a:p>
        </p:txBody>
      </p:sp>
    </p:spTree>
    <p:extLst>
      <p:ext uri="{BB962C8B-B14F-4D97-AF65-F5344CB8AC3E}">
        <p14:creationId xmlns:p14="http://schemas.microsoft.com/office/powerpoint/2010/main" val="27978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423"/>
            <a:ext cx="9144000" cy="345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6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569" y="-74019"/>
            <a:ext cx="7456783" cy="1907682"/>
          </a:xfrm>
          <a:prstGeom prst="rect">
            <a:avLst/>
          </a:prstGeom>
          <a:noFill/>
        </p:spPr>
        <p:txBody>
          <a:bodyPr wrap="square" lIns="177019" tIns="88509" rIns="177019" bIns="88509" rtlCol="0">
            <a:spAutoFit/>
          </a:bodyPr>
          <a:lstStyle/>
          <a:p>
            <a:pPr algn="ctr" defTabSz="522811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x 3 = ?</a:t>
            </a: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93" y="2002495"/>
            <a:ext cx="3563006" cy="194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1462" y="4013200"/>
            <a:ext cx="5655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(1phút)</a:t>
            </a:r>
          </a:p>
        </p:txBody>
      </p:sp>
    </p:spTree>
    <p:extLst>
      <p:ext uri="{BB962C8B-B14F-4D97-AF65-F5344CB8AC3E}">
        <p14:creationId xmlns:p14="http://schemas.microsoft.com/office/powerpoint/2010/main" val="215151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476</Words>
  <Application>Microsoft Office PowerPoint</Application>
  <PresentationFormat>On-screen Show (16:9)</PresentationFormat>
  <Paragraphs>162</Paragraphs>
  <Slides>27</Slides>
  <Notes>3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Times New Roman</vt:lpstr>
      <vt:lpstr>Arial</vt:lpstr>
      <vt:lpstr>Calibri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 CÔ VÀ CÁC BẠN ĐẾN VỚI TIẾT HỌC NGÀY HÔM NAY</dc:title>
  <cp:lastModifiedBy>COMPUTER</cp:lastModifiedBy>
  <cp:revision>104</cp:revision>
  <dcterms:modified xsi:type="dcterms:W3CDTF">2022-11-09T22:26:35Z</dcterms:modified>
</cp:coreProperties>
</file>