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media/audio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700" r:id="rId3"/>
    <p:sldMasterId id="2147483726" r:id="rId4"/>
    <p:sldMasterId id="2147483764" r:id="rId5"/>
    <p:sldMasterId id="2147483776" r:id="rId6"/>
    <p:sldMasterId id="2147483788" r:id="rId7"/>
    <p:sldMasterId id="2147483802" r:id="rId8"/>
  </p:sldMasterIdLst>
  <p:notesMasterIdLst>
    <p:notesMasterId r:id="rId28"/>
  </p:notesMasterIdLst>
  <p:sldIdLst>
    <p:sldId id="368" r:id="rId9"/>
    <p:sldId id="322" r:id="rId10"/>
    <p:sldId id="367" r:id="rId11"/>
    <p:sldId id="275" r:id="rId12"/>
    <p:sldId id="381" r:id="rId13"/>
    <p:sldId id="391" r:id="rId14"/>
    <p:sldId id="393" r:id="rId15"/>
    <p:sldId id="382" r:id="rId16"/>
    <p:sldId id="392" r:id="rId17"/>
    <p:sldId id="374" r:id="rId18"/>
    <p:sldId id="394" r:id="rId19"/>
    <p:sldId id="380" r:id="rId20"/>
    <p:sldId id="377" r:id="rId21"/>
    <p:sldId id="385" r:id="rId22"/>
    <p:sldId id="386" r:id="rId23"/>
    <p:sldId id="387" r:id="rId24"/>
    <p:sldId id="388" r:id="rId25"/>
    <p:sldId id="389" r:id="rId26"/>
    <p:sldId id="390" r:id="rId27"/>
  </p:sldIdLst>
  <p:sldSz cx="12192000" cy="6858000"/>
  <p:notesSz cx="6858000" cy="9144000"/>
  <p:embeddedFontLst>
    <p:embeddedFont>
      <p:font typeface=".VnTimeH" panose="020B7200000000000000" pitchFamily="34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.VnTime" panose="020B7200000000000000" pitchFamily="34" charset="0"/>
      <p:regular r:id="rId37"/>
      <p:bold r:id="rId38"/>
      <p:italic r:id="rId39"/>
      <p:boldItalic r:id="rId40"/>
    </p:embeddedFont>
    <p:embeddedFont>
      <p:font typeface=".VnHelvetInsH" panose="020B7200000000000000" pitchFamily="34" charset="0"/>
      <p:regular r:id="rId41"/>
    </p:embeddedFont>
    <p:embeddedFont>
      <p:font typeface="Impact" panose="020B0806030902050204" pitchFamily="34" charset="0"/>
      <p:regular r:id="rId42"/>
    </p:embeddedFont>
    <p:embeddedFont>
      <p:font typeface="VNI-Times" pitchFamily="2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1F2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24" autoAdjust="0"/>
    <p:restoredTop sz="94660"/>
  </p:normalViewPr>
  <p:slideViewPr>
    <p:cSldViewPr>
      <p:cViewPr varScale="1">
        <p:scale>
          <a:sx n="73" d="100"/>
          <a:sy n="73" d="100"/>
        </p:scale>
        <p:origin x="666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301910-EAE0-474D-9905-56BD746BF8E5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10E0D-2299-47C8-B482-3E43868BE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5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A20F-B27C-4A7D-BD07-7FE1E7F01B11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BDF6-9DA9-4444-97CF-D6131A1C48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737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A20F-B27C-4A7D-BD07-7FE1E7F01B11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BDF6-9DA9-4444-97CF-D6131A1C48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30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A20F-B27C-4A7D-BD07-7FE1E7F01B11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BDF6-9DA9-4444-97CF-D6131A1C48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184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6" indent="0" algn="ctr">
              <a:buNone/>
              <a:defRPr/>
            </a:lvl2pPr>
            <a:lvl3pPr marL="914411" indent="0" algn="ctr">
              <a:buNone/>
              <a:defRPr/>
            </a:lvl3pPr>
            <a:lvl4pPr marL="1371617" indent="0" algn="ctr">
              <a:buNone/>
              <a:defRPr/>
            </a:lvl4pPr>
            <a:lvl5pPr marL="1828823" indent="0" algn="ctr">
              <a:buNone/>
              <a:defRPr/>
            </a:lvl5pPr>
            <a:lvl6pPr marL="2286029" indent="0" algn="ctr">
              <a:buNone/>
              <a:defRPr/>
            </a:lvl6pPr>
            <a:lvl7pPr marL="2743234" indent="0" algn="ctr">
              <a:buNone/>
              <a:defRPr/>
            </a:lvl7pPr>
            <a:lvl8pPr marL="3200440" indent="0" algn="ctr">
              <a:buNone/>
              <a:defRPr/>
            </a:lvl8pPr>
            <a:lvl9pPr marL="365764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40731B-4001-4230-B762-90C6FA4CD0E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61399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87191A-8986-4D72-B73D-C86694A59E0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27370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6" indent="0">
              <a:buNone/>
              <a:defRPr sz="1800"/>
            </a:lvl2pPr>
            <a:lvl3pPr marL="914411" indent="0">
              <a:buNone/>
              <a:defRPr sz="1600"/>
            </a:lvl3pPr>
            <a:lvl4pPr marL="1371617" indent="0">
              <a:buNone/>
              <a:defRPr sz="1400"/>
            </a:lvl4pPr>
            <a:lvl5pPr marL="1828823" indent="0">
              <a:buNone/>
              <a:defRPr sz="1400"/>
            </a:lvl5pPr>
            <a:lvl6pPr marL="2286029" indent="0">
              <a:buNone/>
              <a:defRPr sz="1400"/>
            </a:lvl6pPr>
            <a:lvl7pPr marL="2743234" indent="0">
              <a:buNone/>
              <a:defRPr sz="1400"/>
            </a:lvl7pPr>
            <a:lvl8pPr marL="3200440" indent="0">
              <a:buNone/>
              <a:defRPr sz="1400"/>
            </a:lvl8pPr>
            <a:lvl9pPr marL="365764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7DBC86-D983-4AE7-B5F7-BBA927D8007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22386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2071B3-A403-4C29-8258-3068345CDD2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37147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D360FF-A46D-4230-A9F9-F47499261B6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30254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13F7C1-30A0-4DD6-AEAA-6D01DD04139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939796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5554A2-1BD3-489A-95CD-64D2E5B1C2F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50095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517227-5BE5-44C6-BC74-E51229B6EB1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59057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A20F-B27C-4A7D-BD07-7FE1E7F01B11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BDF6-9DA9-4444-97CF-D6131A1C48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3466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CCB3DE-D173-49C1-AA74-6314987A427B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175075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D82413-0E5E-4CA5-9A8C-DCF386F8219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517011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041C47-4C42-4086-9BFE-65DB5A096DD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183433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2"/>
            <a:ext cx="10972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F57E40-61E8-4281-9B21-D70F0FC2079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171559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25B0DB-CFFA-4372-975C-7A7D17FC2E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C7859A-239E-4084-A965-7A00C8DBB0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9483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25B0DB-CFFA-4372-975C-7A7D17FC2E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C7859A-239E-4084-A965-7A00C8DBB0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1462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25B0DB-CFFA-4372-975C-7A7D17FC2E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C7859A-239E-4084-A965-7A00C8DBB0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0876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25B0DB-CFFA-4372-975C-7A7D17FC2E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C7859A-239E-4084-A965-7A00C8DBB0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9488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25B0DB-CFFA-4372-975C-7A7D17FC2E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C7859A-239E-4084-A965-7A00C8DBB0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002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25B0DB-CFFA-4372-975C-7A7D17FC2E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C7859A-239E-4084-A965-7A00C8DBB0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984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A20F-B27C-4A7D-BD07-7FE1E7F01B11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BDF6-9DA9-4444-97CF-D6131A1C48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3455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25B0DB-CFFA-4372-975C-7A7D17FC2E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C7859A-239E-4084-A965-7A00C8DBB0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9120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25B0DB-CFFA-4372-975C-7A7D17FC2E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C7859A-239E-4084-A965-7A00C8DBB0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409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25B0DB-CFFA-4372-975C-7A7D17FC2E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C7859A-239E-4084-A965-7A00C8DBB0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0891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25B0DB-CFFA-4372-975C-7A7D17FC2E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C7859A-239E-4084-A965-7A00C8DBB0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9924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25B0DB-CFFA-4372-975C-7A7D17FC2E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C7859A-239E-4084-A965-7A00C8DBB0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2104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90554" y="103190"/>
            <a:ext cx="10991849" cy="5953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8A551-1B98-4AA2-A1B5-ADDFECD87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475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25B0DB-CFFA-4372-975C-7A7D17FC2E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C7859A-239E-4084-A965-7A00C8DBB0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9651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25B0DB-CFFA-4372-975C-7A7D17FC2E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C7859A-239E-4084-A965-7A00C8DBB0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8088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25B0DB-CFFA-4372-975C-7A7D17FC2E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C7859A-239E-4084-A965-7A00C8DBB0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6204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25B0DB-CFFA-4372-975C-7A7D17FC2E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C7859A-239E-4084-A965-7A00C8DBB0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76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A20F-B27C-4A7D-BD07-7FE1E7F01B11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BDF6-9DA9-4444-97CF-D6131A1C48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146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25B0DB-CFFA-4372-975C-7A7D17FC2E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C7859A-239E-4084-A965-7A00C8DBB0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6051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25B0DB-CFFA-4372-975C-7A7D17FC2E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C7859A-239E-4084-A965-7A00C8DBB0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0817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25B0DB-CFFA-4372-975C-7A7D17FC2E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C7859A-239E-4084-A965-7A00C8DBB0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9636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25B0DB-CFFA-4372-975C-7A7D17FC2E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C7859A-239E-4084-A965-7A00C8DBB0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0951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25B0DB-CFFA-4372-975C-7A7D17FC2E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C7859A-239E-4084-A965-7A00C8DBB0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6336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25B0DB-CFFA-4372-975C-7A7D17FC2E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C7859A-239E-4084-A965-7A00C8DBB0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9579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25B0DB-CFFA-4372-975C-7A7D17FC2E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C7859A-239E-4084-A965-7A00C8DBB0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4244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90554" y="103190"/>
            <a:ext cx="10991849" cy="5953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8A551-1B98-4AA2-A1B5-ADDFECD87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6446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6" indent="0" algn="ctr">
              <a:buNone/>
              <a:defRPr/>
            </a:lvl2pPr>
            <a:lvl3pPr marL="914411" indent="0" algn="ctr">
              <a:buNone/>
              <a:defRPr/>
            </a:lvl3pPr>
            <a:lvl4pPr marL="1371617" indent="0" algn="ctr">
              <a:buNone/>
              <a:defRPr/>
            </a:lvl4pPr>
            <a:lvl5pPr marL="1828823" indent="0" algn="ctr">
              <a:buNone/>
              <a:defRPr/>
            </a:lvl5pPr>
            <a:lvl6pPr marL="2286029" indent="0" algn="ctr">
              <a:buNone/>
              <a:defRPr/>
            </a:lvl6pPr>
            <a:lvl7pPr marL="2743234" indent="0" algn="ctr">
              <a:buNone/>
              <a:defRPr/>
            </a:lvl7pPr>
            <a:lvl8pPr marL="3200440" indent="0" algn="ctr">
              <a:buNone/>
              <a:defRPr/>
            </a:lvl8pPr>
            <a:lvl9pPr marL="365764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0C4480-0F7F-414A-B300-15D77B19034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1658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35B604-3C8E-4E97-BF7C-3495C0B5B67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162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A20F-B27C-4A7D-BD07-7FE1E7F01B11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BDF6-9DA9-4444-97CF-D6131A1C48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401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6" indent="0">
              <a:buNone/>
              <a:defRPr sz="1800"/>
            </a:lvl2pPr>
            <a:lvl3pPr marL="914411" indent="0">
              <a:buNone/>
              <a:defRPr sz="1600"/>
            </a:lvl3pPr>
            <a:lvl4pPr marL="1371617" indent="0">
              <a:buNone/>
              <a:defRPr sz="1400"/>
            </a:lvl4pPr>
            <a:lvl5pPr marL="1828823" indent="0">
              <a:buNone/>
              <a:defRPr sz="1400"/>
            </a:lvl5pPr>
            <a:lvl6pPr marL="2286029" indent="0">
              <a:buNone/>
              <a:defRPr sz="1400"/>
            </a:lvl6pPr>
            <a:lvl7pPr marL="2743234" indent="0">
              <a:buNone/>
              <a:defRPr sz="1400"/>
            </a:lvl7pPr>
            <a:lvl8pPr marL="3200440" indent="0">
              <a:buNone/>
              <a:defRPr sz="1400"/>
            </a:lvl8pPr>
            <a:lvl9pPr marL="365764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4D6BCB-5DB6-4BD5-8FA3-26357400AA6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0684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F78811-FE22-4EC0-B67F-3EEA49347D0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4490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53344C-5E18-4EEF-9626-32EB4CD00C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1849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88F9A8-517E-4503-9EF7-1661A9DE75F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7438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E8DC6A-11FB-4C09-84EB-A9D689030B0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1793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C293D5-4E7E-4CD0-A40B-71F1D134078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7425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2EC0C2-5207-4032-80BA-E72FA422272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9363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64B5C7-931E-4885-B84B-E425EFDA52D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1764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1BAD6C-5DA9-4975-AC99-237C99266CF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5604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6" indent="0" algn="ctr">
              <a:buNone/>
              <a:defRPr/>
            </a:lvl2pPr>
            <a:lvl3pPr marL="914411" indent="0" algn="ctr">
              <a:buNone/>
              <a:defRPr/>
            </a:lvl3pPr>
            <a:lvl4pPr marL="1371617" indent="0" algn="ctr">
              <a:buNone/>
              <a:defRPr/>
            </a:lvl4pPr>
            <a:lvl5pPr marL="1828823" indent="0" algn="ctr">
              <a:buNone/>
              <a:defRPr/>
            </a:lvl5pPr>
            <a:lvl6pPr marL="2286029" indent="0" algn="ctr">
              <a:buNone/>
              <a:defRPr/>
            </a:lvl6pPr>
            <a:lvl7pPr marL="2743234" indent="0" algn="ctr">
              <a:buNone/>
              <a:defRPr/>
            </a:lvl7pPr>
            <a:lvl8pPr marL="3200440" indent="0" algn="ctr">
              <a:buNone/>
              <a:defRPr/>
            </a:lvl8pPr>
            <a:lvl9pPr marL="365764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0C4480-0F7F-414A-B300-15D77B19034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640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A20F-B27C-4A7D-BD07-7FE1E7F01B11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BDF6-9DA9-4444-97CF-D6131A1C48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1280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35B604-3C8E-4E97-BF7C-3495C0B5B67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7072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6" indent="0">
              <a:buNone/>
              <a:defRPr sz="1800"/>
            </a:lvl2pPr>
            <a:lvl3pPr marL="914411" indent="0">
              <a:buNone/>
              <a:defRPr sz="1600"/>
            </a:lvl3pPr>
            <a:lvl4pPr marL="1371617" indent="0">
              <a:buNone/>
              <a:defRPr sz="1400"/>
            </a:lvl4pPr>
            <a:lvl5pPr marL="1828823" indent="0">
              <a:buNone/>
              <a:defRPr sz="1400"/>
            </a:lvl5pPr>
            <a:lvl6pPr marL="2286029" indent="0">
              <a:buNone/>
              <a:defRPr sz="1400"/>
            </a:lvl6pPr>
            <a:lvl7pPr marL="2743234" indent="0">
              <a:buNone/>
              <a:defRPr sz="1400"/>
            </a:lvl7pPr>
            <a:lvl8pPr marL="3200440" indent="0">
              <a:buNone/>
              <a:defRPr sz="1400"/>
            </a:lvl8pPr>
            <a:lvl9pPr marL="365764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4D6BCB-5DB6-4BD5-8FA3-26357400AA6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5623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F78811-FE22-4EC0-B67F-3EEA49347D0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9984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53344C-5E18-4EEF-9626-32EB4CD00C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870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88F9A8-517E-4503-9EF7-1661A9DE75F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0769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E8DC6A-11FB-4C09-84EB-A9D689030B0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9655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C293D5-4E7E-4CD0-A40B-71F1D134078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9255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2EC0C2-5207-4032-80BA-E72FA422272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397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64B5C7-931E-4885-B84B-E425EFDA52D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6326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1BAD6C-5DA9-4975-AC99-237C99266CF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466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A20F-B27C-4A7D-BD07-7FE1E7F01B11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BDF6-9DA9-4444-97CF-D6131A1C48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185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6" indent="0" algn="ctr">
              <a:buNone/>
              <a:defRPr/>
            </a:lvl2pPr>
            <a:lvl3pPr marL="914411" indent="0" algn="ctr">
              <a:buNone/>
              <a:defRPr/>
            </a:lvl3pPr>
            <a:lvl4pPr marL="1371617" indent="0" algn="ctr">
              <a:buNone/>
              <a:defRPr/>
            </a:lvl4pPr>
            <a:lvl5pPr marL="1828823" indent="0" algn="ctr">
              <a:buNone/>
              <a:defRPr/>
            </a:lvl5pPr>
            <a:lvl6pPr marL="2286029" indent="0" algn="ctr">
              <a:buNone/>
              <a:defRPr/>
            </a:lvl6pPr>
            <a:lvl7pPr marL="2743234" indent="0" algn="ctr">
              <a:buNone/>
              <a:defRPr/>
            </a:lvl7pPr>
            <a:lvl8pPr marL="3200440" indent="0" algn="ctr">
              <a:buNone/>
              <a:defRPr/>
            </a:lvl8pPr>
            <a:lvl9pPr marL="365764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69FB60-F1EA-44B2-820F-971BF18DC5E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8183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109D61-AC99-475E-A11A-ADCABD98F97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1466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6" indent="0">
              <a:buNone/>
              <a:defRPr sz="1800"/>
            </a:lvl2pPr>
            <a:lvl3pPr marL="914411" indent="0">
              <a:buNone/>
              <a:defRPr sz="1600"/>
            </a:lvl3pPr>
            <a:lvl4pPr marL="1371617" indent="0">
              <a:buNone/>
              <a:defRPr sz="1400"/>
            </a:lvl4pPr>
            <a:lvl5pPr marL="1828823" indent="0">
              <a:buNone/>
              <a:defRPr sz="1400"/>
            </a:lvl5pPr>
            <a:lvl6pPr marL="2286029" indent="0">
              <a:buNone/>
              <a:defRPr sz="1400"/>
            </a:lvl6pPr>
            <a:lvl7pPr marL="2743234" indent="0">
              <a:buNone/>
              <a:defRPr sz="1400"/>
            </a:lvl7pPr>
            <a:lvl8pPr marL="3200440" indent="0">
              <a:buNone/>
              <a:defRPr sz="1400"/>
            </a:lvl8pPr>
            <a:lvl9pPr marL="365764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18F1E7-EB25-41C7-A293-38D13FC7635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4995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3F018-1091-47F6-883C-CCEF7270823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4642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A111C1B-15C2-4595-9D23-F5D5DFF5AB5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9095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B80D8F2-B024-407A-A49D-96382E6DAD6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41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3988D2F-BE3E-451E-9FB2-64D856B8539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7960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6E2245-ACBF-4F04-B10D-71393A8E979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8717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9B7AE6-F0E9-40AC-9EFD-59F0FAAB93A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3505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0DBAF01-9554-4848-8F13-F2EF6DCCBBB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03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A20F-B27C-4A7D-BD07-7FE1E7F01B11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BDF6-9DA9-4444-97CF-D6131A1C48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13944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AE16F7-1A4A-40A9-B0C6-053E31AD549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263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09600" y="1600202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DA434D-4316-4E07-BAF8-AFEF4B43AA5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62949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92100"/>
            <a:ext cx="10972800" cy="5727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BE723D6-9B3D-4347-BC41-44903EF4022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49774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6" indent="0" algn="ctr">
              <a:buNone/>
              <a:defRPr/>
            </a:lvl2pPr>
            <a:lvl3pPr marL="914411" indent="0" algn="ctr">
              <a:buNone/>
              <a:defRPr/>
            </a:lvl3pPr>
            <a:lvl4pPr marL="1371617" indent="0" algn="ctr">
              <a:buNone/>
              <a:defRPr/>
            </a:lvl4pPr>
            <a:lvl5pPr marL="1828823" indent="0" algn="ctr">
              <a:buNone/>
              <a:defRPr/>
            </a:lvl5pPr>
            <a:lvl6pPr marL="2286029" indent="0" algn="ctr">
              <a:buNone/>
              <a:defRPr/>
            </a:lvl6pPr>
            <a:lvl7pPr marL="2743234" indent="0" algn="ctr">
              <a:buNone/>
              <a:defRPr/>
            </a:lvl7pPr>
            <a:lvl8pPr marL="3200440" indent="0" algn="ctr">
              <a:buNone/>
              <a:defRPr/>
            </a:lvl8pPr>
            <a:lvl9pPr marL="365764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DA55BBB-F3CF-4275-93C7-496C2E5CC7D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911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6E811A5-D1A7-4B1A-A0A4-07C41C7E037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3284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6" indent="0">
              <a:buNone/>
              <a:defRPr sz="1800"/>
            </a:lvl2pPr>
            <a:lvl3pPr marL="914411" indent="0">
              <a:buNone/>
              <a:defRPr sz="1600"/>
            </a:lvl3pPr>
            <a:lvl4pPr marL="1371617" indent="0">
              <a:buNone/>
              <a:defRPr sz="1400"/>
            </a:lvl4pPr>
            <a:lvl5pPr marL="1828823" indent="0">
              <a:buNone/>
              <a:defRPr sz="1400"/>
            </a:lvl5pPr>
            <a:lvl6pPr marL="2286029" indent="0">
              <a:buNone/>
              <a:defRPr sz="1400"/>
            </a:lvl6pPr>
            <a:lvl7pPr marL="2743234" indent="0">
              <a:buNone/>
              <a:defRPr sz="1400"/>
            </a:lvl7pPr>
            <a:lvl8pPr marL="3200440" indent="0">
              <a:buNone/>
              <a:defRPr sz="1400"/>
            </a:lvl8pPr>
            <a:lvl9pPr marL="365764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F0E2D90-9F94-4863-8203-C7D65035905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9525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02BF89-AFAA-4B20-A094-D4284B5F018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2974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4109474-2853-4FAA-8827-A093CBB0B6E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73679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6B2F898-337B-4D0F-8CDB-35981AB0B62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60245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E597F11-83DA-40E7-80DB-107697E5A98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214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A20F-B27C-4A7D-BD07-7FE1E7F01B11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BDF6-9DA9-4444-97CF-D6131A1C48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6216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118FA5-89D6-421F-902B-4F2CC8F7F81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6116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2EAD797-FA40-4FFB-BB8F-212DEF4A4EF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99233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9A0C137-E764-4D96-98B7-A2BF0C94ECF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0868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2C2AC9-B7E7-402D-9067-E96E6E87588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27147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09600" y="1600202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901598E-D122-4C89-8E38-3519B4F8CFA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36190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92100"/>
            <a:ext cx="10972800" cy="5727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F9CB637-56E8-4C5C-8877-DC2D5CDF884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020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4A20F-B27C-4A7D-BD07-7FE1E7F01B11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3BDF6-9DA9-4444-97CF-D6131A1C48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048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1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5" indent="-342905" algn="l" defTabSz="91441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60" indent="-285753" algn="l" defTabSz="91441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4" indent="-228603" algn="l" defTabSz="91441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0" indent="-228603" algn="l" defTabSz="91441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6" indent="-228603" algn="l" defTabSz="91441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3" algn="l" defTabSz="9144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8" indent="-228603" algn="l" defTabSz="9144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D0BFB4-B46A-4AF9-A885-EBDC27648D8B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66875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1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1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2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5" indent="-34290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60" indent="-28575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14" indent="-22860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20" indent="-22860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26" indent="-22860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32" indent="-22860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37" indent="-22860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43" indent="-22860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48" indent="-22860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B25B0DB-CFFA-4372-975C-7A7D17FC2E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5C7859A-239E-4084-A965-7A00C8DBB0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506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defTabSz="91441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5" indent="-342905" algn="l" defTabSz="91441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60" indent="-285753" algn="l" defTabSz="91441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4" indent="-228603" algn="l" defTabSz="91441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0" indent="-228603" algn="l" defTabSz="91441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6" indent="-228603" algn="l" defTabSz="91441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3" algn="l" defTabSz="9144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8" indent="-228603" algn="l" defTabSz="9144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B25B0DB-CFFA-4372-975C-7A7D17FC2E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5C7859A-239E-4084-A965-7A00C8DBB0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227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ctr" defTabSz="91441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5" indent="-342905" algn="l" defTabSz="91441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60" indent="-285753" algn="l" defTabSz="91441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4" indent="-228603" algn="l" defTabSz="91441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0" indent="-228603" algn="l" defTabSz="91441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6" indent="-228603" algn="l" defTabSz="91441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3" algn="l" defTabSz="9144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8" indent="-228603" algn="l" defTabSz="9144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2C2939-34FC-4765-98DE-1DC7EFFEE11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915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1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1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2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5" indent="-34290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60" indent="-28575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14" indent="-22860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20" indent="-22860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26" indent="-22860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32" indent="-22860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37" indent="-22860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43" indent="-22860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48" indent="-22860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2C2939-34FC-4765-98DE-1DC7EFFEE11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065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1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1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2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5" indent="-34290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60" indent="-28575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14" indent="-22860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20" indent="-22860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26" indent="-22860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32" indent="-22860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37" indent="-22860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43" indent="-22860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48" indent="-22860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35BADC-8E35-4E0D-891F-414845B0189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290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1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1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2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5" indent="-34290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60" indent="-28575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14" indent="-22860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20" indent="-22860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26" indent="-22860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32" indent="-22860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37" indent="-22860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43" indent="-22860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48" indent="-22860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2F32F0-6945-44BC-8BCE-8AA8EB0BE54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755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1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1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2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5" indent="-34290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60" indent="-28575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14" indent="-22860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20" indent="-22860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26" indent="-22860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32" indent="-22860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37" indent="-22860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43" indent="-22860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48" indent="-22860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.WAV"/><Relationship Id="rId7" Type="http://schemas.openxmlformats.org/officeDocument/2006/relationships/audio" Target="../media/audio1.wav"/><Relationship Id="rId12" Type="http://schemas.openxmlformats.org/officeDocument/2006/relationships/image" Target="../media/image9.gif"/><Relationship Id="rId2" Type="http://schemas.microsoft.com/office/2007/relationships/media" Target="../media/media2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Layout" Target="../slideLayouts/slideLayout65.xml"/><Relationship Id="rId11" Type="http://schemas.openxmlformats.org/officeDocument/2006/relationships/image" Target="../media/image8.gif"/><Relationship Id="rId5" Type="http://schemas.openxmlformats.org/officeDocument/2006/relationships/audio" Target="file:///D:\rung%20chuog%20vang\rung%20chuong.mp3" TargetMode="External"/><Relationship Id="rId10" Type="http://schemas.openxmlformats.org/officeDocument/2006/relationships/image" Target="../media/image7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4.xml"/><Relationship Id="rId6" Type="http://schemas.openxmlformats.org/officeDocument/2006/relationships/audio" Target="../media/audio6.wav"/><Relationship Id="rId11" Type="http://schemas.openxmlformats.org/officeDocument/2006/relationships/image" Target="../media/image12.gif"/><Relationship Id="rId5" Type="http://schemas.openxmlformats.org/officeDocument/2006/relationships/audio" Target="../media/audio5.wav"/><Relationship Id="rId10" Type="http://schemas.openxmlformats.org/officeDocument/2006/relationships/image" Target="../media/image7.gif"/><Relationship Id="rId4" Type="http://schemas.openxmlformats.org/officeDocument/2006/relationships/audio" Target="../media/audio4.wav"/><Relationship Id="rId9" Type="http://schemas.openxmlformats.org/officeDocument/2006/relationships/audio" Target="../media/audio7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4.xml"/><Relationship Id="rId6" Type="http://schemas.openxmlformats.org/officeDocument/2006/relationships/audio" Target="../media/audio6.wav"/><Relationship Id="rId11" Type="http://schemas.openxmlformats.org/officeDocument/2006/relationships/image" Target="../media/image12.gif"/><Relationship Id="rId5" Type="http://schemas.openxmlformats.org/officeDocument/2006/relationships/audio" Target="../media/audio5.wav"/><Relationship Id="rId10" Type="http://schemas.openxmlformats.org/officeDocument/2006/relationships/image" Target="../media/image7.gif"/><Relationship Id="rId4" Type="http://schemas.openxmlformats.org/officeDocument/2006/relationships/audio" Target="../media/audio4.wav"/><Relationship Id="rId9" Type="http://schemas.openxmlformats.org/officeDocument/2006/relationships/audio" Target="../media/audio7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4.xml"/><Relationship Id="rId6" Type="http://schemas.openxmlformats.org/officeDocument/2006/relationships/audio" Target="../media/audio6.wav"/><Relationship Id="rId11" Type="http://schemas.openxmlformats.org/officeDocument/2006/relationships/image" Target="../media/image12.gif"/><Relationship Id="rId5" Type="http://schemas.openxmlformats.org/officeDocument/2006/relationships/audio" Target="../media/audio5.wav"/><Relationship Id="rId10" Type="http://schemas.openxmlformats.org/officeDocument/2006/relationships/image" Target="../media/image7.gif"/><Relationship Id="rId4" Type="http://schemas.openxmlformats.org/officeDocument/2006/relationships/audio" Target="../media/audio4.wav"/><Relationship Id="rId9" Type="http://schemas.openxmlformats.org/officeDocument/2006/relationships/audio" Target="../media/audio7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4.xml"/><Relationship Id="rId6" Type="http://schemas.openxmlformats.org/officeDocument/2006/relationships/audio" Target="../media/audio6.wav"/><Relationship Id="rId11" Type="http://schemas.openxmlformats.org/officeDocument/2006/relationships/image" Target="../media/image12.gif"/><Relationship Id="rId5" Type="http://schemas.openxmlformats.org/officeDocument/2006/relationships/audio" Target="../media/audio5.wav"/><Relationship Id="rId10" Type="http://schemas.openxmlformats.org/officeDocument/2006/relationships/image" Target="../media/image7.gif"/><Relationship Id="rId4" Type="http://schemas.openxmlformats.org/officeDocument/2006/relationships/audio" Target="../media/audio4.wav"/><Relationship Id="rId9" Type="http://schemas.openxmlformats.org/officeDocument/2006/relationships/audio" Target="../media/audio7.wa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k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711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524000" y="2701652"/>
            <a:ext cx="88392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>
                <a:solidFill>
                  <a:srgbClr val="009999"/>
                </a:solidFill>
                <a:latin typeface="Times New Roman" panose="02020603050405020304" pitchFamily="18" charset="0"/>
                <a:cs typeface="Arial"/>
              </a:rPr>
              <a:t>QUÝ THẦY CÔ VỀ DỰ GIỜ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>
                <a:solidFill>
                  <a:srgbClr val="009999"/>
                </a:solidFill>
                <a:latin typeface="Times New Roman" panose="02020603050405020304" pitchFamily="18" charset="0"/>
                <a:cs typeface="Arial"/>
              </a:rPr>
              <a:t>HỘI THI GIÁO VIÊN GIỎI CẤP THÀNH PHỐ</a:t>
            </a:r>
          </a:p>
        </p:txBody>
      </p:sp>
      <p:sp>
        <p:nvSpPr>
          <p:cNvPr id="21508" name="WordArt 4"/>
          <p:cNvSpPr>
            <a:spLocks noChangeArrowheads="1" noChangeShapeType="1" noTextEdit="1"/>
          </p:cNvSpPr>
          <p:nvPr/>
        </p:nvSpPr>
        <p:spPr bwMode="auto">
          <a:xfrm>
            <a:off x="2362200" y="685800"/>
            <a:ext cx="7620000" cy="54991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7220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b="1" kern="10" dirty="0">
                <a:ln w="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600" b="1" kern="10" dirty="0">
                <a:ln w="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kern="10" dirty="0">
                <a:ln w="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b="1" kern="10" dirty="0">
                <a:ln w="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2705100" y="4039485"/>
            <a:ext cx="6858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/>
              </a:rPr>
              <a:t>Môn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/>
              </a:rPr>
              <a:t> :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/>
              </a:rPr>
              <a:t>Toán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/>
              </a:rPr>
              <a:t> –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/>
              </a:rPr>
              <a:t>Lớp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/>
              </a:rPr>
              <a:t> 5 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Arial"/>
              </a:rPr>
              <a:t>          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3456783" y="4741160"/>
            <a:ext cx="54308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/>
              </a:rPr>
              <a:t>Giáo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Arial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/>
              </a:rPr>
              <a:t>viên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Arial"/>
              </a:rPr>
              <a:t> 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/>
              </a:rPr>
              <a:t>Bùi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Arial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/>
              </a:rPr>
              <a:t>Thị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Arial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/>
              </a:rPr>
              <a:t>Hương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Arial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491344" y="5543836"/>
            <a:ext cx="102107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/>
              </a:rPr>
              <a:t>Trường</a:t>
            </a:r>
            <a:r>
              <a:rPr lang="en-US" alt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/>
              </a:rPr>
              <a:t>: </a:t>
            </a:r>
            <a:r>
              <a:rPr lang="en-US" alt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/>
              </a:rPr>
              <a:t>Tiểu</a:t>
            </a:r>
            <a:r>
              <a:rPr lang="en-US" alt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/>
              </a:rPr>
              <a:t>học</a:t>
            </a:r>
            <a:r>
              <a:rPr lang="en-US" alt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/>
              </a:rPr>
              <a:t>Đằng</a:t>
            </a:r>
            <a:r>
              <a:rPr lang="en-US" alt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/>
              </a:rPr>
              <a:t>Lâm</a:t>
            </a:r>
            <a:r>
              <a:rPr lang="en-US" alt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/>
              </a:rPr>
              <a:t> – </a:t>
            </a:r>
            <a:r>
              <a:rPr lang="en-US" altLang="en-US" sz="36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/>
              </a:rPr>
              <a:t>Quận</a:t>
            </a:r>
            <a:r>
              <a:rPr lang="en-US" altLang="en-US" sz="3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/>
              </a:rPr>
              <a:t>Hải</a:t>
            </a:r>
            <a:r>
              <a:rPr lang="en-US" alt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/>
              </a:rPr>
              <a:t> An</a:t>
            </a:r>
          </a:p>
        </p:txBody>
      </p:sp>
    </p:spTree>
    <p:extLst>
      <p:ext uri="{BB962C8B-B14F-4D97-AF65-F5344CB8AC3E}">
        <p14:creationId xmlns:p14="http://schemas.microsoft.com/office/powerpoint/2010/main" val="354886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  <p:bldP spid="21510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1" name="AutoShape 9"/>
          <p:cNvSpPr>
            <a:spLocks noChangeArrowheads="1"/>
          </p:cNvSpPr>
          <p:nvPr/>
        </p:nvSpPr>
        <p:spPr bwMode="auto">
          <a:xfrm>
            <a:off x="0" y="1143001"/>
            <a:ext cx="11887200" cy="4953000"/>
          </a:xfrm>
          <a:prstGeom prst="flowChartAlternateProcess">
            <a:avLst/>
          </a:prstGeom>
          <a:solidFill>
            <a:srgbClr val="EAF5F6"/>
          </a:solidFill>
          <a:ln w="38100" cmpd="dbl">
            <a:solidFill>
              <a:srgbClr val="99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228601" y="1437084"/>
            <a:ext cx="11658600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3600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vi-VN" sz="4400" b="1" i="1" dirty="0">
                <a:latin typeface="Times New Roman" pitchFamily="18" charset="0"/>
                <a:cs typeface="Times New Roman" pitchFamily="18" charset="0"/>
              </a:rPr>
              <a:t>Muốn cộng hai số thập phân ta làm như sau:</a:t>
            </a:r>
          </a:p>
          <a:p>
            <a:pPr>
              <a:defRPr/>
            </a:pPr>
            <a:r>
              <a:rPr lang="vi-VN" sz="4400" b="1" i="1" dirty="0">
                <a:latin typeface="Times New Roman" pitchFamily="18" charset="0"/>
                <a:cs typeface="Times New Roman" pitchFamily="18" charset="0"/>
              </a:rPr>
              <a:t>- Viết số hạng này dưới số hạng kia sao cho các chữ số ở cùng một hàng đặt thẳng cột với nhau.</a:t>
            </a:r>
          </a:p>
          <a:p>
            <a:pPr>
              <a:defRPr/>
            </a:pPr>
            <a:r>
              <a:rPr lang="vi-VN" sz="4400" b="1" i="1" dirty="0">
                <a:latin typeface="Times New Roman" pitchFamily="18" charset="0"/>
                <a:cs typeface="Times New Roman" pitchFamily="18" charset="0"/>
              </a:rPr>
              <a:t>- Cộng như cộng các số tự nhiên.</a:t>
            </a:r>
          </a:p>
          <a:p>
            <a:pPr>
              <a:defRPr/>
            </a:pPr>
            <a:r>
              <a:rPr lang="vi-VN" sz="4400" b="1" i="1" dirty="0">
                <a:latin typeface="Times New Roman" pitchFamily="18" charset="0"/>
                <a:cs typeface="Times New Roman" pitchFamily="18" charset="0"/>
              </a:rPr>
              <a:t>- Viết dấu phẩy ở tổng thẳng cột với các dấu phẩy của các số hạng.</a:t>
            </a:r>
            <a:endParaRPr lang="en-US" sz="4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Rectangle 8"/>
          <p:cNvSpPr>
            <a:spLocks noChangeArrowheads="1"/>
          </p:cNvSpPr>
          <p:nvPr/>
        </p:nvSpPr>
        <p:spPr bwMode="auto">
          <a:xfrm>
            <a:off x="2092234" y="304801"/>
            <a:ext cx="3698966" cy="707886"/>
          </a:xfrm>
          <a:prstGeom prst="rect">
            <a:avLst/>
          </a:prstGeom>
          <a:solidFill>
            <a:srgbClr val="EAF5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II.Ghi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VNI-Times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69521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51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722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246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1722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678338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0" descr="an3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3839"/>
            <a:ext cx="4114800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1" descr="13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7677150" y="1219201"/>
            <a:ext cx="2743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2" descr="13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1695450" y="1219200"/>
            <a:ext cx="297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WordArt 13"/>
          <p:cNvSpPr>
            <a:spLocks noChangeArrowheads="1" noChangeShapeType="1" noTextEdit="1"/>
          </p:cNvSpPr>
          <p:nvPr/>
        </p:nvSpPr>
        <p:spPr bwMode="auto">
          <a:xfrm>
            <a:off x="2667000" y="3581400"/>
            <a:ext cx="70866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403270658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2286" fill="hold"/>
                                        <p:tgtEl>
                                          <p:spTgt spid="30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76" fill="hold"/>
                                        <p:tgtEl>
                                          <p:spTgt spid="30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4" fill="hold"/>
                                        <p:tgtEl>
                                          <p:spTgt spid="3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460" fill="hold"/>
                                        <p:tgtEl>
                                          <p:spTgt spid="30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6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376" fill="hold"/>
                                        <p:tgtEl>
                                          <p:spTgt spid="30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460" fill="hold"/>
                                        <p:tgtEl>
                                          <p:spTgt spid="30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8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9"/>
                </p:tgtEl>
              </p:cMediaNode>
            </p:audio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231158" y="773908"/>
            <a:ext cx="9351242" cy="18288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</a:t>
            </a:r>
            <a:r>
              <a:rPr lang="en-US" alt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: </a:t>
            </a:r>
            <a:endParaRPr lang="en-US" altLang="en-US" sz="36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0243" name="Group 51"/>
          <p:cNvGrpSpPr>
            <a:grpSpLocks/>
          </p:cNvGrpSpPr>
          <p:nvPr/>
        </p:nvGrpSpPr>
        <p:grpSpPr bwMode="auto">
          <a:xfrm>
            <a:off x="284230" y="215901"/>
            <a:ext cx="320675" cy="7162800"/>
            <a:chOff x="202295" y="-322943"/>
            <a:chExt cx="319314" cy="7180943"/>
          </a:xfrm>
        </p:grpSpPr>
        <p:sp>
          <p:nvSpPr>
            <p:cNvPr id="6" name="Rectangle 5"/>
            <p:cNvSpPr/>
            <p:nvPr/>
          </p:nvSpPr>
          <p:spPr bwMode="auto">
            <a:xfrm>
              <a:off x="202295" y="-322943"/>
              <a:ext cx="319314" cy="7166620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  <a:cs typeface="Arial" charset="0"/>
              </a:endParaRPr>
            </a:p>
          </p:txBody>
        </p:sp>
        <p:sp>
          <p:nvSpPr>
            <p:cNvPr id="10278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en-US" altLang="en-US" sz="2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24014" y="-308620"/>
              <a:ext cx="75877" cy="7166620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Arial" charset="0"/>
              </a:endParaRPr>
            </a:p>
          </p:txBody>
        </p:sp>
      </p:grp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062606" y="3839608"/>
            <a:ext cx="2597602" cy="271359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9175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75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75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75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75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11">
              <a:spcBef>
                <a:spcPts val="0"/>
              </a:spcBef>
              <a:buNone/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58,2</a:t>
            </a:r>
          </a:p>
          <a:p>
            <a:pPr defTabSz="914411">
              <a:spcBef>
                <a:spcPts val="0"/>
              </a:spcBef>
              <a:buNone/>
            </a:pP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24,3</a:t>
            </a:r>
          </a:p>
          <a:p>
            <a:pPr defTabSz="914411">
              <a:spcBef>
                <a:spcPts val="0"/>
              </a:spcBef>
              <a:buNone/>
            </a:pP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8,25</a:t>
            </a:r>
          </a:p>
        </p:txBody>
      </p:sp>
      <p:pic>
        <p:nvPicPr>
          <p:cNvPr id="10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76600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52626" y="3184526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3" name="WordArt 226"/>
          <p:cNvSpPr>
            <a:spLocks noChangeArrowheads="1" noChangeShapeType="1" noTextEdit="1"/>
          </p:cNvSpPr>
          <p:nvPr/>
        </p:nvSpPr>
        <p:spPr bwMode="auto">
          <a:xfrm>
            <a:off x="2133601" y="32004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4" name="AutoShape 51"/>
          <p:cNvSpPr>
            <a:spLocks noChangeArrowheads="1"/>
          </p:cNvSpPr>
          <p:nvPr/>
        </p:nvSpPr>
        <p:spPr bwMode="auto">
          <a:xfrm>
            <a:off x="7817402" y="3620261"/>
            <a:ext cx="2378239" cy="280816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9175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75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75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75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75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11">
              <a:spcBef>
                <a:spcPts val="0"/>
              </a:spcBef>
              <a:buNone/>
            </a:pP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58,2</a:t>
            </a:r>
          </a:p>
          <a:p>
            <a:pPr defTabSz="914411">
              <a:spcBef>
                <a:spcPts val="0"/>
              </a:spcBef>
              <a:buNone/>
            </a:pP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24,3</a:t>
            </a:r>
          </a:p>
          <a:p>
            <a:pPr defTabSz="914411">
              <a:spcBef>
                <a:spcPts val="0"/>
              </a:spcBef>
              <a:buNone/>
            </a:pP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82 5</a:t>
            </a:r>
          </a:p>
        </p:txBody>
      </p:sp>
      <p:pic>
        <p:nvPicPr>
          <p:cNvPr id="15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3130550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752" y="2941127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965430" y="3060362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8" name="WordArt 226"/>
          <p:cNvSpPr>
            <a:spLocks noChangeArrowheads="1" noChangeShapeType="1" noTextEdit="1"/>
          </p:cNvSpPr>
          <p:nvPr/>
        </p:nvSpPr>
        <p:spPr bwMode="auto">
          <a:xfrm>
            <a:off x="5181600" y="310356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9" name="AutoShape 51"/>
          <p:cNvSpPr>
            <a:spLocks noChangeArrowheads="1"/>
          </p:cNvSpPr>
          <p:nvPr/>
        </p:nvSpPr>
        <p:spPr bwMode="auto">
          <a:xfrm>
            <a:off x="4494489" y="3680336"/>
            <a:ext cx="2265000" cy="279909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9175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75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75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75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75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11">
              <a:spcBef>
                <a:spcPts val="0"/>
              </a:spcBef>
              <a:buNone/>
            </a:pP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58,2</a:t>
            </a:r>
          </a:p>
          <a:p>
            <a:pPr defTabSz="914411">
              <a:spcBef>
                <a:spcPts val="0"/>
              </a:spcBef>
              <a:buNone/>
            </a:pP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24,3</a:t>
            </a:r>
          </a:p>
          <a:p>
            <a:pPr defTabSz="914411">
              <a:spcBef>
                <a:spcPts val="0"/>
              </a:spcBef>
              <a:buNone/>
            </a:pP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82,5</a:t>
            </a:r>
          </a:p>
        </p:txBody>
      </p:sp>
      <p:pic>
        <p:nvPicPr>
          <p:cNvPr id="20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397" y="3024981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332" y="2789212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390409" y="292125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23" name="WordArt 226"/>
          <p:cNvSpPr>
            <a:spLocks noChangeArrowheads="1" noChangeShapeType="1" noTextEdit="1"/>
          </p:cNvSpPr>
          <p:nvPr/>
        </p:nvSpPr>
        <p:spPr bwMode="auto">
          <a:xfrm>
            <a:off x="8544729" y="2967864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0" name="WordArt 28"/>
          <p:cNvSpPr>
            <a:spLocks noChangeArrowheads="1" noChangeShapeType="1" noTextEdit="1"/>
          </p:cNvSpPr>
          <p:nvPr/>
        </p:nvSpPr>
        <p:spPr bwMode="auto">
          <a:xfrm>
            <a:off x="855159" y="1154363"/>
            <a:ext cx="1219200" cy="582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10260" name="Picture 2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09" y="712245"/>
            <a:ext cx="9144000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1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59" y="-399254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10191750" y="4917416"/>
            <a:ext cx="2106019" cy="1987530"/>
            <a:chOff x="4320" y="2928"/>
            <a:chExt cx="1104" cy="1104"/>
          </a:xfrm>
        </p:grpSpPr>
        <p:sp>
          <p:nvSpPr>
            <p:cNvPr id="1027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66C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027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66CC"/>
                    </a:gs>
                    <a:gs pos="100000">
                      <a:srgbClr val="FFFFFF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11022523" y="549649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10962890" y="550433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10997768" y="54213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10962890" y="541285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10917316" y="5474438"/>
            <a:ext cx="666750" cy="75318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10937303" y="554814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10954542" y="551856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10908968" y="5525598"/>
            <a:ext cx="666750" cy="7168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10962890" y="54349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10997768" y="542012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10803016" y="5466600"/>
            <a:ext cx="8953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274" name="WordArt 13"/>
          <p:cNvSpPr>
            <a:spLocks noChangeArrowheads="1" noChangeShapeType="1" noTextEdit="1"/>
          </p:cNvSpPr>
          <p:nvPr/>
        </p:nvSpPr>
        <p:spPr bwMode="auto">
          <a:xfrm>
            <a:off x="4114800" y="109538"/>
            <a:ext cx="4724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5181600" y="981033"/>
            <a:ext cx="2586516" cy="1446550"/>
            <a:chOff x="2954505" y="1646077"/>
            <a:chExt cx="1651637" cy="1446550"/>
          </a:xfrm>
        </p:grpSpPr>
        <p:sp>
          <p:nvSpPr>
            <p:cNvPr id="42" name="Line 15"/>
            <p:cNvSpPr>
              <a:spLocks noChangeShapeType="1"/>
            </p:cNvSpPr>
            <p:nvPr/>
          </p:nvSpPr>
          <p:spPr bwMode="auto">
            <a:xfrm flipV="1">
              <a:off x="3136296" y="2966021"/>
              <a:ext cx="1054704" cy="0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4800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Text Box 27"/>
            <p:cNvSpPr txBox="1">
              <a:spLocks noChangeArrowheads="1"/>
            </p:cNvSpPr>
            <p:nvPr/>
          </p:nvSpPr>
          <p:spPr bwMode="auto">
            <a:xfrm>
              <a:off x="2954505" y="1969857"/>
              <a:ext cx="347712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4000" kern="0" dirty="0">
                  <a:solidFill>
                    <a:prstClr val="black"/>
                  </a:solidFill>
                  <a:latin typeface="VNI-Times" pitchFamily="2" charset="0"/>
                </a:rPr>
                <a:t>+</a:t>
              </a:r>
            </a:p>
          </p:txBody>
        </p:sp>
        <p:sp>
          <p:nvSpPr>
            <p:cNvPr id="44" name="Text Box 6"/>
            <p:cNvSpPr txBox="1">
              <a:spLocks noChangeArrowheads="1"/>
            </p:cNvSpPr>
            <p:nvPr/>
          </p:nvSpPr>
          <p:spPr bwMode="auto">
            <a:xfrm>
              <a:off x="3272692" y="1646077"/>
              <a:ext cx="1333450" cy="144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4400" b="1" kern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58,2                               </a:t>
              </a:r>
            </a:p>
            <a:p>
              <a:pPr>
                <a:defRPr/>
              </a:pPr>
              <a:r>
                <a:rPr lang="en-US" sz="4400" b="1" kern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24,3</a:t>
              </a:r>
            </a:p>
          </p:txBody>
        </p:sp>
      </p:grpSp>
      <p:sp>
        <p:nvSpPr>
          <p:cNvPr id="45" name="Text Box 27"/>
          <p:cNvSpPr txBox="1">
            <a:spLocks noChangeArrowheads="1"/>
          </p:cNvSpPr>
          <p:nvPr/>
        </p:nvSpPr>
        <p:spPr bwMode="auto">
          <a:xfrm>
            <a:off x="1087204" y="4454681"/>
            <a:ext cx="54452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000" kern="0" dirty="0">
                <a:solidFill>
                  <a:srgbClr val="FFFFFF"/>
                </a:solidFill>
                <a:latin typeface="VNI-Times" pitchFamily="2" charset="0"/>
              </a:rPr>
              <a:t>+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495153" y="5548141"/>
            <a:ext cx="1083741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7" name="Text Box 27"/>
          <p:cNvSpPr txBox="1">
            <a:spLocks noChangeArrowheads="1"/>
          </p:cNvSpPr>
          <p:nvPr/>
        </p:nvSpPr>
        <p:spPr bwMode="auto">
          <a:xfrm>
            <a:off x="4595964" y="4412927"/>
            <a:ext cx="54452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000" kern="0" dirty="0">
                <a:solidFill>
                  <a:srgbClr val="FFFFFF"/>
                </a:solidFill>
                <a:latin typeface="VNI-Times" pitchFamily="2" charset="0"/>
              </a:rPr>
              <a:t>+</a:t>
            </a:r>
          </a:p>
        </p:txBody>
      </p:sp>
      <p:cxnSp>
        <p:nvCxnSpPr>
          <p:cNvPr id="48" name="Straight Connector 47"/>
          <p:cNvCxnSpPr/>
          <p:nvPr/>
        </p:nvCxnSpPr>
        <p:spPr>
          <a:xfrm>
            <a:off x="4924420" y="5478482"/>
            <a:ext cx="1083741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9" name="Text Box 27"/>
          <p:cNvSpPr txBox="1">
            <a:spLocks noChangeArrowheads="1"/>
          </p:cNvSpPr>
          <p:nvPr/>
        </p:nvSpPr>
        <p:spPr bwMode="auto">
          <a:xfrm>
            <a:off x="7955877" y="4316457"/>
            <a:ext cx="54452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000" kern="0" dirty="0">
                <a:solidFill>
                  <a:srgbClr val="FFFFFF"/>
                </a:solidFill>
                <a:latin typeface="VNI-Times" pitchFamily="2" charset="0"/>
              </a:rPr>
              <a:t>+</a:t>
            </a:r>
          </a:p>
        </p:txBody>
      </p:sp>
      <p:cxnSp>
        <p:nvCxnSpPr>
          <p:cNvPr id="50" name="Straight Connector 49"/>
          <p:cNvCxnSpPr/>
          <p:nvPr/>
        </p:nvCxnSpPr>
        <p:spPr>
          <a:xfrm>
            <a:off x="8297329" y="5451364"/>
            <a:ext cx="1083741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754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3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4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5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8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6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6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7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8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8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8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9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9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8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0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 nodeType="clickPar">
                      <p:stCondLst>
                        <p:cond delay="indefinite"/>
                      </p:stCondLst>
                      <p:childTnLst>
                        <p:par>
                          <p:cTn id="2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-7.40741E-7 L 1.66667E-6 -0.07222 " pathEditMode="relative" rAng="0" ptsTypes="AA">
                                      <p:cBhvr>
                                        <p:cTn id="2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7" grpId="0" animBg="1"/>
      <p:bldP spid="19" grpId="0" animBg="1"/>
      <p:bldP spid="19" grpId="1" animBg="1"/>
      <p:bldP spid="22" grpId="0" animBg="1"/>
      <p:bldP spid="45" grpId="0"/>
      <p:bldP spid="47" grpId="0"/>
      <p:bldP spid="4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168371" y="668310"/>
            <a:ext cx="9033029" cy="18288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1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Nêu</a:t>
            </a: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</a:t>
            </a:r>
            <a:endParaRPr lang="en-US" altLang="en-US" sz="36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0243" name="Group 51"/>
          <p:cNvGrpSpPr>
            <a:grpSpLocks/>
          </p:cNvGrpSpPr>
          <p:nvPr/>
        </p:nvGrpSpPr>
        <p:grpSpPr bwMode="auto">
          <a:xfrm>
            <a:off x="284230" y="215901"/>
            <a:ext cx="320675" cy="7162800"/>
            <a:chOff x="202295" y="-322943"/>
            <a:chExt cx="319314" cy="7180943"/>
          </a:xfrm>
        </p:grpSpPr>
        <p:sp>
          <p:nvSpPr>
            <p:cNvPr id="6" name="Rectangle 5"/>
            <p:cNvSpPr/>
            <p:nvPr/>
          </p:nvSpPr>
          <p:spPr bwMode="auto">
            <a:xfrm>
              <a:off x="202295" y="-322943"/>
              <a:ext cx="319314" cy="7166620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1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  <a:cs typeface="Arial" charset="0"/>
              </a:endParaRPr>
            </a:p>
          </p:txBody>
        </p:sp>
        <p:sp>
          <p:nvSpPr>
            <p:cNvPr id="10278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14411" eaLnBrk="0" fontAlgn="base" hangingPunct="0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en-US" altLang="en-US" sz="2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24014" y="-308620"/>
              <a:ext cx="75877" cy="7166620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1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Arial" charset="0"/>
              </a:endParaRPr>
            </a:p>
          </p:txBody>
        </p:sp>
      </p:grp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062606" y="3839608"/>
            <a:ext cx="2597602" cy="271359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9175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75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75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75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75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11">
              <a:spcBef>
                <a:spcPts val="0"/>
              </a:spcBef>
              <a:buNone/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19,36</a:t>
            </a:r>
          </a:p>
          <a:p>
            <a:pPr defTabSz="914411">
              <a:spcBef>
                <a:spcPts val="0"/>
              </a:spcBef>
              <a:buNone/>
            </a:pP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4,08</a:t>
            </a:r>
          </a:p>
          <a:p>
            <a:pPr defTabSz="914411">
              <a:spcBef>
                <a:spcPts val="0"/>
              </a:spcBef>
              <a:buNone/>
            </a:pP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23,34</a:t>
            </a:r>
          </a:p>
        </p:txBody>
      </p:sp>
      <p:pic>
        <p:nvPicPr>
          <p:cNvPr id="10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76600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52626" y="3184526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11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3" name="WordArt 226"/>
          <p:cNvSpPr>
            <a:spLocks noChangeArrowheads="1" noChangeShapeType="1" noTextEdit="1"/>
          </p:cNvSpPr>
          <p:nvPr/>
        </p:nvSpPr>
        <p:spPr bwMode="auto">
          <a:xfrm>
            <a:off x="2133601" y="32004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44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4" name="AutoShape 51"/>
          <p:cNvSpPr>
            <a:spLocks noChangeArrowheads="1"/>
          </p:cNvSpPr>
          <p:nvPr/>
        </p:nvSpPr>
        <p:spPr bwMode="auto">
          <a:xfrm>
            <a:off x="4556493" y="3716732"/>
            <a:ext cx="2378239" cy="280816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9175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75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75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75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75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11">
              <a:spcBef>
                <a:spcPts val="0"/>
              </a:spcBef>
              <a:buNone/>
            </a:pP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19,36</a:t>
            </a:r>
          </a:p>
          <a:p>
            <a:pPr defTabSz="914411">
              <a:spcBef>
                <a:spcPts val="0"/>
              </a:spcBef>
              <a:buNone/>
            </a:pP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4,08</a:t>
            </a:r>
          </a:p>
          <a:p>
            <a:pPr defTabSz="914411">
              <a:spcBef>
                <a:spcPts val="0"/>
              </a:spcBef>
              <a:buNone/>
            </a:pP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2344</a:t>
            </a:r>
          </a:p>
        </p:txBody>
      </p:sp>
      <p:pic>
        <p:nvPicPr>
          <p:cNvPr id="15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3130550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752" y="2941127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965430" y="3060362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11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8" name="WordArt 226"/>
          <p:cNvSpPr>
            <a:spLocks noChangeArrowheads="1" noChangeShapeType="1" noTextEdit="1"/>
          </p:cNvSpPr>
          <p:nvPr/>
        </p:nvSpPr>
        <p:spPr bwMode="auto">
          <a:xfrm>
            <a:off x="5181600" y="310356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44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9" name="AutoShape 51"/>
          <p:cNvSpPr>
            <a:spLocks noChangeArrowheads="1"/>
          </p:cNvSpPr>
          <p:nvPr/>
        </p:nvSpPr>
        <p:spPr bwMode="auto">
          <a:xfrm>
            <a:off x="7867117" y="3608609"/>
            <a:ext cx="2265000" cy="279909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9175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75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75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75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75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11">
              <a:spcBef>
                <a:spcPts val="0"/>
              </a:spcBef>
              <a:buNone/>
            </a:pP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19,36</a:t>
            </a:r>
          </a:p>
          <a:p>
            <a:pPr defTabSz="914411">
              <a:spcBef>
                <a:spcPts val="0"/>
              </a:spcBef>
              <a:buNone/>
            </a:pP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4,08</a:t>
            </a:r>
          </a:p>
          <a:p>
            <a:pPr defTabSz="914411">
              <a:spcBef>
                <a:spcPts val="0"/>
              </a:spcBef>
              <a:buNone/>
            </a:pP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23,44</a:t>
            </a:r>
          </a:p>
        </p:txBody>
      </p:sp>
      <p:pic>
        <p:nvPicPr>
          <p:cNvPr id="20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397" y="3024981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332" y="2789212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390409" y="292125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11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23" name="WordArt 226"/>
          <p:cNvSpPr>
            <a:spLocks noChangeArrowheads="1" noChangeShapeType="1" noTextEdit="1"/>
          </p:cNvSpPr>
          <p:nvPr/>
        </p:nvSpPr>
        <p:spPr bwMode="auto">
          <a:xfrm>
            <a:off x="8544729" y="2967864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0"/>
              </a:avLst>
            </a:prstTxWarp>
          </a:bodyPr>
          <a:lstStyle/>
          <a:p>
            <a:pPr algn="ctr" defTabSz="9144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0" name="WordArt 28"/>
          <p:cNvSpPr>
            <a:spLocks noChangeArrowheads="1" noChangeShapeType="1" noTextEdit="1"/>
          </p:cNvSpPr>
          <p:nvPr/>
        </p:nvSpPr>
        <p:spPr bwMode="auto">
          <a:xfrm>
            <a:off x="855159" y="1154363"/>
            <a:ext cx="1219200" cy="582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10260" name="Picture 2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09" y="712245"/>
            <a:ext cx="9144000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1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59" y="-399254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10191750" y="4917416"/>
            <a:ext cx="2106019" cy="1987530"/>
            <a:chOff x="4320" y="2928"/>
            <a:chExt cx="1104" cy="1104"/>
          </a:xfrm>
        </p:grpSpPr>
        <p:sp>
          <p:nvSpPr>
            <p:cNvPr id="1027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66C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914411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027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91441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66CC"/>
                    </a:gs>
                    <a:gs pos="100000">
                      <a:srgbClr val="FFFFFF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11022523" y="549649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10962890" y="550433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10997768" y="54213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10962890" y="541285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10917316" y="5474438"/>
            <a:ext cx="666750" cy="75318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10937303" y="554814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10954542" y="551856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10908968" y="5525598"/>
            <a:ext cx="666750" cy="7168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10962890" y="54349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10997768" y="542012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10803016" y="5466600"/>
            <a:ext cx="8953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274" name="WordArt 13"/>
          <p:cNvSpPr>
            <a:spLocks noChangeArrowheads="1" noChangeShapeType="1" noTextEdit="1"/>
          </p:cNvSpPr>
          <p:nvPr/>
        </p:nvSpPr>
        <p:spPr bwMode="auto">
          <a:xfrm>
            <a:off x="4114800" y="109538"/>
            <a:ext cx="4724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8799190" y="849843"/>
            <a:ext cx="2586516" cy="4907241"/>
            <a:chOff x="2954505" y="1646077"/>
            <a:chExt cx="1651637" cy="1359957"/>
          </a:xfrm>
        </p:grpSpPr>
        <p:sp>
          <p:nvSpPr>
            <p:cNvPr id="42" name="Line 15"/>
            <p:cNvSpPr>
              <a:spLocks noChangeShapeType="1"/>
            </p:cNvSpPr>
            <p:nvPr/>
          </p:nvSpPr>
          <p:spPr bwMode="auto">
            <a:xfrm flipV="1">
              <a:off x="3303718" y="3001523"/>
              <a:ext cx="930343" cy="4511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defTabSz="914411">
                <a:defRPr/>
              </a:pPr>
              <a:endParaRPr lang="en-US" sz="4800" kern="0" dirty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43" name="Text Box 27"/>
            <p:cNvSpPr txBox="1">
              <a:spLocks noChangeArrowheads="1"/>
            </p:cNvSpPr>
            <p:nvPr/>
          </p:nvSpPr>
          <p:spPr bwMode="auto">
            <a:xfrm>
              <a:off x="2954505" y="1969857"/>
              <a:ext cx="347712" cy="196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defTabSz="914411">
                <a:spcBef>
                  <a:spcPct val="50000"/>
                </a:spcBef>
                <a:defRPr/>
              </a:pPr>
              <a:r>
                <a:rPr lang="en-US" sz="4000" kern="0" dirty="0">
                  <a:solidFill>
                    <a:prstClr val="black"/>
                  </a:solidFill>
                  <a:latin typeface="VNI-Times" pitchFamily="2" charset="0"/>
                </a:rPr>
                <a:t>+</a:t>
              </a:r>
            </a:p>
          </p:txBody>
        </p:sp>
        <p:sp>
          <p:nvSpPr>
            <p:cNvPr id="44" name="Text Box 6"/>
            <p:cNvSpPr txBox="1">
              <a:spLocks noChangeArrowheads="1"/>
            </p:cNvSpPr>
            <p:nvPr/>
          </p:nvSpPr>
          <p:spPr bwMode="auto">
            <a:xfrm>
              <a:off x="3272692" y="1646077"/>
              <a:ext cx="1333450" cy="400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defTabSz="914411">
                <a:defRPr/>
              </a:pPr>
              <a:r>
                <a:rPr lang="en-US" sz="4400" b="1" kern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19,36                               </a:t>
              </a:r>
            </a:p>
            <a:p>
              <a:pPr defTabSz="914411">
                <a:defRPr/>
              </a:pPr>
              <a:r>
                <a:rPr lang="en-US" sz="4400" b="1" kern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 4,08</a:t>
              </a:r>
            </a:p>
          </p:txBody>
        </p:sp>
      </p:grpSp>
      <p:sp>
        <p:nvSpPr>
          <p:cNvPr id="45" name="Text Box 27"/>
          <p:cNvSpPr txBox="1">
            <a:spLocks noChangeArrowheads="1"/>
          </p:cNvSpPr>
          <p:nvPr/>
        </p:nvSpPr>
        <p:spPr bwMode="auto">
          <a:xfrm>
            <a:off x="1087204" y="4454681"/>
            <a:ext cx="54452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defTabSz="914411">
              <a:spcBef>
                <a:spcPct val="50000"/>
              </a:spcBef>
              <a:defRPr/>
            </a:pPr>
            <a:r>
              <a:rPr lang="en-US" sz="4000" kern="0" dirty="0">
                <a:solidFill>
                  <a:srgbClr val="FFFFFF"/>
                </a:solidFill>
                <a:latin typeface="VNI-Times" pitchFamily="2" charset="0"/>
              </a:rPr>
              <a:t>+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495153" y="5548141"/>
            <a:ext cx="1275036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7" name="Text Box 27"/>
          <p:cNvSpPr txBox="1">
            <a:spLocks noChangeArrowheads="1"/>
          </p:cNvSpPr>
          <p:nvPr/>
        </p:nvSpPr>
        <p:spPr bwMode="auto">
          <a:xfrm>
            <a:off x="4595964" y="4412927"/>
            <a:ext cx="54452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defTabSz="914411">
              <a:spcBef>
                <a:spcPct val="50000"/>
              </a:spcBef>
              <a:defRPr/>
            </a:pPr>
            <a:r>
              <a:rPr lang="en-US" sz="4000" kern="0" dirty="0">
                <a:solidFill>
                  <a:srgbClr val="FFFFFF"/>
                </a:solidFill>
                <a:latin typeface="VNI-Times" pitchFamily="2" charset="0"/>
              </a:rPr>
              <a:t>+</a:t>
            </a:r>
          </a:p>
        </p:txBody>
      </p:sp>
      <p:cxnSp>
        <p:nvCxnSpPr>
          <p:cNvPr id="48" name="Straight Connector 47"/>
          <p:cNvCxnSpPr/>
          <p:nvPr/>
        </p:nvCxnSpPr>
        <p:spPr>
          <a:xfrm>
            <a:off x="5197078" y="5425651"/>
            <a:ext cx="1083741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9" name="Text Box 27"/>
          <p:cNvSpPr txBox="1">
            <a:spLocks noChangeArrowheads="1"/>
          </p:cNvSpPr>
          <p:nvPr/>
        </p:nvSpPr>
        <p:spPr bwMode="auto">
          <a:xfrm>
            <a:off x="7955877" y="4316457"/>
            <a:ext cx="54452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defTabSz="914411">
              <a:spcBef>
                <a:spcPct val="50000"/>
              </a:spcBef>
              <a:defRPr/>
            </a:pPr>
            <a:r>
              <a:rPr lang="en-US" sz="4000" kern="0" dirty="0">
                <a:solidFill>
                  <a:srgbClr val="FFFFFF"/>
                </a:solidFill>
                <a:latin typeface="VNI-Times" pitchFamily="2" charset="0"/>
              </a:rPr>
              <a:t>+</a:t>
            </a:r>
          </a:p>
        </p:txBody>
      </p:sp>
      <p:cxnSp>
        <p:nvCxnSpPr>
          <p:cNvPr id="50" name="Straight Connector 49"/>
          <p:cNvCxnSpPr/>
          <p:nvPr/>
        </p:nvCxnSpPr>
        <p:spPr>
          <a:xfrm>
            <a:off x="8623593" y="5354793"/>
            <a:ext cx="1083741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629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3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4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5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8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6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6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7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8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8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8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9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9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8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0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 nodeType="clickPar">
                      <p:stCondLst>
                        <p:cond delay="indefinite"/>
                      </p:stCondLst>
                      <p:childTnLst>
                        <p:par>
                          <p:cTn id="2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-2.59259E-6 L -1.04167E-6 -0.07222 " pathEditMode="relative" rAng="0" ptsTypes="AA">
                                      <p:cBhvr>
                                        <p:cTn id="2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7" grpId="0" animBg="1"/>
      <p:bldP spid="19" grpId="0" animBg="1"/>
      <p:bldP spid="19" grpId="1" animBg="1"/>
      <p:bldP spid="22" grpId="0" animBg="1"/>
      <p:bldP spid="45" grpId="0"/>
      <p:bldP spid="47" grpId="0"/>
      <p:bldP spid="4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132672" y="563092"/>
            <a:ext cx="9033029" cy="18288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1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K</a:t>
            </a:r>
            <a:r>
              <a:rPr lang="en-US" alt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ết</a:t>
            </a: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   </a:t>
            </a:r>
            <a:r>
              <a:rPr lang="en-US" alt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         </a:t>
            </a:r>
            <a:endParaRPr lang="en-US" altLang="en-US" sz="36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0243" name="Group 51"/>
          <p:cNvGrpSpPr>
            <a:grpSpLocks/>
          </p:cNvGrpSpPr>
          <p:nvPr/>
        </p:nvGrpSpPr>
        <p:grpSpPr bwMode="auto">
          <a:xfrm>
            <a:off x="284230" y="215901"/>
            <a:ext cx="320675" cy="7162800"/>
            <a:chOff x="202295" y="-322943"/>
            <a:chExt cx="319314" cy="7180943"/>
          </a:xfrm>
        </p:grpSpPr>
        <p:sp>
          <p:nvSpPr>
            <p:cNvPr id="6" name="Rectangle 5"/>
            <p:cNvSpPr/>
            <p:nvPr/>
          </p:nvSpPr>
          <p:spPr bwMode="auto">
            <a:xfrm>
              <a:off x="202295" y="-322943"/>
              <a:ext cx="319314" cy="7166620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1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  <a:cs typeface="Arial" charset="0"/>
              </a:endParaRPr>
            </a:p>
          </p:txBody>
        </p:sp>
        <p:sp>
          <p:nvSpPr>
            <p:cNvPr id="10278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14411" eaLnBrk="0" fontAlgn="base" hangingPunct="0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en-US" altLang="en-US" sz="2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24014" y="-308620"/>
              <a:ext cx="75877" cy="7166620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1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Arial" charset="0"/>
              </a:endParaRPr>
            </a:p>
          </p:txBody>
        </p:sp>
      </p:grp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062606" y="3839608"/>
            <a:ext cx="2597602" cy="271359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9175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75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75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75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75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11">
              <a:spcBef>
                <a:spcPts val="0"/>
              </a:spcBef>
              <a:buNone/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75,8</a:t>
            </a:r>
          </a:p>
          <a:p>
            <a:pPr defTabSz="914411">
              <a:spcBef>
                <a:spcPts val="0"/>
              </a:spcBef>
              <a:buNone/>
            </a:pP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249,19</a:t>
            </a:r>
          </a:p>
          <a:p>
            <a:pPr defTabSz="914411">
              <a:spcBef>
                <a:spcPts val="0"/>
              </a:spcBef>
              <a:buNone/>
            </a:pP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32,499</a:t>
            </a:r>
          </a:p>
        </p:txBody>
      </p:sp>
      <p:pic>
        <p:nvPicPr>
          <p:cNvPr id="10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76600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52626" y="3184526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11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3" name="WordArt 226"/>
          <p:cNvSpPr>
            <a:spLocks noChangeArrowheads="1" noChangeShapeType="1" noTextEdit="1"/>
          </p:cNvSpPr>
          <p:nvPr/>
        </p:nvSpPr>
        <p:spPr bwMode="auto">
          <a:xfrm>
            <a:off x="2133601" y="32004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44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4" name="AutoShape 51"/>
          <p:cNvSpPr>
            <a:spLocks noChangeArrowheads="1"/>
          </p:cNvSpPr>
          <p:nvPr/>
        </p:nvSpPr>
        <p:spPr bwMode="auto">
          <a:xfrm>
            <a:off x="4556493" y="3716732"/>
            <a:ext cx="2378239" cy="280816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9175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75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75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75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75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11">
              <a:spcBef>
                <a:spcPts val="0"/>
              </a:spcBef>
              <a:buNone/>
              <a:defRPr/>
            </a:pP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75,8</a:t>
            </a:r>
          </a:p>
          <a:p>
            <a:pPr defTabSz="914411">
              <a:spcBef>
                <a:spcPts val="0"/>
              </a:spcBef>
              <a:buNone/>
              <a:defRPr/>
            </a:pP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249,19</a:t>
            </a:r>
          </a:p>
          <a:p>
            <a:pPr defTabSz="914411">
              <a:spcBef>
                <a:spcPts val="0"/>
              </a:spcBef>
              <a:buNone/>
              <a:defRPr/>
            </a:pP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3,2499</a:t>
            </a:r>
          </a:p>
        </p:txBody>
      </p:sp>
      <p:pic>
        <p:nvPicPr>
          <p:cNvPr id="15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3130550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752" y="2941127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965430" y="3060362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11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8" name="WordArt 226"/>
          <p:cNvSpPr>
            <a:spLocks noChangeArrowheads="1" noChangeShapeType="1" noTextEdit="1"/>
          </p:cNvSpPr>
          <p:nvPr/>
        </p:nvSpPr>
        <p:spPr bwMode="auto">
          <a:xfrm>
            <a:off x="5181600" y="310356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44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9" name="AutoShape 51"/>
          <p:cNvSpPr>
            <a:spLocks noChangeArrowheads="1"/>
          </p:cNvSpPr>
          <p:nvPr/>
        </p:nvSpPr>
        <p:spPr bwMode="auto">
          <a:xfrm>
            <a:off x="7867117" y="3608609"/>
            <a:ext cx="2265000" cy="279909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9175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75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75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75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75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11">
              <a:spcBef>
                <a:spcPts val="0"/>
              </a:spcBef>
              <a:buNone/>
              <a:defRPr/>
            </a:pP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75,8</a:t>
            </a:r>
          </a:p>
          <a:p>
            <a:pPr defTabSz="914411">
              <a:spcBef>
                <a:spcPts val="0"/>
              </a:spcBef>
              <a:buNone/>
              <a:defRPr/>
            </a:pP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249,19</a:t>
            </a:r>
          </a:p>
          <a:p>
            <a:pPr defTabSz="914411">
              <a:spcBef>
                <a:spcPts val="0"/>
              </a:spcBef>
              <a:buNone/>
              <a:defRPr/>
            </a:pP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324,99</a:t>
            </a:r>
          </a:p>
        </p:txBody>
      </p:sp>
      <p:pic>
        <p:nvPicPr>
          <p:cNvPr id="20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397" y="3024981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332" y="2789212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390409" y="292125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11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23" name="WordArt 226"/>
          <p:cNvSpPr>
            <a:spLocks noChangeArrowheads="1" noChangeShapeType="1" noTextEdit="1"/>
          </p:cNvSpPr>
          <p:nvPr/>
        </p:nvSpPr>
        <p:spPr bwMode="auto">
          <a:xfrm>
            <a:off x="8544729" y="2967864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0"/>
              </a:avLst>
            </a:prstTxWarp>
          </a:bodyPr>
          <a:lstStyle/>
          <a:p>
            <a:pPr algn="ctr" defTabSz="9144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0" name="WordArt 28"/>
          <p:cNvSpPr>
            <a:spLocks noChangeArrowheads="1" noChangeShapeType="1" noTextEdit="1"/>
          </p:cNvSpPr>
          <p:nvPr/>
        </p:nvSpPr>
        <p:spPr bwMode="auto">
          <a:xfrm>
            <a:off x="855159" y="1154363"/>
            <a:ext cx="1219200" cy="582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10260" name="Picture 2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09" y="712245"/>
            <a:ext cx="9144000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1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59" y="-399254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10191750" y="4917416"/>
            <a:ext cx="2106019" cy="1987530"/>
            <a:chOff x="4320" y="2928"/>
            <a:chExt cx="1104" cy="1104"/>
          </a:xfrm>
        </p:grpSpPr>
        <p:sp>
          <p:nvSpPr>
            <p:cNvPr id="1027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66C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914411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027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91441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66CC"/>
                    </a:gs>
                    <a:gs pos="100000">
                      <a:srgbClr val="FFFFFF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11022523" y="549649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10962890" y="550433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10997768" y="54213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10962890" y="541285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10917316" y="5474438"/>
            <a:ext cx="666750" cy="75318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10937303" y="554814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10954542" y="551856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10908968" y="5525598"/>
            <a:ext cx="666750" cy="7168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10962890" y="54349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10997768" y="542012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10803016" y="5466600"/>
            <a:ext cx="8953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274" name="WordArt 13"/>
          <p:cNvSpPr>
            <a:spLocks noChangeArrowheads="1" noChangeShapeType="1" noTextEdit="1"/>
          </p:cNvSpPr>
          <p:nvPr/>
        </p:nvSpPr>
        <p:spPr bwMode="auto">
          <a:xfrm>
            <a:off x="4114800" y="109538"/>
            <a:ext cx="4724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7914714" y="862565"/>
            <a:ext cx="2586516" cy="1446550"/>
            <a:chOff x="2954505" y="1646077"/>
            <a:chExt cx="1651637" cy="1446550"/>
          </a:xfrm>
        </p:grpSpPr>
        <p:sp>
          <p:nvSpPr>
            <p:cNvPr id="42" name="Line 15"/>
            <p:cNvSpPr>
              <a:spLocks noChangeShapeType="1"/>
            </p:cNvSpPr>
            <p:nvPr/>
          </p:nvSpPr>
          <p:spPr bwMode="auto">
            <a:xfrm flipV="1">
              <a:off x="3303718" y="3001523"/>
              <a:ext cx="930343" cy="4511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defTabSz="914411">
                <a:defRPr/>
              </a:pPr>
              <a:endParaRPr lang="en-US" sz="4800" kern="0" dirty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43" name="Text Box 27"/>
            <p:cNvSpPr txBox="1">
              <a:spLocks noChangeArrowheads="1"/>
            </p:cNvSpPr>
            <p:nvPr/>
          </p:nvSpPr>
          <p:spPr bwMode="auto">
            <a:xfrm>
              <a:off x="2954505" y="1969857"/>
              <a:ext cx="347712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defTabSz="914411">
                <a:spcBef>
                  <a:spcPct val="50000"/>
                </a:spcBef>
                <a:defRPr/>
              </a:pPr>
              <a:r>
                <a:rPr lang="en-US" sz="4000" kern="0" dirty="0">
                  <a:solidFill>
                    <a:prstClr val="black"/>
                  </a:solidFill>
                  <a:latin typeface="VNI-Times" pitchFamily="2" charset="0"/>
                </a:rPr>
                <a:t>+</a:t>
              </a:r>
            </a:p>
          </p:txBody>
        </p:sp>
        <p:sp>
          <p:nvSpPr>
            <p:cNvPr id="44" name="Text Box 6"/>
            <p:cNvSpPr txBox="1">
              <a:spLocks noChangeArrowheads="1"/>
            </p:cNvSpPr>
            <p:nvPr/>
          </p:nvSpPr>
          <p:spPr bwMode="auto">
            <a:xfrm>
              <a:off x="3272692" y="1646077"/>
              <a:ext cx="1333450" cy="144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defTabSz="914411">
                <a:defRPr/>
              </a:pPr>
              <a:r>
                <a:rPr lang="en-US" sz="4400" b="1" kern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 75,8                               </a:t>
              </a:r>
            </a:p>
            <a:p>
              <a:pPr defTabSz="914411">
                <a:defRPr/>
              </a:pPr>
              <a:r>
                <a:rPr lang="en-US" sz="4400" b="1" kern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249,19</a:t>
              </a:r>
            </a:p>
          </p:txBody>
        </p:sp>
      </p:grpSp>
      <p:sp>
        <p:nvSpPr>
          <p:cNvPr id="45" name="Text Box 27"/>
          <p:cNvSpPr txBox="1">
            <a:spLocks noChangeArrowheads="1"/>
          </p:cNvSpPr>
          <p:nvPr/>
        </p:nvSpPr>
        <p:spPr bwMode="auto">
          <a:xfrm>
            <a:off x="1087204" y="4454681"/>
            <a:ext cx="54452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defTabSz="914411">
              <a:spcBef>
                <a:spcPct val="50000"/>
              </a:spcBef>
              <a:defRPr/>
            </a:pPr>
            <a:r>
              <a:rPr lang="en-US" sz="4000" kern="0" dirty="0">
                <a:solidFill>
                  <a:srgbClr val="FFFFFF"/>
                </a:solidFill>
                <a:latin typeface="VNI-Times" pitchFamily="2" charset="0"/>
              </a:rPr>
              <a:t>+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495153" y="5548141"/>
            <a:ext cx="1629047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7" name="Text Box 27"/>
          <p:cNvSpPr txBox="1">
            <a:spLocks noChangeArrowheads="1"/>
          </p:cNvSpPr>
          <p:nvPr/>
        </p:nvSpPr>
        <p:spPr bwMode="auto">
          <a:xfrm>
            <a:off x="4595964" y="4412927"/>
            <a:ext cx="54452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defTabSz="914411">
              <a:spcBef>
                <a:spcPct val="50000"/>
              </a:spcBef>
              <a:defRPr/>
            </a:pPr>
            <a:r>
              <a:rPr lang="en-US" sz="4000" kern="0" dirty="0">
                <a:solidFill>
                  <a:srgbClr val="FFFFFF"/>
                </a:solidFill>
                <a:latin typeface="VNI-Times" pitchFamily="2" charset="0"/>
              </a:rPr>
              <a:t>+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4965430" y="5412853"/>
            <a:ext cx="1511571" cy="2206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9" name="Text Box 27"/>
          <p:cNvSpPr txBox="1">
            <a:spLocks noChangeArrowheads="1"/>
          </p:cNvSpPr>
          <p:nvPr/>
        </p:nvSpPr>
        <p:spPr bwMode="auto">
          <a:xfrm>
            <a:off x="7955877" y="4316457"/>
            <a:ext cx="54452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defTabSz="914411">
              <a:spcBef>
                <a:spcPct val="50000"/>
              </a:spcBef>
              <a:defRPr/>
            </a:pPr>
            <a:r>
              <a:rPr lang="en-US" sz="4000" kern="0" dirty="0">
                <a:solidFill>
                  <a:srgbClr val="FFFFFF"/>
                </a:solidFill>
                <a:latin typeface="VNI-Times" pitchFamily="2" charset="0"/>
              </a:rPr>
              <a:t>+</a:t>
            </a:r>
          </a:p>
        </p:txBody>
      </p:sp>
      <p:cxnSp>
        <p:nvCxnSpPr>
          <p:cNvPr id="50" name="Straight Connector 49"/>
          <p:cNvCxnSpPr/>
          <p:nvPr/>
        </p:nvCxnSpPr>
        <p:spPr>
          <a:xfrm>
            <a:off x="8623593" y="5354793"/>
            <a:ext cx="1083741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8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3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4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5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8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6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6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7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8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8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8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9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9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8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0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 nodeType="clickPar">
                      <p:stCondLst>
                        <p:cond delay="indefinite"/>
                      </p:stCondLst>
                      <p:childTnLst>
                        <p:par>
                          <p:cTn id="2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-2.59259E-6 L -1.04167E-6 -0.07222 " pathEditMode="relative" rAng="0" ptsTypes="AA">
                                      <p:cBhvr>
                                        <p:cTn id="2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7" grpId="0" animBg="1"/>
      <p:bldP spid="19" grpId="0" animBg="1"/>
      <p:bldP spid="19" grpId="1" animBg="1"/>
      <p:bldP spid="22" grpId="0" animBg="1"/>
      <p:bldP spid="45" grpId="0"/>
      <p:bldP spid="47" grpId="0"/>
      <p:bldP spid="4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231158" y="773908"/>
            <a:ext cx="9351242" cy="18288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</a:t>
            </a:r>
            <a:r>
              <a:rPr lang="en-US" alt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: </a:t>
            </a:r>
            <a:endParaRPr lang="en-US" altLang="en-US" sz="36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0243" name="Group 51"/>
          <p:cNvGrpSpPr>
            <a:grpSpLocks/>
          </p:cNvGrpSpPr>
          <p:nvPr/>
        </p:nvGrpSpPr>
        <p:grpSpPr bwMode="auto">
          <a:xfrm>
            <a:off x="284230" y="215901"/>
            <a:ext cx="320675" cy="7162800"/>
            <a:chOff x="202295" y="-322943"/>
            <a:chExt cx="319314" cy="7180943"/>
          </a:xfrm>
        </p:grpSpPr>
        <p:sp>
          <p:nvSpPr>
            <p:cNvPr id="6" name="Rectangle 5"/>
            <p:cNvSpPr/>
            <p:nvPr/>
          </p:nvSpPr>
          <p:spPr bwMode="auto">
            <a:xfrm>
              <a:off x="202295" y="-322943"/>
              <a:ext cx="319314" cy="7166620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  <a:cs typeface="Arial" charset="0"/>
              </a:endParaRPr>
            </a:p>
          </p:txBody>
        </p:sp>
        <p:sp>
          <p:nvSpPr>
            <p:cNvPr id="10278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en-US" altLang="en-US" sz="2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24014" y="-308620"/>
              <a:ext cx="75877" cy="7166620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Arial" charset="0"/>
              </a:endParaRPr>
            </a:p>
          </p:txBody>
        </p:sp>
      </p:grp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7918491" y="3594170"/>
            <a:ext cx="2597602" cy="271359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9175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75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75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75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75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11">
              <a:spcBef>
                <a:spcPts val="0"/>
              </a:spcBef>
              <a:buNone/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0,995</a:t>
            </a:r>
          </a:p>
          <a:p>
            <a:pPr defTabSz="914411">
              <a:spcBef>
                <a:spcPts val="0"/>
              </a:spcBef>
              <a:buNone/>
            </a:pP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0,868</a:t>
            </a:r>
          </a:p>
          <a:p>
            <a:pPr defTabSz="914411">
              <a:spcBef>
                <a:spcPts val="0"/>
              </a:spcBef>
              <a:buNone/>
            </a:pP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18,63</a:t>
            </a:r>
          </a:p>
        </p:txBody>
      </p:sp>
      <p:pic>
        <p:nvPicPr>
          <p:cNvPr id="10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76600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52626" y="3184526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3" name="WordArt 226"/>
          <p:cNvSpPr>
            <a:spLocks noChangeArrowheads="1" noChangeShapeType="1" noTextEdit="1"/>
          </p:cNvSpPr>
          <p:nvPr/>
        </p:nvSpPr>
        <p:spPr bwMode="auto">
          <a:xfrm>
            <a:off x="2133601" y="32004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4" name="AutoShape 51"/>
          <p:cNvSpPr>
            <a:spLocks noChangeArrowheads="1"/>
          </p:cNvSpPr>
          <p:nvPr/>
        </p:nvSpPr>
        <p:spPr bwMode="auto">
          <a:xfrm>
            <a:off x="4413127" y="3716731"/>
            <a:ext cx="2378239" cy="280816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9175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75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75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75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75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11">
              <a:spcBef>
                <a:spcPts val="0"/>
              </a:spcBef>
              <a:buNone/>
            </a:pP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0,995</a:t>
            </a:r>
          </a:p>
          <a:p>
            <a:pPr defTabSz="914411">
              <a:spcBef>
                <a:spcPts val="0"/>
              </a:spcBef>
              <a:buNone/>
            </a:pP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0,868</a:t>
            </a:r>
          </a:p>
          <a:p>
            <a:pPr defTabSz="914411">
              <a:spcBef>
                <a:spcPts val="0"/>
              </a:spcBef>
              <a:buNone/>
            </a:pP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1,763</a:t>
            </a:r>
            <a:endParaRPr lang="en-US" sz="4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3130550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752" y="2941127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965430" y="3060362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8" name="WordArt 226"/>
          <p:cNvSpPr>
            <a:spLocks noChangeArrowheads="1" noChangeShapeType="1" noTextEdit="1"/>
          </p:cNvSpPr>
          <p:nvPr/>
        </p:nvSpPr>
        <p:spPr bwMode="auto">
          <a:xfrm>
            <a:off x="5181600" y="310356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9" name="AutoShape 51"/>
          <p:cNvSpPr>
            <a:spLocks noChangeArrowheads="1"/>
          </p:cNvSpPr>
          <p:nvPr/>
        </p:nvSpPr>
        <p:spPr bwMode="auto">
          <a:xfrm>
            <a:off x="1094989" y="3841517"/>
            <a:ext cx="2265000" cy="279909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9175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75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75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75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75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11">
              <a:spcBef>
                <a:spcPts val="0"/>
              </a:spcBef>
              <a:buNone/>
            </a:pP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0,995</a:t>
            </a:r>
          </a:p>
          <a:p>
            <a:pPr defTabSz="914411">
              <a:spcBef>
                <a:spcPts val="0"/>
              </a:spcBef>
              <a:buNone/>
            </a:pP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0,868</a:t>
            </a:r>
          </a:p>
          <a:p>
            <a:pPr defTabSz="914411">
              <a:spcBef>
                <a:spcPts val="0"/>
              </a:spcBef>
              <a:buNone/>
            </a:pP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1,863</a:t>
            </a:r>
            <a:endParaRPr lang="en-US" sz="4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397" y="3024981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332" y="2789212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390409" y="292125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23" name="WordArt 226"/>
          <p:cNvSpPr>
            <a:spLocks noChangeArrowheads="1" noChangeShapeType="1" noTextEdit="1"/>
          </p:cNvSpPr>
          <p:nvPr/>
        </p:nvSpPr>
        <p:spPr bwMode="auto">
          <a:xfrm>
            <a:off x="8544729" y="2967864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0" name="WordArt 28"/>
          <p:cNvSpPr>
            <a:spLocks noChangeArrowheads="1" noChangeShapeType="1" noTextEdit="1"/>
          </p:cNvSpPr>
          <p:nvPr/>
        </p:nvSpPr>
        <p:spPr bwMode="auto">
          <a:xfrm>
            <a:off x="855159" y="1154363"/>
            <a:ext cx="1219200" cy="582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10260" name="Picture 2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09" y="712245"/>
            <a:ext cx="9144000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1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59" y="-399254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10191750" y="4917416"/>
            <a:ext cx="2106019" cy="1987530"/>
            <a:chOff x="4320" y="2928"/>
            <a:chExt cx="1104" cy="1104"/>
          </a:xfrm>
        </p:grpSpPr>
        <p:sp>
          <p:nvSpPr>
            <p:cNvPr id="1027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66C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027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66CC"/>
                    </a:gs>
                    <a:gs pos="100000">
                      <a:srgbClr val="FFFFFF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11022523" y="549649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10962890" y="550433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10997768" y="54213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10962890" y="541285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10917316" y="5474438"/>
            <a:ext cx="666750" cy="75318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10937303" y="554814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10954542" y="551856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10908968" y="5525598"/>
            <a:ext cx="666750" cy="7168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10962890" y="54349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10997768" y="542012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10803016" y="5466600"/>
            <a:ext cx="8953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274" name="WordArt 13"/>
          <p:cNvSpPr>
            <a:spLocks noChangeArrowheads="1" noChangeShapeType="1" noTextEdit="1"/>
          </p:cNvSpPr>
          <p:nvPr/>
        </p:nvSpPr>
        <p:spPr bwMode="auto">
          <a:xfrm>
            <a:off x="4114800" y="109538"/>
            <a:ext cx="4724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4924420" y="1047929"/>
            <a:ext cx="2586516" cy="1446550"/>
            <a:chOff x="2954505" y="1646077"/>
            <a:chExt cx="1651637" cy="1446550"/>
          </a:xfrm>
        </p:grpSpPr>
        <p:sp>
          <p:nvSpPr>
            <p:cNvPr id="42" name="Line 15"/>
            <p:cNvSpPr>
              <a:spLocks noChangeShapeType="1"/>
            </p:cNvSpPr>
            <p:nvPr/>
          </p:nvSpPr>
          <p:spPr bwMode="auto">
            <a:xfrm>
              <a:off x="3248481" y="3081477"/>
              <a:ext cx="873816" cy="11149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 sz="4800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Text Box 27"/>
            <p:cNvSpPr txBox="1">
              <a:spLocks noChangeArrowheads="1"/>
            </p:cNvSpPr>
            <p:nvPr/>
          </p:nvSpPr>
          <p:spPr bwMode="auto">
            <a:xfrm>
              <a:off x="2954505" y="1969857"/>
              <a:ext cx="347712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4000" kern="0" dirty="0">
                  <a:solidFill>
                    <a:prstClr val="black"/>
                  </a:solidFill>
                  <a:latin typeface="VNI-Times" pitchFamily="2" charset="0"/>
                </a:rPr>
                <a:t>+</a:t>
              </a:r>
            </a:p>
          </p:txBody>
        </p:sp>
        <p:sp>
          <p:nvSpPr>
            <p:cNvPr id="44" name="Text Box 6"/>
            <p:cNvSpPr txBox="1">
              <a:spLocks noChangeArrowheads="1"/>
            </p:cNvSpPr>
            <p:nvPr/>
          </p:nvSpPr>
          <p:spPr bwMode="auto">
            <a:xfrm>
              <a:off x="3272692" y="1646077"/>
              <a:ext cx="1333450" cy="144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4400" b="1" kern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0,995                               </a:t>
              </a:r>
            </a:p>
            <a:p>
              <a:pPr>
                <a:defRPr/>
              </a:pPr>
              <a:r>
                <a:rPr lang="en-US" sz="4400" b="1" kern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0,868</a:t>
              </a:r>
            </a:p>
          </p:txBody>
        </p:sp>
      </p:grpSp>
      <p:sp>
        <p:nvSpPr>
          <p:cNvPr id="45" name="Text Box 27"/>
          <p:cNvSpPr txBox="1">
            <a:spLocks noChangeArrowheads="1"/>
          </p:cNvSpPr>
          <p:nvPr/>
        </p:nvSpPr>
        <p:spPr bwMode="auto">
          <a:xfrm>
            <a:off x="1087204" y="4454681"/>
            <a:ext cx="54452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000" kern="0" dirty="0">
                <a:solidFill>
                  <a:srgbClr val="FFFFFF"/>
                </a:solidFill>
                <a:latin typeface="VNI-Times" pitchFamily="2" charset="0"/>
              </a:rPr>
              <a:t>+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495153" y="5548141"/>
            <a:ext cx="1275036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7" name="Text Box 27"/>
          <p:cNvSpPr txBox="1">
            <a:spLocks noChangeArrowheads="1"/>
          </p:cNvSpPr>
          <p:nvPr/>
        </p:nvSpPr>
        <p:spPr bwMode="auto">
          <a:xfrm>
            <a:off x="4595964" y="4412927"/>
            <a:ext cx="54452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000" kern="0" dirty="0">
                <a:solidFill>
                  <a:srgbClr val="FFFFFF"/>
                </a:solidFill>
                <a:latin typeface="VNI-Times" pitchFamily="2" charset="0"/>
              </a:rPr>
              <a:t>+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4924420" y="5474438"/>
            <a:ext cx="1247781" cy="4044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9" name="Text Box 27"/>
          <p:cNvSpPr txBox="1">
            <a:spLocks noChangeArrowheads="1"/>
          </p:cNvSpPr>
          <p:nvPr/>
        </p:nvSpPr>
        <p:spPr bwMode="auto">
          <a:xfrm>
            <a:off x="7955877" y="4316457"/>
            <a:ext cx="54452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000" kern="0" dirty="0">
                <a:solidFill>
                  <a:srgbClr val="FFFFFF"/>
                </a:solidFill>
                <a:latin typeface="VNI-Times" pitchFamily="2" charset="0"/>
              </a:rPr>
              <a:t>+</a:t>
            </a:r>
          </a:p>
        </p:txBody>
      </p:sp>
      <p:cxnSp>
        <p:nvCxnSpPr>
          <p:cNvPr id="50" name="Straight Connector 49"/>
          <p:cNvCxnSpPr/>
          <p:nvPr/>
        </p:nvCxnSpPr>
        <p:spPr>
          <a:xfrm>
            <a:off x="8463233" y="5349488"/>
            <a:ext cx="1214167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499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5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6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6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7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8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9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4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-3.7037E-7 L -2.29167E-6 -0.07222 " pathEditMode="relative" rAng="0" ptsTypes="AA">
                                      <p:cBhvr>
                                        <p:cTn id="2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7" grpId="0" animBg="1"/>
      <p:bldP spid="19" grpId="0" animBg="1"/>
      <p:bldP spid="19" grpId="1" animBg="1"/>
      <p:bldP spid="22" grpId="0" animBg="1"/>
      <p:bldP spid="45" grpId="0"/>
      <p:bldP spid="47" grpId="0"/>
      <p:bldP spid="4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524000"/>
            <a:ext cx="7696200" cy="83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11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  <a:tabLst>
                <a:tab pos="731529" algn="l"/>
              </a:tabLst>
            </a:pP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44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2819400"/>
            <a:ext cx="12115800" cy="83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11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  <a:tabLst>
                <a:tab pos="731529" algn="l"/>
              </a:tabLst>
            </a:pP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7,8 + 9,6        b. 34,82 + 9,75      c. 57,648 + 35,37</a:t>
            </a:r>
          </a:p>
        </p:txBody>
      </p:sp>
    </p:spTree>
    <p:extLst>
      <p:ext uri="{BB962C8B-B14F-4D97-AF65-F5344CB8AC3E}">
        <p14:creationId xmlns:p14="http://schemas.microsoft.com/office/powerpoint/2010/main" val="218025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1600201"/>
            <a:ext cx="11582400" cy="2326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11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  <a:tabLst>
                <a:tab pos="731529" algn="l"/>
              </a:tabLst>
            </a:pP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Nam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32,6 kg.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4,8 kg.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gam?</a:t>
            </a:r>
          </a:p>
        </p:txBody>
      </p:sp>
    </p:spTree>
    <p:extLst>
      <p:ext uri="{BB962C8B-B14F-4D97-AF65-F5344CB8AC3E}">
        <p14:creationId xmlns:p14="http://schemas.microsoft.com/office/powerpoint/2010/main" val="108456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naturepaint(8)847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77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335338" y="1600200"/>
            <a:ext cx="7391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5" indent="-342905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000" kern="0" dirty="0">
                <a:solidFill>
                  <a:srgbClr val="FFFF99"/>
                </a:solidFill>
                <a:latin typeface="Times New Roman" pitchFamily="18" charset="0"/>
              </a:rPr>
              <a:t>	</a:t>
            </a:r>
            <a:r>
              <a:rPr lang="en-US" sz="4400" kern="0" dirty="0">
                <a:solidFill>
                  <a:srgbClr val="FF0000"/>
                </a:solidFill>
                <a:latin typeface="Times New Roman" pitchFamily="18" charset="0"/>
              </a:rPr>
              <a:t>KÍNH CHÚC QUÝ THẦY CÔ CÙNG CÁC EM NHIỀU SỨC KHỎE VÀ HẠNH PHÚC.</a:t>
            </a:r>
          </a:p>
        </p:txBody>
      </p:sp>
    </p:spTree>
    <p:extLst>
      <p:ext uri="{BB962C8B-B14F-4D97-AF65-F5344CB8AC3E}">
        <p14:creationId xmlns:p14="http://schemas.microsoft.com/office/powerpoint/2010/main" val="146135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Con chim hay hót - có phụ đề (online-video-cutter.com)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90800" y="685801"/>
            <a:ext cx="7696200" cy="83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  <a:tabLst>
                <a:tab pos="731529" algn="l"/>
              </a:tabLst>
            </a:pP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en-US" sz="4400" b="1" dirty="0">
              <a:solidFill>
                <a:schemeClr val="bg1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43200" y="1676400"/>
            <a:ext cx="6400800" cy="1946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  <a:tabLst>
                <a:tab pos="731529" algn="l"/>
              </a:tabLst>
            </a:pP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1,84m = …. cm</a:t>
            </a:r>
            <a:endParaRPr lang="en-US" sz="5400" dirty="0">
              <a:solidFill>
                <a:schemeClr val="bg1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  <a:tabLst>
                <a:tab pos="731529" algn="l"/>
              </a:tabLst>
            </a:pP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2,45m = …..cm</a:t>
            </a:r>
            <a:endParaRPr lang="en-US" sz="5400" dirty="0">
              <a:solidFill>
                <a:schemeClr val="bg1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18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609600" y="609602"/>
            <a:ext cx="113538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44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1</a:t>
            </a:r>
            <a:r>
              <a:rPr lang="vi-VN" sz="44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Đường gấp khúc ABC có đoạn thẳng AB dài 1,84m và đoạn thẳng BC dài 2,45m. Hỏi đường gấp khúc đó dài bao nhiêu mét</a:t>
            </a:r>
            <a:r>
              <a:rPr lang="en-US" sz="44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 flipV="1">
            <a:off x="2667000" y="5181600"/>
            <a:ext cx="1905000" cy="142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 flipV="1">
            <a:off x="2667000" y="5167308"/>
            <a:ext cx="1935478" cy="14292"/>
          </a:xfrm>
          <a:prstGeom prst="line">
            <a:avLst/>
          </a:prstGeom>
          <a:noFill/>
          <a:ln w="4127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2362200" y="5195888"/>
            <a:ext cx="60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4419601" y="5181602"/>
            <a:ext cx="60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6258922" y="2875749"/>
            <a:ext cx="60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087" name="Text Box 15"/>
          <p:cNvSpPr txBox="1">
            <a:spLocks noChangeArrowheads="1"/>
          </p:cNvSpPr>
          <p:nvPr/>
        </p:nvSpPr>
        <p:spPr bwMode="auto">
          <a:xfrm rot="-2990522">
            <a:off x="4558534" y="3729943"/>
            <a:ext cx="1371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2,45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2971800" y="4572001"/>
            <a:ext cx="1752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1,84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3096" name="Line 24"/>
          <p:cNvSpPr>
            <a:spLocks noChangeShapeType="1"/>
          </p:cNvSpPr>
          <p:nvPr/>
        </p:nvSpPr>
        <p:spPr bwMode="auto">
          <a:xfrm flipV="1">
            <a:off x="4572000" y="3429000"/>
            <a:ext cx="1752600" cy="1752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7" name="Line 25"/>
          <p:cNvSpPr>
            <a:spLocks noChangeShapeType="1"/>
          </p:cNvSpPr>
          <p:nvPr/>
        </p:nvSpPr>
        <p:spPr bwMode="auto">
          <a:xfrm flipV="1">
            <a:off x="4572000" y="3429001"/>
            <a:ext cx="1752600" cy="1745855"/>
          </a:xfrm>
          <a:prstGeom prst="line">
            <a:avLst/>
          </a:prstGeom>
          <a:noFill/>
          <a:ln w="4127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12">
            <a:extLst>
              <a:ext uri="{FF2B5EF4-FFF2-40B4-BE49-F238E27FC236}">
                <a16:creationId xmlns:a16="http://schemas.microsoft.com/office/drawing/2014/main" id="{17DE884A-98C1-4E7B-84F3-4A3DD2923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164" y="5210176"/>
            <a:ext cx="60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8" name="Text Box 13">
            <a:extLst>
              <a:ext uri="{FF2B5EF4-FFF2-40B4-BE49-F238E27FC236}">
                <a16:creationId xmlns:a16="http://schemas.microsoft.com/office/drawing/2014/main" id="{E08DDC38-3440-491F-93D1-3C95B903C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6636" y="5188347"/>
            <a:ext cx="60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9" name="Text Box 14">
            <a:extLst>
              <a:ext uri="{FF2B5EF4-FFF2-40B4-BE49-F238E27FC236}">
                <a16:creationId xmlns:a16="http://schemas.microsoft.com/office/drawing/2014/main" id="{BBD9E123-E5F9-406A-99A4-FFF3B2E35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8922" y="2864297"/>
            <a:ext cx="60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7010400" y="3925670"/>
            <a:ext cx="39541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1,84 + 2,45 = ? m</a:t>
            </a:r>
          </a:p>
        </p:txBody>
      </p:sp>
    </p:spTree>
    <p:extLst>
      <p:ext uri="{BB962C8B-B14F-4D97-AF65-F5344CB8AC3E}">
        <p14:creationId xmlns:p14="http://schemas.microsoft.com/office/powerpoint/2010/main" val="427119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3080" grpId="0" animBg="1"/>
      <p:bldP spid="3081" grpId="0" animBg="1"/>
      <p:bldP spid="3084" grpId="0"/>
      <p:bldP spid="3085" grpId="0"/>
      <p:bldP spid="3086" grpId="0"/>
      <p:bldP spid="3087" grpId="0"/>
      <p:bldP spid="3088" grpId="0"/>
      <p:bldP spid="3096" grpId="0" animBg="1"/>
      <p:bldP spid="3097" grpId="0" animBg="1"/>
      <p:bldP spid="17" grpId="0"/>
      <p:bldP spid="18" grpId="0"/>
      <p:bldP spid="19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13"/>
          <p:cNvSpPr txBox="1">
            <a:spLocks noChangeArrowheads="1"/>
          </p:cNvSpPr>
          <p:nvPr/>
        </p:nvSpPr>
        <p:spPr bwMode="auto">
          <a:xfrm>
            <a:off x="4648200" y="2819401"/>
            <a:ext cx="533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311401" y="1633538"/>
            <a:ext cx="6826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7178" name="Rectangle 5"/>
          <p:cNvSpPr>
            <a:spLocks noChangeArrowheads="1"/>
          </p:cNvSpPr>
          <p:nvPr/>
        </p:nvSpPr>
        <p:spPr bwMode="auto">
          <a:xfrm>
            <a:off x="2057401" y="2287588"/>
            <a:ext cx="481013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7180" name="Line 8"/>
          <p:cNvSpPr>
            <a:spLocks noChangeShapeType="1"/>
          </p:cNvSpPr>
          <p:nvPr/>
        </p:nvSpPr>
        <p:spPr bwMode="auto">
          <a:xfrm>
            <a:off x="2330450" y="3195638"/>
            <a:ext cx="1303338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7185" name="Text Box 20"/>
          <p:cNvSpPr txBox="1">
            <a:spLocks noChangeArrowheads="1"/>
          </p:cNvSpPr>
          <p:nvPr/>
        </p:nvSpPr>
        <p:spPr bwMode="auto">
          <a:xfrm>
            <a:off x="2689226" y="1671639"/>
            <a:ext cx="4540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7182" name="Text Box 12"/>
          <p:cNvSpPr txBox="1">
            <a:spLocks noChangeArrowheads="1"/>
          </p:cNvSpPr>
          <p:nvPr/>
        </p:nvSpPr>
        <p:spPr bwMode="auto">
          <a:xfrm>
            <a:off x="2726237" y="3150332"/>
            <a:ext cx="2730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7177" name="Rectangle 7"/>
          <p:cNvSpPr>
            <a:spLocks noChangeArrowheads="1"/>
          </p:cNvSpPr>
          <p:nvPr/>
        </p:nvSpPr>
        <p:spPr bwMode="auto">
          <a:xfrm>
            <a:off x="2232819" y="3328990"/>
            <a:ext cx="74930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2680698" y="3181352"/>
            <a:ext cx="893763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7183" name="Text Box 16"/>
          <p:cNvSpPr txBox="1">
            <a:spLocks noChangeArrowheads="1"/>
          </p:cNvSpPr>
          <p:nvPr/>
        </p:nvSpPr>
        <p:spPr bwMode="auto">
          <a:xfrm>
            <a:off x="3174411" y="3236914"/>
            <a:ext cx="11811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30736" name="Picture 5" descr="J01240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8185" y="5389563"/>
            <a:ext cx="11080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7" name="Picture 6" descr="J01240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744087" y="-51262"/>
            <a:ext cx="130651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5" name="Rectangle 43"/>
          <p:cNvSpPr>
            <a:spLocks noChangeArrowheads="1"/>
          </p:cNvSpPr>
          <p:nvPr/>
        </p:nvSpPr>
        <p:spPr bwMode="auto">
          <a:xfrm>
            <a:off x="2133600" y="228600"/>
            <a:ext cx="7086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1,84 + 2,45 = ?          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4138611" y="1219201"/>
            <a:ext cx="77964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vi-VN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sao cho các chữ số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thẳng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vi-VN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nhau 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49497" y="3290447"/>
            <a:ext cx="7696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ộng như cộng các số tự nhiên 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2897187" y="1669988"/>
            <a:ext cx="4540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dirty="0"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32" name="Text Box 20"/>
          <p:cNvSpPr txBox="1">
            <a:spLocks noChangeArrowheads="1"/>
          </p:cNvSpPr>
          <p:nvPr/>
        </p:nvSpPr>
        <p:spPr bwMode="auto">
          <a:xfrm>
            <a:off x="3186906" y="1654907"/>
            <a:ext cx="4540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dirty="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2346369" y="2381250"/>
            <a:ext cx="6826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36" name="Text Box 20"/>
          <p:cNvSpPr txBox="1">
            <a:spLocks noChangeArrowheads="1"/>
          </p:cNvSpPr>
          <p:nvPr/>
        </p:nvSpPr>
        <p:spPr bwMode="auto">
          <a:xfrm>
            <a:off x="2712610" y="2424908"/>
            <a:ext cx="4540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37" name="Text Box 20"/>
          <p:cNvSpPr txBox="1">
            <a:spLocks noChangeArrowheads="1"/>
          </p:cNvSpPr>
          <p:nvPr/>
        </p:nvSpPr>
        <p:spPr bwMode="auto">
          <a:xfrm>
            <a:off x="2870994" y="2421350"/>
            <a:ext cx="4540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dirty="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38" name="Text Box 20"/>
          <p:cNvSpPr txBox="1">
            <a:spLocks noChangeArrowheads="1"/>
          </p:cNvSpPr>
          <p:nvPr/>
        </p:nvSpPr>
        <p:spPr bwMode="auto">
          <a:xfrm>
            <a:off x="3156878" y="2434432"/>
            <a:ext cx="4540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dirty="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6" name="Rectangle 5"/>
          <p:cNvSpPr/>
          <p:nvPr/>
        </p:nvSpPr>
        <p:spPr>
          <a:xfrm>
            <a:off x="4138611" y="4603522"/>
            <a:ext cx="75795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phẩy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phẩy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hạng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844179" y="2287588"/>
            <a:ext cx="36442" cy="14462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970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1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7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7" dur="500"/>
                                        <p:tgtEl>
                                          <p:spTgt spid="7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178" grpId="0"/>
      <p:bldP spid="7185" grpId="0"/>
      <p:bldP spid="7177" grpId="0"/>
      <p:bldP spid="3" grpId="0"/>
      <p:bldP spid="7183" grpId="0"/>
      <p:bldP spid="30745" grpId="0"/>
      <p:bldP spid="4" grpId="0"/>
      <p:bldP spid="5" grpId="0"/>
      <p:bldP spid="28" grpId="0"/>
      <p:bldP spid="28" grpId="1"/>
      <p:bldP spid="32" grpId="0"/>
      <p:bldP spid="35" grpId="0"/>
      <p:bldP spid="35" grpId="1"/>
      <p:bldP spid="36" grpId="0"/>
      <p:bldP spid="37" grpId="0"/>
      <p:bldP spid="37" grpId="1"/>
      <p:bldP spid="38" grpId="0"/>
      <p:bldP spid="38" grpId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895600" y="1216589"/>
            <a:ext cx="6210300" cy="1754327"/>
            <a:chOff x="1097740" y="1166006"/>
            <a:chExt cx="6210300" cy="343797"/>
          </a:xfrm>
        </p:grpSpPr>
        <p:sp>
          <p:nvSpPr>
            <p:cNvPr id="8" name="TextBox 2"/>
            <p:cNvSpPr txBox="1">
              <a:spLocks noChangeArrowheads="1"/>
            </p:cNvSpPr>
            <p:nvPr/>
          </p:nvSpPr>
          <p:spPr bwMode="auto">
            <a:xfrm>
              <a:off x="1097740" y="1166006"/>
              <a:ext cx="2590800" cy="3437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   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184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     245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     429 </a:t>
              </a:r>
            </a:p>
          </p:txBody>
        </p:sp>
        <p:sp>
          <p:nvSpPr>
            <p:cNvPr id="11" name="TextBox 2"/>
            <p:cNvSpPr txBox="1">
              <a:spLocks noChangeArrowheads="1"/>
            </p:cNvSpPr>
            <p:nvPr/>
          </p:nvSpPr>
          <p:spPr bwMode="auto">
            <a:xfrm>
              <a:off x="4679140" y="1166006"/>
              <a:ext cx="2628900" cy="3437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   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1,84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     2,45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     4,29 </a:t>
              </a:r>
            </a:p>
          </p:txBody>
        </p:sp>
        <p:sp>
          <p:nvSpPr>
            <p:cNvPr id="12" name="TextBox 42"/>
            <p:cNvSpPr txBox="1">
              <a:spLocks noChangeArrowheads="1"/>
            </p:cNvSpPr>
            <p:nvPr/>
          </p:nvSpPr>
          <p:spPr bwMode="auto">
            <a:xfrm>
              <a:off x="1454960" y="1245298"/>
              <a:ext cx="564323" cy="102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+</a:t>
              </a:r>
            </a:p>
          </p:txBody>
        </p:sp>
        <p:sp>
          <p:nvSpPr>
            <p:cNvPr id="13" name="TextBox 42"/>
            <p:cNvSpPr txBox="1">
              <a:spLocks noChangeArrowheads="1"/>
            </p:cNvSpPr>
            <p:nvPr/>
          </p:nvSpPr>
          <p:spPr bwMode="auto">
            <a:xfrm>
              <a:off x="5136340" y="1245298"/>
              <a:ext cx="319087" cy="102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+</a:t>
              </a:r>
            </a:p>
          </p:txBody>
        </p:sp>
      </p:grp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81000" y="3276600"/>
            <a:ext cx="11582400" cy="3392951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Cách đặt tính và cách thực hiện phép cộng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phân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43"/>
          <p:cNvSpPr>
            <a:spLocks noChangeArrowheads="1"/>
          </p:cNvSpPr>
          <p:nvPr/>
        </p:nvSpPr>
        <p:spPr bwMode="auto">
          <a:xfrm>
            <a:off x="0" y="1"/>
            <a:ext cx="12192000" cy="152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So sánh để tìm điểm </a:t>
            </a:r>
            <a:r>
              <a:rPr kumimoji="0" lang="vi-VN" sz="40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giống nhau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 </a:t>
            </a:r>
            <a:r>
              <a:rPr kumimoji="0" lang="vi-VN" sz="40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 nhau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giữa hai phép 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817143" y="2362200"/>
            <a:ext cx="60245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391400" y="2362200"/>
            <a:ext cx="762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932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3"/>
          <p:cNvSpPr>
            <a:spLocks noChangeArrowheads="1"/>
          </p:cNvSpPr>
          <p:nvPr/>
        </p:nvSpPr>
        <p:spPr bwMode="auto">
          <a:xfrm>
            <a:off x="2057400" y="381000"/>
            <a:ext cx="7086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11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15,9 + 8,75 = ?             </a:t>
            </a:r>
          </a:p>
        </p:txBody>
      </p:sp>
    </p:spTree>
    <p:extLst>
      <p:ext uri="{BB962C8B-B14F-4D97-AF65-F5344CB8AC3E}">
        <p14:creationId xmlns:p14="http://schemas.microsoft.com/office/powerpoint/2010/main" val="309956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13"/>
          <p:cNvSpPr txBox="1">
            <a:spLocks noChangeArrowheads="1"/>
          </p:cNvSpPr>
          <p:nvPr/>
        </p:nvSpPr>
        <p:spPr bwMode="auto">
          <a:xfrm>
            <a:off x="4648200" y="2819401"/>
            <a:ext cx="533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11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878717" y="1556433"/>
            <a:ext cx="6826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11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7178" name="Rectangle 5"/>
          <p:cNvSpPr>
            <a:spLocks noChangeArrowheads="1"/>
          </p:cNvSpPr>
          <p:nvPr/>
        </p:nvSpPr>
        <p:spPr bwMode="auto">
          <a:xfrm>
            <a:off x="1625204" y="2135123"/>
            <a:ext cx="481013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11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7180" name="Line 8"/>
          <p:cNvSpPr>
            <a:spLocks noChangeShapeType="1"/>
          </p:cNvSpPr>
          <p:nvPr/>
        </p:nvSpPr>
        <p:spPr bwMode="auto">
          <a:xfrm flipV="1">
            <a:off x="2106217" y="3195638"/>
            <a:ext cx="1527571" cy="16928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defTabSz="91441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185" name="Text Box 20"/>
          <p:cNvSpPr txBox="1">
            <a:spLocks noChangeArrowheads="1"/>
          </p:cNvSpPr>
          <p:nvPr/>
        </p:nvSpPr>
        <p:spPr bwMode="auto">
          <a:xfrm>
            <a:off x="2513013" y="1619913"/>
            <a:ext cx="4540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11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7182" name="Text Box 12"/>
          <p:cNvSpPr txBox="1">
            <a:spLocks noChangeArrowheads="1"/>
          </p:cNvSpPr>
          <p:nvPr/>
        </p:nvSpPr>
        <p:spPr bwMode="auto">
          <a:xfrm>
            <a:off x="2554897" y="3059378"/>
            <a:ext cx="2730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11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7177" name="Rectangle 7"/>
          <p:cNvSpPr>
            <a:spLocks noChangeArrowheads="1"/>
          </p:cNvSpPr>
          <p:nvPr/>
        </p:nvSpPr>
        <p:spPr bwMode="auto">
          <a:xfrm>
            <a:off x="2198060" y="3235563"/>
            <a:ext cx="58502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11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2695848" y="3109935"/>
            <a:ext cx="588819" cy="824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11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7183" name="Text Box 16"/>
          <p:cNvSpPr txBox="1">
            <a:spLocks noChangeArrowheads="1"/>
          </p:cNvSpPr>
          <p:nvPr/>
        </p:nvSpPr>
        <p:spPr bwMode="auto">
          <a:xfrm>
            <a:off x="3067111" y="3158192"/>
            <a:ext cx="5401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11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30736" name="Picture 5" descr="J01240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2945" y="5389563"/>
            <a:ext cx="11080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7" name="Picture 6" descr="J01240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752795" y="-53438"/>
            <a:ext cx="130651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5" name="Rectangle 43"/>
          <p:cNvSpPr>
            <a:spLocks noChangeArrowheads="1"/>
          </p:cNvSpPr>
          <p:nvPr/>
        </p:nvSpPr>
        <p:spPr bwMode="auto">
          <a:xfrm>
            <a:off x="2133600" y="228600"/>
            <a:ext cx="7086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11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15,9 + 8,75 = ?          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4138611" y="1219201"/>
            <a:ext cx="77964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11">
              <a:defRPr/>
            </a:pPr>
            <a:r>
              <a:rPr lang="vi-VN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vi-VN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sao cho các chữ số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thẳng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vi-VN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nhau 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49497" y="3290447"/>
            <a:ext cx="7696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11">
              <a:defRPr/>
            </a:pPr>
            <a:r>
              <a:rPr lang="vi-VN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ộng như cộng các số tự nhiên 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2702156" y="1617245"/>
            <a:ext cx="4540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11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2163642" y="2328371"/>
            <a:ext cx="6826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11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36" name="Text Box 20"/>
          <p:cNvSpPr txBox="1">
            <a:spLocks noChangeArrowheads="1"/>
          </p:cNvSpPr>
          <p:nvPr/>
        </p:nvSpPr>
        <p:spPr bwMode="auto">
          <a:xfrm>
            <a:off x="2545362" y="2347171"/>
            <a:ext cx="4540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11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37" name="Text Box 20"/>
          <p:cNvSpPr txBox="1">
            <a:spLocks noChangeArrowheads="1"/>
          </p:cNvSpPr>
          <p:nvPr/>
        </p:nvSpPr>
        <p:spPr bwMode="auto">
          <a:xfrm>
            <a:off x="2714455" y="2394809"/>
            <a:ext cx="4540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11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38" name="Text Box 20"/>
          <p:cNvSpPr txBox="1">
            <a:spLocks noChangeArrowheads="1"/>
          </p:cNvSpPr>
          <p:nvPr/>
        </p:nvSpPr>
        <p:spPr bwMode="auto">
          <a:xfrm>
            <a:off x="2999769" y="2410762"/>
            <a:ext cx="4540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11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6" name="Rectangle 5"/>
          <p:cNvSpPr/>
          <p:nvPr/>
        </p:nvSpPr>
        <p:spPr>
          <a:xfrm>
            <a:off x="4138611" y="4603522"/>
            <a:ext cx="75795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11">
              <a:defRPr/>
            </a:pP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phẩy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phẩy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hạng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689162" y="2186544"/>
            <a:ext cx="36442" cy="14462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Text Box 20"/>
          <p:cNvSpPr txBox="1">
            <a:spLocks noChangeArrowheads="1"/>
          </p:cNvSpPr>
          <p:nvPr/>
        </p:nvSpPr>
        <p:spPr bwMode="auto">
          <a:xfrm>
            <a:off x="2250333" y="1630222"/>
            <a:ext cx="4540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11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1905550" y="3230708"/>
            <a:ext cx="58502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11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035995" y="1640825"/>
            <a:ext cx="4540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11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4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3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0" dur="500"/>
                                        <p:tgtEl>
                                          <p:spTgt spid="7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178" grpId="0"/>
      <p:bldP spid="7185" grpId="0"/>
      <p:bldP spid="7177" grpId="0"/>
      <p:bldP spid="3" grpId="0"/>
      <p:bldP spid="7183" grpId="0"/>
      <p:bldP spid="30745" grpId="0"/>
      <p:bldP spid="4" grpId="0"/>
      <p:bldP spid="5" grpId="0"/>
      <p:bldP spid="28" grpId="0"/>
      <p:bldP spid="28" grpId="1"/>
      <p:bldP spid="35" grpId="0"/>
      <p:bldP spid="35" grpId="1"/>
      <p:bldP spid="36" grpId="0"/>
      <p:bldP spid="37" grpId="0"/>
      <p:bldP spid="37" grpId="1"/>
      <p:bldP spid="38" grpId="0"/>
      <p:bldP spid="38" grpId="1"/>
      <p:bldP spid="6" grpId="0"/>
      <p:bldP spid="24" grpId="0"/>
      <p:bldP spid="24" grpId="1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09700" y="1904998"/>
            <a:ext cx="9372600" cy="1754330"/>
            <a:chOff x="1097740" y="1166006"/>
            <a:chExt cx="6210300" cy="183976"/>
          </a:xfrm>
        </p:grpSpPr>
        <p:sp>
          <p:nvSpPr>
            <p:cNvPr id="8" name="TextBox 2"/>
            <p:cNvSpPr txBox="1">
              <a:spLocks noChangeArrowheads="1"/>
            </p:cNvSpPr>
            <p:nvPr/>
          </p:nvSpPr>
          <p:spPr bwMode="auto">
            <a:xfrm>
              <a:off x="1097740" y="1166006"/>
              <a:ext cx="2590800" cy="1839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   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1,84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     </a:t>
              </a: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2,45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     </a:t>
              </a: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4,29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1" name="TextBox 2"/>
            <p:cNvSpPr txBox="1">
              <a:spLocks noChangeArrowheads="1"/>
            </p:cNvSpPr>
            <p:nvPr/>
          </p:nvSpPr>
          <p:spPr bwMode="auto">
            <a:xfrm>
              <a:off x="4679140" y="1166006"/>
              <a:ext cx="2628900" cy="1839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   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15,9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     </a:t>
              </a: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8,75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     </a:t>
              </a: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24,65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2" name="TextBox 42"/>
            <p:cNvSpPr txBox="1">
              <a:spLocks noChangeArrowheads="1"/>
            </p:cNvSpPr>
            <p:nvPr/>
          </p:nvSpPr>
          <p:spPr bwMode="auto">
            <a:xfrm>
              <a:off x="1512767" y="1198047"/>
              <a:ext cx="331221" cy="54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+</a:t>
              </a:r>
            </a:p>
          </p:txBody>
        </p:sp>
        <p:sp>
          <p:nvSpPr>
            <p:cNvPr id="13" name="TextBox 42"/>
            <p:cNvSpPr txBox="1">
              <a:spLocks noChangeArrowheads="1"/>
            </p:cNvSpPr>
            <p:nvPr/>
          </p:nvSpPr>
          <p:spPr bwMode="auto">
            <a:xfrm>
              <a:off x="4976796" y="1205276"/>
              <a:ext cx="319087" cy="102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+</a:t>
              </a:r>
            </a:p>
          </p:txBody>
        </p:sp>
      </p:grpSp>
      <p:sp>
        <p:nvSpPr>
          <p:cNvPr id="14" name="Rectangle 43"/>
          <p:cNvSpPr>
            <a:spLocks noChangeArrowheads="1"/>
          </p:cNvSpPr>
          <p:nvPr/>
        </p:nvSpPr>
        <p:spPr bwMode="auto">
          <a:xfrm>
            <a:off x="0" y="1"/>
            <a:ext cx="12192000" cy="1621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Nhận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xét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phép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cộng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ví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dụ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phép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cộng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ví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dụ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nhau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286000" y="3048000"/>
            <a:ext cx="762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745548" y="3048000"/>
            <a:ext cx="101745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062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</TotalTime>
  <Words>692</Words>
  <Application>Microsoft Office PowerPoint</Application>
  <PresentationFormat>Widescreen</PresentationFormat>
  <Paragraphs>221</Paragraphs>
  <Slides>19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Times New Roman</vt:lpstr>
      <vt:lpstr>.VnTimeH</vt:lpstr>
      <vt:lpstr>Calibri</vt:lpstr>
      <vt:lpstr>.VnTime</vt:lpstr>
      <vt:lpstr>.VnHelvetInsH</vt:lpstr>
      <vt:lpstr>Impact</vt:lpstr>
      <vt:lpstr>Arial</vt:lpstr>
      <vt:lpstr>VNI-Times</vt:lpstr>
      <vt:lpstr>Office Theme</vt:lpstr>
      <vt:lpstr>2_Default Design</vt:lpstr>
      <vt:lpstr>2_Office Theme</vt:lpstr>
      <vt:lpstr>4_Office Theme</vt:lpstr>
      <vt:lpstr>3_Default Design</vt:lpstr>
      <vt:lpstr>4_Default Design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Windows User</cp:lastModifiedBy>
  <cp:revision>123</cp:revision>
  <dcterms:created xsi:type="dcterms:W3CDTF">2018-10-21T17:07:26Z</dcterms:created>
  <dcterms:modified xsi:type="dcterms:W3CDTF">2022-11-09T16:23:55Z</dcterms:modified>
</cp:coreProperties>
</file>