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  <p:sldMasterId id="2147483714" r:id="rId2"/>
  </p:sldMasterIdLst>
  <p:notesMasterIdLst>
    <p:notesMasterId r:id="rId13"/>
  </p:notesMasterIdLst>
  <p:sldIdLst>
    <p:sldId id="331" r:id="rId3"/>
    <p:sldId id="332" r:id="rId4"/>
    <p:sldId id="420" r:id="rId5"/>
    <p:sldId id="432" r:id="rId6"/>
    <p:sldId id="279" r:id="rId7"/>
    <p:sldId id="280" r:id="rId8"/>
    <p:sldId id="428" r:id="rId9"/>
    <p:sldId id="433" r:id="rId10"/>
    <p:sldId id="303" r:id="rId11"/>
    <p:sldId id="28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xmlns="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9E7"/>
    <a:srgbClr val="FFFBEF"/>
    <a:srgbClr val="29AE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182" autoAdjust="0"/>
  </p:normalViewPr>
  <p:slideViewPr>
    <p:cSldViewPr snapToGrid="0">
      <p:cViewPr varScale="1">
        <p:scale>
          <a:sx n="68" d="100"/>
          <a:sy n="68" d="100"/>
        </p:scale>
        <p:origin x="-82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51463-38AD-44D0-82E0-22F178E5D11E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05E7F-62A9-4701-BFC2-BAF91B980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7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775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65F49346-F158-45CD-A60D-6659A3C6840B}"/>
              </a:ext>
            </a:extLst>
          </p:cNvPr>
          <p:cNvSpPr/>
          <p:nvPr userDrawn="1"/>
        </p:nvSpPr>
        <p:spPr>
          <a:xfrm>
            <a:off x="11232081" y="124093"/>
            <a:ext cx="1280160" cy="147556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68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334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50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76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21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39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09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4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806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228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755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4156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97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008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28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8311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519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864FD9F6-BBB6-4829-8B6E-6C2C1135BC2E}"/>
              </a:ext>
            </a:extLst>
          </p:cNvPr>
          <p:cNvSpPr/>
          <p:nvPr userDrawn="1"/>
        </p:nvSpPr>
        <p:spPr>
          <a:xfrm>
            <a:off x="10690066" y="122259"/>
            <a:ext cx="1280160" cy="147556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44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B21BA7E-27E7-4B31-BBC5-995E2244E70A}"/>
              </a:ext>
            </a:extLst>
          </p:cNvPr>
          <p:cNvSpPr/>
          <p:nvPr userDrawn="1"/>
        </p:nvSpPr>
        <p:spPr>
          <a:xfrm>
            <a:off x="11232081" y="124093"/>
            <a:ext cx="1280160" cy="147556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58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278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1206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164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9.jpe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589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01" r:id="rId6"/>
    <p:sldLayoutId id="2147483703" r:id="rId7"/>
    <p:sldLayoutId id="2147483704" r:id="rId8"/>
    <p:sldLayoutId id="2147483705" r:id="rId9"/>
    <p:sldLayoutId id="214748370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405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3.xml"/><Relationship Id="rId7" Type="http://schemas.openxmlformats.org/officeDocument/2006/relationships/image" Target="../media/image2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4.xml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7874E0E-4EA5-4539-AE63-531CEF7166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356684" y="743744"/>
            <a:ext cx="3045763" cy="4793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6CFF24D-FF15-4C68-80C2-120CDC9F7B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-184838"/>
            <a:ext cx="7635240" cy="7271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F71A913-3563-491C-A410-4A5C7B19CD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8691169" y="4404360"/>
            <a:ext cx="2610189" cy="2344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8C1B58B-484A-4C3F-9600-FD803F0861FF}"/>
              </a:ext>
            </a:extLst>
          </p:cNvPr>
          <p:cNvSpPr txBox="1"/>
          <p:nvPr/>
        </p:nvSpPr>
        <p:spPr>
          <a:xfrm>
            <a:off x="3277508" y="3450881"/>
            <a:ext cx="54136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KHỞI ĐỘNG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0836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Box 9"/>
          <p:cNvSpPr txBox="1">
            <a:spLocks noChangeArrowheads="1"/>
          </p:cNvSpPr>
          <p:nvPr/>
        </p:nvSpPr>
        <p:spPr bwMode="auto">
          <a:xfrm>
            <a:off x="3517105" y="3886886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charset="0"/>
                <a:ea typeface="SimSun" panose="02010600030101010101" pitchFamily="2" charset="-122"/>
                <a:cs typeface="+mn-cs"/>
              </a:rPr>
              <a:t>HẸN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charset="0"/>
                <a:ea typeface="SimSun" panose="02010600030101010101" pitchFamily="2" charset="-122"/>
                <a:cs typeface="+mn-cs"/>
              </a:rPr>
              <a:t>GẶP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charset="0"/>
                <a:ea typeface="SimSun" panose="02010600030101010101" pitchFamily="2" charset="-122"/>
                <a:cs typeface="+mn-cs"/>
              </a:rPr>
              <a:t>LẠI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charset="0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4" name="Picture 2" descr="Kết nối tri thức với cuộc số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8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ô Giáo Em - Mầm Chồi Lá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0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906618" y="1039410"/>
            <a:ext cx="539939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  <a:b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  <a:b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  <a:b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  <a:b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  <a:b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  <a:b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r"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defRPr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NGUYỄN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XUÂN SANH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40381" y="387266"/>
            <a:ext cx="38862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F26265AD-6F14-09BE-6FDB-952638F6C94B}"/>
              </a:ext>
            </a:extLst>
          </p:cNvPr>
          <p:cNvCxnSpPr/>
          <p:nvPr/>
        </p:nvCxnSpPr>
        <p:spPr>
          <a:xfrm>
            <a:off x="4706041" y="1685112"/>
            <a:ext cx="560879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CF6EF953-6F26-FDFE-EDDD-8CB260618127}"/>
              </a:ext>
            </a:extLst>
          </p:cNvPr>
          <p:cNvCxnSpPr>
            <a:cxnSpLocks/>
          </p:cNvCxnSpPr>
          <p:nvPr/>
        </p:nvCxnSpPr>
        <p:spPr>
          <a:xfrm>
            <a:off x="5547360" y="2177146"/>
            <a:ext cx="1072242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2B6FA56A-71FF-69E6-3AC0-615F9F4E9ECB}"/>
              </a:ext>
            </a:extLst>
          </p:cNvPr>
          <p:cNvCxnSpPr>
            <a:cxnSpLocks/>
          </p:cNvCxnSpPr>
          <p:nvPr/>
        </p:nvCxnSpPr>
        <p:spPr>
          <a:xfrm>
            <a:off x="7360656" y="4427287"/>
            <a:ext cx="1072242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E777CCAF-8618-0AB4-2DEA-923B0AB6720E}"/>
              </a:ext>
            </a:extLst>
          </p:cNvPr>
          <p:cNvCxnSpPr/>
          <p:nvPr/>
        </p:nvCxnSpPr>
        <p:spPr>
          <a:xfrm>
            <a:off x="5137089" y="2741922"/>
            <a:ext cx="560879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94820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4720D8-B37D-4D67-ABFB-D7043171EEB4}"/>
              </a:ext>
            </a:extLst>
          </p:cNvPr>
          <p:cNvSpPr txBox="1"/>
          <p:nvPr/>
        </p:nvSpPr>
        <p:spPr>
          <a:xfrm>
            <a:off x="1958439" y="987934"/>
            <a:ext cx="9012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/>
              <a:t>d</a:t>
            </a:r>
            <a:endParaRPr lang="vi-VN" sz="80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D4720D8-B37D-4D67-ABFB-D7043171EEB4}"/>
              </a:ext>
            </a:extLst>
          </p:cNvPr>
          <p:cNvSpPr txBox="1"/>
          <p:nvPr/>
        </p:nvSpPr>
        <p:spPr>
          <a:xfrm>
            <a:off x="2680084" y="912501"/>
            <a:ext cx="14943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err="1"/>
              <a:t>ạy</a:t>
            </a:r>
            <a:endParaRPr lang="vi-VN" sz="8000" b="1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29B81C47-2AAC-4307-B3EF-2B38E9329129}"/>
              </a:ext>
            </a:extLst>
          </p:cNvPr>
          <p:cNvCxnSpPr>
            <a:cxnSpLocks/>
          </p:cNvCxnSpPr>
          <p:nvPr/>
        </p:nvCxnSpPr>
        <p:spPr>
          <a:xfrm flipH="1">
            <a:off x="2711807" y="1111348"/>
            <a:ext cx="175977" cy="964983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CD77C8A-FFCA-424A-B5D5-0E3012D62521}"/>
              </a:ext>
            </a:extLst>
          </p:cNvPr>
          <p:cNvSpPr txBox="1"/>
          <p:nvPr/>
        </p:nvSpPr>
        <p:spPr>
          <a:xfrm>
            <a:off x="7301132" y="913577"/>
            <a:ext cx="16451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/>
              <a:t>th</a:t>
            </a:r>
            <a:endParaRPr lang="vi-VN" sz="80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CD77C8A-FFCA-424A-B5D5-0E3012D62521}"/>
              </a:ext>
            </a:extLst>
          </p:cNvPr>
          <p:cNvSpPr txBox="1"/>
          <p:nvPr/>
        </p:nvSpPr>
        <p:spPr>
          <a:xfrm>
            <a:off x="8336547" y="913577"/>
            <a:ext cx="29466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err="1"/>
              <a:t>oảng</a:t>
            </a:r>
            <a:endParaRPr lang="vi-VN" sz="8000" b="1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0D071E61-D354-4D21-915F-18B0A9E56B57}"/>
              </a:ext>
            </a:extLst>
          </p:cNvPr>
          <p:cNvCxnSpPr>
            <a:cxnSpLocks/>
          </p:cNvCxnSpPr>
          <p:nvPr/>
        </p:nvCxnSpPr>
        <p:spPr>
          <a:xfrm flipH="1">
            <a:off x="8364684" y="1111348"/>
            <a:ext cx="152425" cy="928468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7A6FB87-399C-4AE2-820E-BF1D68EE1871}"/>
              </a:ext>
            </a:extLst>
          </p:cNvPr>
          <p:cNvSpPr txBox="1"/>
          <p:nvPr/>
        </p:nvSpPr>
        <p:spPr>
          <a:xfrm>
            <a:off x="2067951" y="3085552"/>
            <a:ext cx="2005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/>
              <a:t>gh</a:t>
            </a:r>
            <a:endParaRPr lang="vi-VN" sz="80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7A6FB87-399C-4AE2-820E-BF1D68EE1871}"/>
              </a:ext>
            </a:extLst>
          </p:cNvPr>
          <p:cNvSpPr txBox="1"/>
          <p:nvPr/>
        </p:nvSpPr>
        <p:spPr>
          <a:xfrm>
            <a:off x="3428555" y="3092440"/>
            <a:ext cx="8620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é</a:t>
            </a:r>
            <a:endParaRPr lang="vi-VN" sz="8000" b="1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828A4E37-337F-4983-8F76-C88A00993E4A}"/>
              </a:ext>
            </a:extLst>
          </p:cNvPr>
          <p:cNvCxnSpPr>
            <a:cxnSpLocks/>
          </p:cNvCxnSpPr>
          <p:nvPr/>
        </p:nvCxnSpPr>
        <p:spPr>
          <a:xfrm flipH="1">
            <a:off x="3471460" y="3221725"/>
            <a:ext cx="166689" cy="942313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F0D0928-3D17-4300-8B2A-E98D63890161}"/>
              </a:ext>
            </a:extLst>
          </p:cNvPr>
          <p:cNvSpPr txBox="1"/>
          <p:nvPr/>
        </p:nvSpPr>
        <p:spPr>
          <a:xfrm>
            <a:off x="7328963" y="3023234"/>
            <a:ext cx="11881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err="1"/>
              <a:t>gi</a:t>
            </a:r>
            <a:endParaRPr lang="vi-VN" sz="80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F0D0928-3D17-4300-8B2A-E98D63890161}"/>
              </a:ext>
            </a:extLst>
          </p:cNvPr>
          <p:cNvSpPr txBox="1"/>
          <p:nvPr/>
        </p:nvSpPr>
        <p:spPr>
          <a:xfrm>
            <a:off x="8336548" y="3023233"/>
            <a:ext cx="22637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err="1"/>
              <a:t>ảng</a:t>
            </a:r>
            <a:endParaRPr lang="vi-VN" sz="8000" b="1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8AC043E3-D0DB-4A30-A838-011A71E64B46}"/>
              </a:ext>
            </a:extLst>
          </p:cNvPr>
          <p:cNvCxnSpPr>
            <a:cxnSpLocks/>
          </p:cNvCxnSpPr>
          <p:nvPr/>
        </p:nvCxnSpPr>
        <p:spPr>
          <a:xfrm flipH="1">
            <a:off x="8364684" y="3085552"/>
            <a:ext cx="152425" cy="1078486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852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50A0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50A0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50A0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50A0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7" grpId="1"/>
      <p:bldP spid="19" grpId="0"/>
      <p:bldP spid="20" grpId="0"/>
      <p:bldP spid="20" grpId="1"/>
      <p:bldP spid="23" grpId="0"/>
      <p:bldP spid="23" grpId="1"/>
      <p:bldP spid="24" grpId="0"/>
      <p:bldP spid="26" grpId="0"/>
      <p:bldP spid="26" grpId="1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34">
            <a:extLst>
              <a:ext uri="{FF2B5EF4-FFF2-40B4-BE49-F238E27FC236}">
                <a16:creationId xmlns:a16="http://schemas.microsoft.com/office/drawing/2014/main" xmlns="" id="{620727F4-3998-4ED8-B57F-F51A65E71CE6}"/>
              </a:ext>
            </a:extLst>
          </p:cNvPr>
          <p:cNvSpPr/>
          <p:nvPr/>
        </p:nvSpPr>
        <p:spPr>
          <a:xfrm>
            <a:off x="3988151" y="913633"/>
            <a:ext cx="4353991" cy="1695803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3DA2773-D796-4DD4-8950-1C6596F8B465}"/>
              </a:ext>
            </a:extLst>
          </p:cNvPr>
          <p:cNvSpPr txBox="1"/>
          <p:nvPr/>
        </p:nvSpPr>
        <p:spPr>
          <a:xfrm>
            <a:off x="4552292" y="1164119"/>
            <a:ext cx="382348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m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bút viết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1 tay giữ trang 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1" name="文本框 6">
            <a:extLst>
              <a:ext uri="{FF2B5EF4-FFF2-40B4-BE49-F238E27FC236}">
                <a16:creationId xmlns:a16="http://schemas.microsoft.com/office/drawing/2014/main" xmlns="" id="{E4321C04-4102-4AF2-8B3F-444F8DDDA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2375" y="205747"/>
            <a:ext cx="579998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ctr" defTabSz="5121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华康海报体W12(P)" panose="040B0C00000000000000" pitchFamily="82" charset="-122"/>
                <a:cs typeface="Times New Roman" pitchFamily="18" charset="0"/>
              </a:rPr>
              <a:t>Lưu ý tư thế ngồi viết 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628775D-DEC4-4130-8E8D-A4A81868BA1B}"/>
              </a:ext>
            </a:extLst>
          </p:cNvPr>
          <p:cNvGrpSpPr/>
          <p:nvPr/>
        </p:nvGrpSpPr>
        <p:grpSpPr>
          <a:xfrm>
            <a:off x="4409705" y="3620735"/>
            <a:ext cx="3690453" cy="3294851"/>
            <a:chOff x="7271396" y="3464736"/>
            <a:chExt cx="4920604" cy="329485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B1D6AB0F-CDF4-4427-839C-0EC40E416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71396" y="3464736"/>
              <a:ext cx="4920604" cy="3294851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8DE10B49-3CBF-44E6-873C-67A8D41236D3}"/>
                </a:ext>
              </a:extLst>
            </p:cNvPr>
            <p:cNvSpPr/>
            <p:nvPr/>
          </p:nvSpPr>
          <p:spPr>
            <a:xfrm>
              <a:off x="9581606" y="4636715"/>
              <a:ext cx="627017" cy="544681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3E1B3B7-BA28-48CF-B470-DA35CF986E79}"/>
                </a:ext>
              </a:extLst>
            </p:cNvPr>
            <p:cNvSpPr/>
            <p:nvPr/>
          </p:nvSpPr>
          <p:spPr>
            <a:xfrm>
              <a:off x="7359588" y="5112162"/>
              <a:ext cx="428758" cy="544681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8" name="Freeform: Shape 35">
            <a:extLst>
              <a:ext uri="{FF2B5EF4-FFF2-40B4-BE49-F238E27FC236}">
                <a16:creationId xmlns:a16="http://schemas.microsoft.com/office/drawing/2014/main" xmlns="" id="{781FDEDD-DF46-4879-B48F-0F864008D18B}"/>
              </a:ext>
            </a:extLst>
          </p:cNvPr>
          <p:cNvSpPr/>
          <p:nvPr/>
        </p:nvSpPr>
        <p:spPr>
          <a:xfrm rot="21585986">
            <a:off x="228640" y="2757313"/>
            <a:ext cx="3875055" cy="2083335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D56A83C-C656-46FA-BE4B-297BC44219DB}"/>
              </a:ext>
            </a:extLst>
          </p:cNvPr>
          <p:cNvSpPr txBox="1"/>
          <p:nvPr/>
        </p:nvSpPr>
        <p:spPr>
          <a:xfrm>
            <a:off x="850249" y="2818297"/>
            <a:ext cx="3559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Thẳng lưng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Chân đặt thoải mái, đúng vị trí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1" name="Freeform: Shape 33">
            <a:extLst>
              <a:ext uri="{FF2B5EF4-FFF2-40B4-BE49-F238E27FC236}">
                <a16:creationId xmlns:a16="http://schemas.microsoft.com/office/drawing/2014/main" xmlns="" id="{36B825CD-B689-4EEA-9AA9-E8AF981183C6}"/>
              </a:ext>
            </a:extLst>
          </p:cNvPr>
          <p:cNvSpPr/>
          <p:nvPr/>
        </p:nvSpPr>
        <p:spPr>
          <a:xfrm>
            <a:off x="7965185" y="2731475"/>
            <a:ext cx="3893141" cy="2065608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C4AC33F-3DF3-47C5-B924-DFE4F9711D4D}"/>
              </a:ext>
            </a:extLst>
          </p:cNvPr>
          <p:cNvSpPr txBox="1"/>
          <p:nvPr/>
        </p:nvSpPr>
        <p:spPr>
          <a:xfrm>
            <a:off x="8690701" y="2835905"/>
            <a:ext cx="3176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Khoảng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vở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25 đến 30 cm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18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  <p:bldP spid="20" grpId="0"/>
      <p:bldP spid="21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udent Writing (#4) | Free SVG">
            <a:extLst>
              <a:ext uri="{FF2B5EF4-FFF2-40B4-BE49-F238E27FC236}">
                <a16:creationId xmlns:a16="http://schemas.microsoft.com/office/drawing/2014/main" xmlns="" id="{25DE012F-5D89-4D77-BBDD-AFBE1DD65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523" y="2090496"/>
            <a:ext cx="3677077" cy="490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AEE2CC9-EEED-4887-A9DC-16EED9DE9AB0}"/>
              </a:ext>
            </a:extLst>
          </p:cNvPr>
          <p:cNvSpPr txBox="1"/>
          <p:nvPr/>
        </p:nvSpPr>
        <p:spPr>
          <a:xfrm>
            <a:off x="949771" y="531928"/>
            <a:ext cx="102924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 sinh viết bài vào</a:t>
            </a:r>
            <a:endParaRPr kumimoji="0" lang="en-US" sz="4000" b="1" i="0" u="none" strike="noStrike" kern="0" cap="all" spc="0" normalizeH="0" baseline="0" noProof="0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vở</a:t>
            </a:r>
            <a:r>
              <a:rPr kumimoji="0" lang="en-US" sz="4000" b="1" i="0" u="none" strike="noStrike" kern="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LUYỆN VIẾT</a:t>
            </a:r>
          </a:p>
        </p:txBody>
      </p:sp>
    </p:spTree>
    <p:extLst>
      <p:ext uri="{BB962C8B-B14F-4D97-AF65-F5344CB8AC3E}">
        <p14:creationId xmlns:p14="http://schemas.microsoft.com/office/powerpoint/2010/main" val="134389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97416"/>
            <a:ext cx="12192001" cy="62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" y="597416"/>
            <a:ext cx="900333" cy="430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0" b="1" u="sng" dirty="0" err="1">
                <a:cs typeface="Times New Roman" pitchFamily="18" charset="0"/>
              </a:rPr>
              <a:t>Bài</a:t>
            </a:r>
            <a:r>
              <a:rPr lang="en-US" sz="2200" b="1" u="sng" dirty="0">
                <a:cs typeface="Times New Roman" pitchFamily="18" charset="0"/>
              </a:rPr>
              <a:t> 2</a:t>
            </a:r>
          </a:p>
        </p:txBody>
      </p:sp>
      <p:pic>
        <p:nvPicPr>
          <p:cNvPr id="11" name="mix_1m00s (audio-joiner.com) (1)">
            <a:hlinkClick r:id="" action="ppaction://media"/>
            <a:extLst>
              <a:ext uri="{FF2B5EF4-FFF2-40B4-BE49-F238E27FC236}">
                <a16:creationId xmlns:a16="http://schemas.microsoft.com/office/drawing/2014/main" xmlns="" id="{ACB6EB4A-8836-2E68-7499-5E67576925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5154" y="54304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8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263C75E-6EBC-B1E8-DEEC-BE6D47FEFE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2" t="51149" r="25263"/>
          <a:stretch/>
        </p:blipFill>
        <p:spPr bwMode="auto">
          <a:xfrm>
            <a:off x="2937593" y="4093519"/>
            <a:ext cx="5417513" cy="231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CF94DEB-7626-DC4F-857F-72D5626C1CDB}"/>
              </a:ext>
            </a:extLst>
          </p:cNvPr>
          <p:cNvSpPr txBox="1"/>
          <p:nvPr/>
        </p:nvSpPr>
        <p:spPr>
          <a:xfrm>
            <a:off x="1780673" y="1312113"/>
            <a:ext cx="9753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Hôm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nay </a:t>
            </a:r>
            <a:r>
              <a:rPr lang="vi-VN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ời nắng chang </a:t>
            </a:r>
            <a:r>
              <a:rPr lang="vi-VN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ang</a:t>
            </a:r>
          </a:p>
          <a:p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Mèo con đi học </a:t>
            </a:r>
            <a:r>
              <a:rPr lang="vi-VN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ẳng mang thứ gì</a:t>
            </a:r>
          </a:p>
          <a:p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	Chỉ mang một cái bút </a:t>
            </a:r>
            <a:r>
              <a:rPr lang="vi-VN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ì</a:t>
            </a:r>
          </a:p>
          <a:p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Và mang một mẩu bánh mì con con.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448CF53-2C1E-812B-5D1C-5B3607DC08D8}"/>
              </a:ext>
            </a:extLst>
          </p:cNvPr>
          <p:cNvSpPr txBox="1"/>
          <p:nvPr/>
        </p:nvSpPr>
        <p:spPr>
          <a:xfrm>
            <a:off x="593557" y="0"/>
            <a:ext cx="104151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Bài 2. Chọn chữ hoặc vần phù hợp với ô trống:</a:t>
            </a:r>
          </a:p>
          <a:p>
            <a:r>
              <a:rPr lang="vi-VN" sz="3200" dirty="0"/>
              <a:t>a) Chữ </a:t>
            </a:r>
            <a:r>
              <a:rPr lang="vi-VN" sz="3200" b="1" dirty="0">
                <a:solidFill>
                  <a:srgbClr val="FF0000"/>
                </a:solidFill>
              </a:rPr>
              <a:t>ch</a:t>
            </a:r>
            <a:r>
              <a:rPr lang="vi-VN" sz="3200" dirty="0"/>
              <a:t> hay </a:t>
            </a:r>
            <a:r>
              <a:rPr lang="vi-VN" sz="3200" b="1" dirty="0">
                <a:solidFill>
                  <a:srgbClr val="FF0000"/>
                </a:solidFill>
              </a:rPr>
              <a:t>tr</a:t>
            </a:r>
            <a:r>
              <a:rPr lang="vi-VN" sz="3200" dirty="0"/>
              <a:t>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6063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13" descr="图片包含 轮子&#10;&#10;已生成高可信度的说明">
            <a:extLst>
              <a:ext uri="{FF2B5EF4-FFF2-40B4-BE49-F238E27FC236}">
                <a16:creationId xmlns:a16="http://schemas.microsoft.com/office/drawing/2014/main" xmlns="" id="{D503F71A-BC92-416A-840E-AB61F69DA1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xmlns="" id="{444D52FE-8165-4300-A967-CA134A5378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sp>
        <p:nvSpPr>
          <p:cNvPr id="8" name="PA_文本框 9">
            <a:extLst>
              <a:ext uri="{FF2B5EF4-FFF2-40B4-BE49-F238E27FC236}">
                <a16:creationId xmlns:a16="http://schemas.microsoft.com/office/drawing/2014/main" xmlns="" id="{A77DE055-20FC-46C4-BA35-162A84AC7B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846557" y="2573560"/>
            <a:ext cx="51688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Củng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cố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dặn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dò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11" name="PA_图片 7">
            <a:extLst>
              <a:ext uri="{FF2B5EF4-FFF2-40B4-BE49-F238E27FC236}">
                <a16:creationId xmlns:a16="http://schemas.microsoft.com/office/drawing/2014/main" xmlns="" id="{EAC6A015-BDF6-4D4D-A23E-6E68F30F2A3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615" y="1041356"/>
            <a:ext cx="5818605" cy="551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3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2054</TotalTime>
  <Words>101</Words>
  <Application>Microsoft Office PowerPoint</Application>
  <PresentationFormat>Custom</PresentationFormat>
  <Paragraphs>35</Paragraphs>
  <Slides>10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237</cp:revision>
  <dcterms:created xsi:type="dcterms:W3CDTF">2021-06-07T06:59:14Z</dcterms:created>
  <dcterms:modified xsi:type="dcterms:W3CDTF">2022-10-12T10:05:58Z</dcterms:modified>
</cp:coreProperties>
</file>