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90" r:id="rId3"/>
    <p:sldId id="262" r:id="rId4"/>
    <p:sldId id="263" r:id="rId5"/>
    <p:sldId id="265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7B643-5324-4790-A192-5F2DDDDCFD0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8A77-4FCC-4A58-9362-372C7DD97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A77-4FCC-4A58-9362-372C7DD974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0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C6B0-F6E0-4E59-8476-C64658C14AA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79B1-6FD0-4DCC-8393-CACC3EC5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C6B0-F6E0-4E59-8476-C64658C14AA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79B1-6FD0-4DCC-8393-CACC3EC5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7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C6B0-F6E0-4E59-8476-C64658C14AA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79B1-6FD0-4DCC-8393-CACC3EC5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C6B0-F6E0-4E59-8476-C64658C14AA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79B1-6FD0-4DCC-8393-CACC3EC5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0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C6B0-F6E0-4E59-8476-C64658C14AA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79B1-6FD0-4DCC-8393-CACC3EC5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5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C6B0-F6E0-4E59-8476-C64658C14AA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79B1-6FD0-4DCC-8393-CACC3EC5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2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C6B0-F6E0-4E59-8476-C64658C14AA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79B1-6FD0-4DCC-8393-CACC3EC5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C6B0-F6E0-4E59-8476-C64658C14AA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79B1-6FD0-4DCC-8393-CACC3EC5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3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C6B0-F6E0-4E59-8476-C64658C14AA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79B1-6FD0-4DCC-8393-CACC3EC5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3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C6B0-F6E0-4E59-8476-C64658C14AA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79B1-6FD0-4DCC-8393-CACC3EC5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C6B0-F6E0-4E59-8476-C64658C14AA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79B1-6FD0-4DCC-8393-CACC3EC5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4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C6B0-F6E0-4E59-8476-C64658C14AA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979B1-6FD0-4DCC-8393-CACC3EC5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6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gif"/><Relationship Id="rId10" Type="http://schemas.openxmlformats.org/officeDocument/2006/relationships/image" Target="../media/image9.png"/><Relationship Id="rId4" Type="http://schemas.openxmlformats.org/officeDocument/2006/relationships/image" Target="../media/image4.gi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audio" Target="../media/audio7.wav"/><Relationship Id="rId5" Type="http://schemas.openxmlformats.org/officeDocument/2006/relationships/audio" Target="../media/audio5.wav"/><Relationship Id="rId15" Type="http://schemas.openxmlformats.org/officeDocument/2006/relationships/image" Target="../media/image7.gif"/><Relationship Id="rId10" Type="http://schemas.openxmlformats.org/officeDocument/2006/relationships/image" Target="../media/image14.jpeg"/><Relationship Id="rId4" Type="http://schemas.openxmlformats.org/officeDocument/2006/relationships/audio" Target="../media/audio4.wav"/><Relationship Id="rId9" Type="http://schemas.openxmlformats.org/officeDocument/2006/relationships/image" Target="../media/image13.png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gif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5.gif"/><Relationship Id="rId5" Type="http://schemas.openxmlformats.org/officeDocument/2006/relationships/audio" Target="../media/audio5.wav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6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7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5845"/>
            <a:ext cx="89611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CHÀO MỪNG QUÝ THẦY CÔ 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VỀ DỰ GIỜ HỘI THI GIÁO VIÊN DẠY GIỎI CẤP QUẬN!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577" y="3064855"/>
            <a:ext cx="5473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MÔN: TOÁN LỚP 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8292" y="4008897"/>
            <a:ext cx="565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Giáo</a:t>
            </a:r>
            <a:r>
              <a:rPr lang="en-US" sz="3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viên</a:t>
            </a:r>
            <a:r>
              <a:rPr lang="en-US" sz="3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Phạm</a:t>
            </a:r>
            <a:r>
              <a:rPr lang="en-US" sz="3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Tiến</a:t>
            </a:r>
            <a:r>
              <a:rPr lang="en-US" sz="3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Đạt</a:t>
            </a:r>
            <a:endParaRPr lang="en-US" sz="36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77f4cba6bafe59c40b88d9b4e91365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" y="63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7" y="200025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93" y="-247650"/>
            <a:ext cx="617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67" y="5148049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42" y="200025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58" y="5215521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24437.mp3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581" y="200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icture1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181" y="740107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2872581" y="3294063"/>
            <a:ext cx="3048000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vi-VN" sz="44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ahoma"/>
                <a:cs typeface="Tahoma"/>
              </a:rPr>
              <a:t>Trò Chơi</a:t>
            </a:r>
            <a:endParaRPr lang="en-US" sz="44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1805781" y="4467225"/>
            <a:ext cx="5457825" cy="15430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pic>
        <p:nvPicPr>
          <p:cNvPr id="16" name="Picture 15" descr="ENTER1">
            <a:hlinkClick r:id="" action="ppaction://noaction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71" y="6592674"/>
            <a:ext cx="8477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lwr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" y="1751734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Flwr0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144" y="16891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XLIGHT~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31" y="6797675"/>
            <a:ext cx="79787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1"/>
              <p:cNvSpPr>
                <a:spLocks noChangeArrowheads="1"/>
              </p:cNvSpPr>
              <p:nvPr/>
            </p:nvSpPr>
            <p:spPr bwMode="auto">
              <a:xfrm>
                <a:off x="1560368" y="849313"/>
                <a:ext cx="7567612" cy="1160462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0368" y="849313"/>
                <a:ext cx="7567612" cy="1160462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-30756" y="427"/>
            <a:ext cx="320675" cy="6858000"/>
            <a:chOff x="202295" y="-322943"/>
            <a:chExt cx="319314" cy="7180943"/>
          </a:xfrm>
        </p:grpSpPr>
        <p:sp>
          <p:nvSpPr>
            <p:cNvPr id="6" name="Rectangle 5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51"/>
              <p:cNvSpPr>
                <a:spLocks noChangeArrowheads="1"/>
              </p:cNvSpPr>
              <p:nvPr/>
            </p:nvSpPr>
            <p:spPr bwMode="auto">
              <a:xfrm>
                <a:off x="1936028" y="2438401"/>
                <a:ext cx="4845772" cy="13716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6028" y="2438401"/>
                <a:ext cx="4845772" cy="137160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483" y="3117056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" name="Picture 10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345" y="2891630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02949" y="3008457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658579" y="3113086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utoShape 51"/>
              <p:cNvSpPr>
                <a:spLocks noChangeArrowheads="1"/>
              </p:cNvSpPr>
              <p:nvPr/>
            </p:nvSpPr>
            <p:spPr bwMode="auto">
              <a:xfrm>
                <a:off x="1949188" y="4038600"/>
                <a:ext cx="4819452" cy="12192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9188" y="4038600"/>
                <a:ext cx="4819452" cy="121920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81" y="4485481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842" y="4260055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65211" y="4343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8" name="WordArt 226"/>
          <p:cNvSpPr>
            <a:spLocks noChangeArrowheads="1" noChangeShapeType="1" noTextEdit="1"/>
          </p:cNvSpPr>
          <p:nvPr/>
        </p:nvSpPr>
        <p:spPr bwMode="auto">
          <a:xfrm>
            <a:off x="658579" y="445611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utoShape 51"/>
              <p:cNvSpPr>
                <a:spLocks noChangeArrowheads="1"/>
              </p:cNvSpPr>
              <p:nvPr/>
            </p:nvSpPr>
            <p:spPr bwMode="auto">
              <a:xfrm>
                <a:off x="1962348" y="5447130"/>
                <a:ext cx="4819451" cy="125847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2348" y="5447130"/>
                <a:ext cx="4819451" cy="125847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300" y="5791200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162" y="556577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79986" y="5676032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23" name="WordArt 226"/>
          <p:cNvSpPr>
            <a:spLocks noChangeArrowheads="1" noChangeShapeType="1" noTextEdit="1"/>
          </p:cNvSpPr>
          <p:nvPr/>
        </p:nvSpPr>
        <p:spPr bwMode="auto">
          <a:xfrm>
            <a:off x="681543" y="578874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17318" y="990338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WordArt 28"/>
          <p:cNvSpPr>
            <a:spLocks noChangeArrowheads="1" noChangeShapeType="1" noTextEdit="1"/>
          </p:cNvSpPr>
          <p:nvPr/>
        </p:nvSpPr>
        <p:spPr bwMode="auto">
          <a:xfrm>
            <a:off x="398463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1</a:t>
            </a:r>
          </a:p>
        </p:txBody>
      </p:sp>
      <p:pic>
        <p:nvPicPr>
          <p:cNvPr id="31" name="Picture 29" descr="Picture1"/>
          <p:cNvPicPr>
            <a:picLocks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30"/>
          <p:cNvSpPr>
            <a:spLocks noChangeArrowheads="1" noChangeShapeType="1" noTextEdit="1"/>
          </p:cNvSpPr>
          <p:nvPr/>
        </p:nvSpPr>
        <p:spPr bwMode="auto">
          <a:xfrm>
            <a:off x="1638300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34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WordArt 33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36" name="WordArt 34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37" name="WordArt 35"/>
          <p:cNvSpPr>
            <a:spLocks noChangeArrowheads="1" noChangeShapeType="1" noTextEdit="1"/>
          </p:cNvSpPr>
          <p:nvPr/>
        </p:nvSpPr>
        <p:spPr bwMode="auto">
          <a:xfrm>
            <a:off x="7748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8" name="WordArt 36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9" name="WordArt 37"/>
          <p:cNvSpPr>
            <a:spLocks noChangeArrowheads="1" noChangeShapeType="1" noTextEdit="1"/>
          </p:cNvSpPr>
          <p:nvPr/>
        </p:nvSpPr>
        <p:spPr bwMode="auto">
          <a:xfrm>
            <a:off x="7791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40" name="WordArt 38"/>
          <p:cNvSpPr>
            <a:spLocks noChangeArrowheads="1" noChangeShapeType="1" noTextEdit="1"/>
          </p:cNvSpPr>
          <p:nvPr/>
        </p:nvSpPr>
        <p:spPr bwMode="auto">
          <a:xfrm>
            <a:off x="7758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41" name="WordArt 39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42" name="WordArt 40"/>
          <p:cNvSpPr>
            <a:spLocks noChangeArrowheads="1" noChangeShapeType="1" noTextEdit="1"/>
          </p:cNvSpPr>
          <p:nvPr/>
        </p:nvSpPr>
        <p:spPr bwMode="auto">
          <a:xfrm>
            <a:off x="7748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43" name="WordArt 41"/>
          <p:cNvSpPr>
            <a:spLocks noChangeArrowheads="1" noChangeShapeType="1" noTextEdit="1"/>
          </p:cNvSpPr>
          <p:nvPr/>
        </p:nvSpPr>
        <p:spPr bwMode="auto">
          <a:xfrm>
            <a:off x="7769225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44" name="WordArt 42"/>
          <p:cNvSpPr>
            <a:spLocks noChangeArrowheads="1" noChangeShapeType="1" noTextEdit="1"/>
          </p:cNvSpPr>
          <p:nvPr/>
        </p:nvSpPr>
        <p:spPr bwMode="auto">
          <a:xfrm>
            <a:off x="773044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45" name="WordArt 43"/>
          <p:cNvSpPr>
            <a:spLocks noChangeArrowheads="1" noChangeShapeType="1" noTextEdit="1"/>
          </p:cNvSpPr>
          <p:nvPr/>
        </p:nvSpPr>
        <p:spPr bwMode="auto">
          <a:xfrm>
            <a:off x="7749042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51" name="Group 49"/>
          <p:cNvGrpSpPr>
            <a:grpSpLocks/>
          </p:cNvGrpSpPr>
          <p:nvPr/>
        </p:nvGrpSpPr>
        <p:grpSpPr bwMode="auto">
          <a:xfrm>
            <a:off x="7187520" y="2416173"/>
            <a:ext cx="1752600" cy="1752600"/>
            <a:chOff x="4320" y="2928"/>
            <a:chExt cx="1104" cy="1104"/>
          </a:xfrm>
        </p:grpSpPr>
        <p:sp>
          <p:nvSpPr>
            <p:cNvPr id="5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54" name="Picture 53" descr="avatar320552_1043153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09" y="427"/>
            <a:ext cx="1015429" cy="84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2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0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5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4" grpId="1" animBg="1"/>
      <p:bldP spid="17" grpId="0" animBg="1"/>
      <p:bldP spid="18" grpId="0" animBg="1"/>
      <p:bldP spid="22" grpId="0" animBg="1"/>
      <p:bldP spid="23" grpId="0" animBg="1"/>
      <p:bldP spid="29" grpId="0" animBg="1"/>
      <p:bldP spid="29" grpId="1" animBg="1"/>
      <p:bldP spid="30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1"/>
              <p:cNvSpPr>
                <a:spLocks noChangeArrowheads="1"/>
              </p:cNvSpPr>
              <p:nvPr/>
            </p:nvSpPr>
            <p:spPr bwMode="auto">
              <a:xfrm>
                <a:off x="1231044" y="899340"/>
                <a:ext cx="7604018" cy="1905000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26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1044" y="899340"/>
                <a:ext cx="7604018" cy="190500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7"/>
                <a:stretch>
                  <a:fillRect l="-1922"/>
                </a:stretch>
              </a:blip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12362" y="430710"/>
            <a:ext cx="320675" cy="6858000"/>
            <a:chOff x="202295" y="-322943"/>
            <a:chExt cx="319314" cy="7180943"/>
          </a:xfrm>
        </p:grpSpPr>
        <p:sp>
          <p:nvSpPr>
            <p:cNvPr id="6" name="Rectangle 5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57279" y="3048000"/>
            <a:ext cx="5845177" cy="91122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530" y="3369469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" name="Picture 10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819" y="3157537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9500" y="323849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766868" y="329644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1812112" y="4184650"/>
            <a:ext cx="5790344" cy="94107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75" y="456882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441" y="4343400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36680" y="4446277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8" name="WordArt 226"/>
          <p:cNvSpPr>
            <a:spLocks noChangeArrowheads="1" noChangeShapeType="1" noTextEdit="1"/>
          </p:cNvSpPr>
          <p:nvPr/>
        </p:nvSpPr>
        <p:spPr bwMode="auto">
          <a:xfrm>
            <a:off x="737064" y="455056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1815936" y="5534529"/>
            <a:ext cx="5727864" cy="8985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71" y="5678272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680" y="5486400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1996" y="558828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23" name="WordArt 226"/>
          <p:cNvSpPr>
            <a:spLocks noChangeArrowheads="1" noChangeShapeType="1" noTextEdit="1"/>
          </p:cNvSpPr>
          <p:nvPr/>
        </p:nvSpPr>
        <p:spPr bwMode="auto">
          <a:xfrm>
            <a:off x="758160" y="567827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24" name="WordArt 226"/>
          <p:cNvSpPr>
            <a:spLocks noChangeArrowheads="1" noChangeShapeType="1" noTextEdit="1"/>
          </p:cNvSpPr>
          <p:nvPr/>
        </p:nvSpPr>
        <p:spPr bwMode="auto">
          <a:xfrm>
            <a:off x="871538" y="564175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-4656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WordArt 28"/>
          <p:cNvSpPr>
            <a:spLocks noChangeArrowheads="1" noChangeShapeType="1" noTextEdit="1"/>
          </p:cNvSpPr>
          <p:nvPr/>
        </p:nvSpPr>
        <p:spPr bwMode="auto">
          <a:xfrm>
            <a:off x="418306" y="1616075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2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27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30"/>
          <p:cNvSpPr>
            <a:spLocks noChangeArrowheads="1" noChangeShapeType="1" noTextEdit="1"/>
          </p:cNvSpPr>
          <p:nvPr/>
        </p:nvSpPr>
        <p:spPr bwMode="auto">
          <a:xfrm>
            <a:off x="1698625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pic>
        <p:nvPicPr>
          <p:cNvPr id="29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7753350" y="4800600"/>
            <a:ext cx="1752600" cy="1752600"/>
            <a:chOff x="4512" y="2928"/>
            <a:chExt cx="1104" cy="1104"/>
          </a:xfrm>
        </p:grpSpPr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>
              <a:off x="4512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707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3" name="WordArt 36"/>
          <p:cNvSpPr>
            <a:spLocks noChangeArrowheads="1" noChangeShapeType="1" noTextEdit="1"/>
          </p:cNvSpPr>
          <p:nvPr/>
        </p:nvSpPr>
        <p:spPr bwMode="auto">
          <a:xfrm>
            <a:off x="8277225" y="5353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34" name="WordArt 37"/>
          <p:cNvSpPr>
            <a:spLocks noChangeArrowheads="1" noChangeShapeType="1" noTextEdit="1"/>
          </p:cNvSpPr>
          <p:nvPr/>
        </p:nvSpPr>
        <p:spPr bwMode="auto">
          <a:xfrm>
            <a:off x="8277225" y="5353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35" name="WordArt 38"/>
          <p:cNvSpPr>
            <a:spLocks noChangeArrowheads="1" noChangeShapeType="1" noTextEdit="1"/>
          </p:cNvSpPr>
          <p:nvPr/>
        </p:nvSpPr>
        <p:spPr bwMode="auto">
          <a:xfrm>
            <a:off x="8281987" y="53244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6" name="WordArt 39"/>
          <p:cNvSpPr>
            <a:spLocks noChangeArrowheads="1" noChangeShapeType="1" noTextEdit="1"/>
          </p:cNvSpPr>
          <p:nvPr/>
        </p:nvSpPr>
        <p:spPr bwMode="auto">
          <a:xfrm>
            <a:off x="8277225" y="5353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7" name="WordArt 40"/>
          <p:cNvSpPr>
            <a:spLocks noChangeArrowheads="1" noChangeShapeType="1" noTextEdit="1"/>
          </p:cNvSpPr>
          <p:nvPr/>
        </p:nvSpPr>
        <p:spPr bwMode="auto">
          <a:xfrm>
            <a:off x="8324850" y="5353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8" name="WordArt 41"/>
          <p:cNvSpPr>
            <a:spLocks noChangeArrowheads="1" noChangeShapeType="1" noTextEdit="1"/>
          </p:cNvSpPr>
          <p:nvPr/>
        </p:nvSpPr>
        <p:spPr bwMode="auto">
          <a:xfrm>
            <a:off x="8291512" y="5353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39" name="WordArt 42"/>
          <p:cNvSpPr>
            <a:spLocks noChangeArrowheads="1" noChangeShapeType="1" noTextEdit="1"/>
          </p:cNvSpPr>
          <p:nvPr/>
        </p:nvSpPr>
        <p:spPr bwMode="auto">
          <a:xfrm>
            <a:off x="8277225" y="5353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40" name="WordArt 43"/>
          <p:cNvSpPr>
            <a:spLocks noChangeArrowheads="1" noChangeShapeType="1" noTextEdit="1"/>
          </p:cNvSpPr>
          <p:nvPr/>
        </p:nvSpPr>
        <p:spPr bwMode="auto">
          <a:xfrm>
            <a:off x="8277225" y="5353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41" name="WordArt 44"/>
          <p:cNvSpPr>
            <a:spLocks noChangeArrowheads="1" noChangeShapeType="1" noTextEdit="1"/>
          </p:cNvSpPr>
          <p:nvPr/>
        </p:nvSpPr>
        <p:spPr bwMode="auto">
          <a:xfrm>
            <a:off x="8281987" y="5338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42" name="WordArt 45"/>
          <p:cNvSpPr>
            <a:spLocks noChangeArrowheads="1" noChangeShapeType="1" noTextEdit="1"/>
          </p:cNvSpPr>
          <p:nvPr/>
        </p:nvSpPr>
        <p:spPr bwMode="auto">
          <a:xfrm>
            <a:off x="8253341" y="53459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43" name="WordArt 46"/>
          <p:cNvSpPr>
            <a:spLocks noChangeArrowheads="1" noChangeShapeType="1" noTextEdit="1"/>
          </p:cNvSpPr>
          <p:nvPr/>
        </p:nvSpPr>
        <p:spPr bwMode="auto">
          <a:xfrm>
            <a:off x="8253341" y="5326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44" name="Picture 43" descr="avatar320552_104315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7" y="-2179"/>
            <a:ext cx="1090613" cy="8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7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5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5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8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-457200" y="985880"/>
                <a:ext cx="10058400" cy="4244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40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4000" b="0" i="0" smtClean="0">
                          <a:latin typeface="Cambria Math"/>
                        </a:rPr>
                        <m:t>; </m:t>
                      </m:r>
                      <m:f>
                        <m:fPr>
                          <m:ctrlPr>
                            <a:rPr lang="en-US" sz="400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4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4000" b="0" i="0" smtClean="0">
                          <a:latin typeface="Cambria Math"/>
                        </a:rPr>
                        <m:t>;</m:t>
                      </m:r>
                      <m:f>
                        <m:fPr>
                          <m:ctrlPr>
                            <a:rPr lang="en-US" sz="400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40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/>
                            </a:rPr>
                            <m:t>10 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</a:rPr>
                      <m:t>Gi</m:t>
                    </m:r>
                    <m:r>
                      <a:rPr lang="en-US" sz="4000" b="0" i="0" smtClean="0">
                        <a:latin typeface="Cambria Math"/>
                      </a:rPr>
                      <m:t>ữ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</a:rPr>
                      <m:t>nguy</m:t>
                    </m:r>
                    <m:r>
                      <a:rPr lang="en-US" sz="4000" b="0" i="0" smtClean="0">
                        <a:latin typeface="Cambria Math"/>
                      </a:rPr>
                      <m:t>ê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</a:rPr>
                      <m:t>n</m:t>
                    </m:r>
                    <m:r>
                      <a:rPr lang="en-US" sz="40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00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</a:p>
              <a:p>
                <a:pPr algn="ctr"/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000" b="0" i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4000" b="0" i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0">
                            <a:latin typeface="Cambria Math"/>
                          </a:rPr>
                          <m:t>10 </m:t>
                        </m:r>
                      </m:num>
                      <m:den>
                        <m:r>
                          <a:rPr lang="en-US" sz="4000" b="0" i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000" b="0" i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 b="0" i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000" b="0" i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985880"/>
                <a:ext cx="10058400" cy="4244752"/>
              </a:xfrm>
              <a:prstGeom prst="rect">
                <a:avLst/>
              </a:prstGeom>
              <a:blipFill rotWithShape="1">
                <a:blip r:embed="rId2"/>
                <a:stretch>
                  <a:fillRect t="-2586" b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44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222</Words>
  <Application>Microsoft Office PowerPoint</Application>
  <PresentationFormat>On-screen Show (4:3)</PresentationFormat>
  <Paragraphs>54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51</cp:revision>
  <dcterms:created xsi:type="dcterms:W3CDTF">2018-03-17T10:55:42Z</dcterms:created>
  <dcterms:modified xsi:type="dcterms:W3CDTF">2022-10-12T00:29:20Z</dcterms:modified>
</cp:coreProperties>
</file>