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9.xml" ContentType="application/vnd.openxmlformats-officedocument.theme+xml"/>
  <Override PartName="/ppt/media/audio2.wav" ContentType="audio/wav"/>
  <Override PartName="/ppt/media/audio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5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8.wav" ContentType="audio/wav"/>
  <Override PartName="/ppt/media/audio9.wav" ContentType="audio/wav"/>
  <Override PartName="/ppt/media/audio10.wav" ContentType="audio/wav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1"/>
    <p:sldMasterId id="2147483664" r:id="rId2"/>
    <p:sldMasterId id="2147483666" r:id="rId3"/>
    <p:sldMasterId id="2147483668" r:id="rId4"/>
    <p:sldMasterId id="2147483670" r:id="rId5"/>
    <p:sldMasterId id="2147483672" r:id="rId6"/>
    <p:sldMasterId id="2147483678" r:id="rId7"/>
    <p:sldMasterId id="2147483690" r:id="rId8"/>
  </p:sldMasterIdLst>
  <p:notesMasterIdLst>
    <p:notesMasterId r:id="rId40"/>
  </p:notesMasterIdLst>
  <p:sldIdLst>
    <p:sldId id="374" r:id="rId9"/>
    <p:sldId id="375" r:id="rId10"/>
    <p:sldId id="262" r:id="rId11"/>
    <p:sldId id="366" r:id="rId12"/>
    <p:sldId id="368" r:id="rId13"/>
    <p:sldId id="354" r:id="rId14"/>
    <p:sldId id="373" r:id="rId15"/>
    <p:sldId id="320" r:id="rId16"/>
    <p:sldId id="358" r:id="rId17"/>
    <p:sldId id="328" r:id="rId18"/>
    <p:sldId id="356" r:id="rId19"/>
    <p:sldId id="321" r:id="rId20"/>
    <p:sldId id="329" r:id="rId21"/>
    <p:sldId id="306" r:id="rId22"/>
    <p:sldId id="307" r:id="rId23"/>
    <p:sldId id="308" r:id="rId24"/>
    <p:sldId id="309" r:id="rId25"/>
    <p:sldId id="310" r:id="rId26"/>
    <p:sldId id="347" r:id="rId27"/>
    <p:sldId id="349" r:id="rId28"/>
    <p:sldId id="333" r:id="rId29"/>
    <p:sldId id="355" r:id="rId30"/>
    <p:sldId id="336" r:id="rId31"/>
    <p:sldId id="338" r:id="rId32"/>
    <p:sldId id="359" r:id="rId33"/>
    <p:sldId id="360" r:id="rId34"/>
    <p:sldId id="369" r:id="rId35"/>
    <p:sldId id="372" r:id="rId36"/>
    <p:sldId id="371" r:id="rId37"/>
    <p:sldId id="364" r:id="rId38"/>
    <p:sldId id="342" r:id="rId39"/>
  </p:sldIdLst>
  <p:sldSz cx="9144000" cy="5143500" type="screen16x9"/>
  <p:notesSz cx="6858000" cy="9144000"/>
  <p:embeddedFontLst>
    <p:embeddedFont>
      <p:font typeface="#9Slide02 Tieu de dai" charset="0"/>
      <p:bold r:id="rId41"/>
    </p:embeddedFont>
    <p:embeddedFont>
      <p:font typeface="#9Slide02 Noi dung dai" charset="0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VNI-Swiss-Condense" pitchFamily="2" charset="0"/>
      <p:regular r:id="rId47"/>
      <p:bold r:id="rId48"/>
    </p:embeddedFont>
    <p:embeddedFont>
      <p:font typeface=".VnTimeH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0C35A8-31EE-4B06-98D1-F3640B604409}">
  <a:tblStyle styleId="{2C0C35A8-31EE-4B06-98D1-F3640B6044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12D37EB-A914-4A42-9CBE-EA1083F15C1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5" autoAdjust="0"/>
    <p:restoredTop sz="94660"/>
  </p:normalViewPr>
  <p:slideViewPr>
    <p:cSldViewPr snapToGrid="0">
      <p:cViewPr varScale="1">
        <p:scale>
          <a:sx n="94" d="100"/>
          <a:sy n="94" d="100"/>
        </p:scale>
        <p:origin x="-90" y="-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9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94580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591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591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thuyền để tới câu hỏi</a:t>
            </a:r>
          </a:p>
          <a:p>
            <a:r>
              <a:rPr lang="en-US" baseline="0"/>
              <a:t>Tại slide câu hỏi, click vào thuyển để quay về</a:t>
            </a:r>
          </a:p>
          <a:p>
            <a:r>
              <a:rPr lang="en-US" baseline="0"/>
              <a:t>Khi chơi xong, click vào mũi tên để tới câu hỏi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181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010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43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078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907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DB9508E-D545-4A77-B5A5-A214531C8E76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754936B6-3136-436B-A053-63C159EE80BE}" type="slidenum">
              <a:rPr lang="en-US" alt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29</a:t>
            </a:fld>
            <a:endParaRPr lang="en-US" alt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defTabSz="914377">
              <a:buClrTx/>
              <a:buFontTx/>
              <a:buNone/>
            </a:pPr>
            <a:fld id="{04E89DD9-FB11-4270-BB95-F23D70B4B6CC}" type="slidenum">
              <a:rPr lang="en-US" altLang="en-US" sz="1200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defTabSz="914377">
                <a:buClrTx/>
                <a:buFontTx/>
                <a:buNone/>
              </a:pPr>
              <a:t>29</a:t>
            </a:fld>
            <a:endParaRPr lang="en-US" altLang="en-US" sz="120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09">
              <a:buClrTx/>
            </a:pPr>
            <a:fld id="{623C3EED-3624-4FC9-8F19-5B8570DD8B3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11/8/2022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0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09">
              <a:buClrTx/>
            </a:pPr>
            <a:fld id="{520C1DEC-A061-4A04-A135-6473A835820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77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09">
              <a:buClrTx/>
            </a:pPr>
            <a:fld id="{623C3EED-3624-4FC9-8F19-5B8570DD8B3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11/8/2022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0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09">
              <a:buClrTx/>
            </a:pPr>
            <a:fld id="{520C1DEC-A061-4A04-A135-6473A835820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97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7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4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49" indent="0" algn="ctr">
              <a:buNone/>
              <a:defRPr sz="1500"/>
            </a:lvl2pPr>
            <a:lvl3pPr marL="685511" indent="0" algn="ctr">
              <a:buNone/>
              <a:defRPr sz="1400"/>
            </a:lvl3pPr>
            <a:lvl4pPr marL="1028267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85" indent="0" algn="ctr">
              <a:buNone/>
              <a:defRPr sz="1200"/>
            </a:lvl6pPr>
            <a:lvl7pPr marL="2056532" indent="0" algn="ctr">
              <a:buNone/>
              <a:defRPr sz="1200"/>
            </a:lvl7pPr>
            <a:lvl8pPr marL="2399280" indent="0" algn="ctr">
              <a:buNone/>
              <a:defRPr sz="1200"/>
            </a:lvl8pPr>
            <a:lvl9pPr marL="274202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49" indent="0">
              <a:buNone/>
              <a:defRPr sz="2100"/>
            </a:lvl2pPr>
            <a:lvl3pPr marL="685511" indent="0">
              <a:buNone/>
              <a:defRPr sz="1800"/>
            </a:lvl3pPr>
            <a:lvl4pPr marL="1028267" indent="0">
              <a:buNone/>
              <a:defRPr sz="1500"/>
            </a:lvl4pPr>
            <a:lvl5pPr marL="1371022" indent="0">
              <a:buNone/>
              <a:defRPr sz="1500"/>
            </a:lvl5pPr>
            <a:lvl6pPr marL="1713785" indent="0">
              <a:buNone/>
              <a:defRPr sz="1500"/>
            </a:lvl6pPr>
            <a:lvl7pPr marL="2056532" indent="0">
              <a:buNone/>
              <a:defRPr sz="1500"/>
            </a:lvl7pPr>
            <a:lvl8pPr marL="2399280" indent="0">
              <a:buNone/>
              <a:defRPr sz="1500"/>
            </a:lvl8pPr>
            <a:lvl9pPr marL="2742029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9" indent="0">
              <a:buNone/>
              <a:defRPr sz="1100"/>
            </a:lvl2pPr>
            <a:lvl3pPr marL="685511" indent="0">
              <a:buNone/>
              <a:defRPr sz="900"/>
            </a:lvl3pPr>
            <a:lvl4pPr marL="1028267" indent="0">
              <a:buNone/>
              <a:defRPr sz="800"/>
            </a:lvl4pPr>
            <a:lvl5pPr marL="1371022" indent="0">
              <a:buNone/>
              <a:defRPr sz="800"/>
            </a:lvl5pPr>
            <a:lvl6pPr marL="1713785" indent="0">
              <a:buNone/>
              <a:defRPr sz="800"/>
            </a:lvl6pPr>
            <a:lvl7pPr marL="2056532" indent="0">
              <a:buNone/>
              <a:defRPr sz="800"/>
            </a:lvl7pPr>
            <a:lvl8pPr marL="2399280" indent="0">
              <a:buNone/>
              <a:defRPr sz="800"/>
            </a:lvl8pPr>
            <a:lvl9pPr marL="27420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3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20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9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6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7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Half">
  <p:cSld name="Blank - Half"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44"/>
            <a:fld id="{B65D4FC4-D768-4C25-9E26-AAD07C61B6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44"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44"/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44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2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99D4EBA-CB29-4AEE-8E88-33FD898EB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AA9C325-4E97-42A1-8D79-4CC93FA13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95" indent="0" algn="ctr">
              <a:buNone/>
              <a:defRPr sz="1500"/>
            </a:lvl2pPr>
            <a:lvl3pPr marL="685409" indent="0" algn="ctr">
              <a:buNone/>
              <a:defRPr sz="1400"/>
            </a:lvl3pPr>
            <a:lvl4pPr marL="1028114" indent="0" algn="ctr">
              <a:buNone/>
              <a:defRPr sz="1200"/>
            </a:lvl4pPr>
            <a:lvl5pPr marL="1370818" indent="0" algn="ctr">
              <a:buNone/>
              <a:defRPr sz="1200"/>
            </a:lvl5pPr>
            <a:lvl6pPr marL="1713533" indent="0" algn="ctr">
              <a:buNone/>
              <a:defRPr sz="1200"/>
            </a:lvl6pPr>
            <a:lvl7pPr marL="2056226" indent="0" algn="ctr">
              <a:buNone/>
              <a:defRPr sz="1200"/>
            </a:lvl7pPr>
            <a:lvl8pPr marL="2398920" indent="0" algn="ctr">
              <a:buNone/>
              <a:defRPr sz="1200"/>
            </a:lvl8pPr>
            <a:lvl9pPr marL="2741615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F51C864-75BA-4BAD-9247-7FB6EEAD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F5100-E196-4E6F-9E48-6F5E98B44933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E942C62-84C3-4B12-9EB7-79D789BD7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68CADA7-6E3E-4CFB-B20D-B93A553B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64523-E547-40A3-9B5A-D2F2D34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8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09">
              <a:buClrTx/>
            </a:pPr>
            <a:fld id="{623C3EED-3624-4FC9-8F19-5B8570DD8B3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11/8/2022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0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09">
              <a:buClrTx/>
            </a:pPr>
            <a:fld id="{520C1DEC-A061-4A04-A135-6473A835820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895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09">
              <a:buClrTx/>
            </a:pPr>
            <a:fld id="{623C3EED-3624-4FC9-8F19-5B8570DD8B3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11/8/2022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0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09">
              <a:buClrTx/>
            </a:pPr>
            <a:fld id="{520C1DEC-A061-4A04-A135-6473A835820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790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09">
              <a:buClrTx/>
            </a:pPr>
            <a:fld id="{623C3EED-3624-4FC9-8F19-5B8570DD8B3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11/8/2022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0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09">
              <a:buClrTx/>
            </a:pPr>
            <a:fld id="{520C1DEC-A061-4A04-A135-6473A835820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233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09">
              <a:buClrTx/>
            </a:pPr>
            <a:fld id="{623C3EED-3624-4FC9-8F19-5B8570DD8B3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11/8/2022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0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09">
              <a:buClrTx/>
            </a:pPr>
            <a:fld id="{520C1DEC-A061-4A04-A135-6473A835820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4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4" tIns="45697" rIns="91394" bIns="4569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fld id="{623C3EED-3624-4FC9-8F19-5B8570DD8B3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11/8/2022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fld id="{520C1DEC-A061-4A04-A135-6473A835820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6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ctr" defTabSz="685409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36" indent="-257036" algn="l" defTabSz="6854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1" indent="-214198" algn="l" defTabSz="68540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66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60" indent="-171358" algn="l" defTabSz="68540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55" indent="-171358" algn="l" defTabSz="68540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69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74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78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93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9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09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14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18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33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226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2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61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4" tIns="45697" rIns="91394" bIns="4569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fld id="{623C3EED-3624-4FC9-8F19-5B8570DD8B3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11/8/2022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fld id="{520C1DEC-A061-4A04-A135-6473A835820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71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685409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36" indent="-257036" algn="l" defTabSz="6854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1" indent="-214198" algn="l" defTabSz="68540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66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60" indent="-171358" algn="l" defTabSz="68540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55" indent="-171358" algn="l" defTabSz="68540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69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74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78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93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9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09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14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18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33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226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2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61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4" tIns="45697" rIns="91394" bIns="4569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fld id="{623C3EED-3624-4FC9-8F19-5B8570DD8B3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11/8/2022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fld id="{520C1DEC-A061-4A04-A135-6473A835820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09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685409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36" indent="-257036" algn="l" defTabSz="6854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1" indent="-214198" algn="l" defTabSz="68540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66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60" indent="-171358" algn="l" defTabSz="68540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55" indent="-171358" algn="l" defTabSz="68540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69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74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78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93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9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09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14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18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33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226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2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61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4" tIns="45697" rIns="91394" bIns="4569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fld id="{623C3EED-3624-4FC9-8F19-5B8570DD8B3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11/8/2022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fld id="{520C1DEC-A061-4A04-A135-6473A835820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11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685409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36" indent="-257036" algn="l" defTabSz="6854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1" indent="-214198" algn="l" defTabSz="68540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66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60" indent="-171358" algn="l" defTabSz="68540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55" indent="-171358" algn="l" defTabSz="68540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69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74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78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93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9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09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14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18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33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226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2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61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4" tIns="45697" rIns="91394" bIns="4569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fld id="{623C3EED-3624-4FC9-8F19-5B8570DD8B3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11/8/2022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fld id="{520C1DEC-A061-4A04-A135-6473A835820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02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685409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36" indent="-257036" algn="l" defTabSz="6854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1" indent="-214198" algn="l" defTabSz="68540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66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60" indent="-171358" algn="l" defTabSz="68540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55" indent="-171358" algn="l" defTabSz="68540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69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74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78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93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9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09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14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18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33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226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2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61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4" tIns="45697" rIns="91394" bIns="4569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fld id="{623C3EED-3624-4FC9-8F19-5B8570DD8B3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11/8/2022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fld id="{520C1DEC-A061-4A04-A135-6473A835820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8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685409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36" indent="-257036" algn="l" defTabSz="6854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1" indent="-214198" algn="l" defTabSz="68540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66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60" indent="-171358" algn="l" defTabSz="68540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55" indent="-171358" algn="l" defTabSz="68540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69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74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78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93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9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09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14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18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33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226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2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61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3824200" y="-1134248"/>
            <a:ext cx="1495602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685511">
              <a:buClrTx/>
              <a:buFontTx/>
              <a:buNone/>
            </a:pPr>
            <a:r>
              <a:rPr lang="en-US" sz="1800" kern="1200">
                <a:solidFill>
                  <a:srgbClr val="CFCFCF"/>
                </a:solidFill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55" tIns="34289" rIns="6855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5" tIns="34289" rIns="68555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68555" tIns="34289" rIns="6855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11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511">
                <a:buClrTx/>
              </a:pPr>
              <a:t>11/8/2022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68555" tIns="34289" rIns="6855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1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68555" tIns="34289" rIns="6855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11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51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11">
                <a:buClrTx/>
                <a:buFontTx/>
                <a:buNone/>
              </a:pPr>
              <a:endParaRPr lang="en-US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511">
                <a:buClrTx/>
                <a:buFontTx/>
                <a:buNone/>
              </a:pPr>
              <a:endParaRPr lang="en-US" sz="2000" kern="12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11">
                <a:buClrTx/>
                <a:buFontTx/>
                <a:buNone/>
              </a:pPr>
              <a:endParaRPr 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685511">
              <a:buClrTx/>
              <a:buFontTx/>
              <a:buNone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685511">
              <a:buClrTx/>
              <a:buFontTx/>
              <a:buNone/>
            </a:pPr>
            <a:endParaRPr 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51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382" indent="-171382" algn="l" defTabSz="6855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145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6892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199640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2389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151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7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2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25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9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1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7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85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32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0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29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3824200" y="-1134249"/>
            <a:ext cx="1495602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685800">
              <a:buClrTx/>
              <a:buFontTx/>
              <a:buNone/>
            </a:pPr>
            <a:r>
              <a:rPr lang="en-US" sz="1800" kern="1200">
                <a:solidFill>
                  <a:srgbClr val="CFCFCF"/>
                </a:solidFill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11/8/2022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>
                <a:buClrTx/>
                <a:buFontTx/>
                <a:buNone/>
              </a:pPr>
              <a:endParaRPr lang="en-US" sz="2000" kern="12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1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slide" Target="slide15.xml"/><Relationship Id="rId18" Type="http://schemas.openxmlformats.org/officeDocument/2006/relationships/slide" Target="slide19.xml"/><Relationship Id="rId3" Type="http://schemas.microsoft.com/office/2007/relationships/media" Target="../media/media4.mp3"/><Relationship Id="rId7" Type="http://schemas.openxmlformats.org/officeDocument/2006/relationships/image" Target="../media/image16.gif"/><Relationship Id="rId12" Type="http://schemas.openxmlformats.org/officeDocument/2006/relationships/image" Target="../media/image19.png"/><Relationship Id="rId17" Type="http://schemas.openxmlformats.org/officeDocument/2006/relationships/image" Target="../media/image2.png"/><Relationship Id="rId2" Type="http://schemas.microsoft.com/office/2007/relationships/media" Target="../media/media3.mp3"/><Relationship Id="rId16" Type="http://schemas.openxmlformats.org/officeDocument/2006/relationships/image" Target="../media/image21.png"/><Relationship Id="rId20" Type="http://schemas.openxmlformats.org/officeDocument/2006/relationships/image" Target="../media/image23.gif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slide" Target="slide16.xml"/><Relationship Id="rId5" Type="http://schemas.openxmlformats.org/officeDocument/2006/relationships/slideLayout" Target="../slideLayouts/slideLayout6.xml"/><Relationship Id="rId15" Type="http://schemas.openxmlformats.org/officeDocument/2006/relationships/slide" Target="slide18.xml"/><Relationship Id="rId10" Type="http://schemas.openxmlformats.org/officeDocument/2006/relationships/image" Target="../media/image18.png"/><Relationship Id="rId19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slide" Target="slide17.xml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slide" Target="slide14.xml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6.wav"/><Relationship Id="rId12" Type="http://schemas.openxmlformats.org/officeDocument/2006/relationships/image" Target="../media/image17.gif"/><Relationship Id="rId17" Type="http://schemas.openxmlformats.org/officeDocument/2006/relationships/image" Target="../media/image27.png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5" Type="http://schemas.openxmlformats.org/officeDocument/2006/relationships/image" Target="../media/image2.png"/><Relationship Id="rId10" Type="http://schemas.openxmlformats.org/officeDocument/2006/relationships/image" Target="../media/image24.png"/><Relationship Id="rId19" Type="http://schemas.openxmlformats.org/officeDocument/2006/relationships/image" Target="../media/image5.gif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7.wav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6.wav"/><Relationship Id="rId12" Type="http://schemas.openxmlformats.org/officeDocument/2006/relationships/image" Target="../media/image17.gif"/><Relationship Id="rId17" Type="http://schemas.openxmlformats.org/officeDocument/2006/relationships/image" Target="../media/image27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5" Type="http://schemas.openxmlformats.org/officeDocument/2006/relationships/slide" Target="slide14.xml"/><Relationship Id="rId10" Type="http://schemas.openxmlformats.org/officeDocument/2006/relationships/image" Target="../media/image24.png"/><Relationship Id="rId19" Type="http://schemas.openxmlformats.org/officeDocument/2006/relationships/image" Target="../media/image5.gif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7.wav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9.xml"/><Relationship Id="rId7" Type="http://schemas.openxmlformats.org/officeDocument/2006/relationships/audio" Target="../media/audio6.wav"/><Relationship Id="rId12" Type="http://schemas.openxmlformats.org/officeDocument/2006/relationships/image" Target="../media/image17.gif"/><Relationship Id="rId17" Type="http://schemas.openxmlformats.org/officeDocument/2006/relationships/image" Target="../media/image27.png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5" Type="http://schemas.openxmlformats.org/officeDocument/2006/relationships/slide" Target="slide14.xml"/><Relationship Id="rId10" Type="http://schemas.openxmlformats.org/officeDocument/2006/relationships/image" Target="../media/image24.png"/><Relationship Id="rId19" Type="http://schemas.openxmlformats.org/officeDocument/2006/relationships/image" Target="../media/image5.gif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7.wav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6.wav"/><Relationship Id="rId12" Type="http://schemas.openxmlformats.org/officeDocument/2006/relationships/image" Target="../media/image17.gif"/><Relationship Id="rId17" Type="http://schemas.openxmlformats.org/officeDocument/2006/relationships/image" Target="../media/image27.png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5" Type="http://schemas.openxmlformats.org/officeDocument/2006/relationships/slide" Target="slide14.xml"/><Relationship Id="rId10" Type="http://schemas.openxmlformats.org/officeDocument/2006/relationships/image" Target="../media/image24.png"/><Relationship Id="rId19" Type="http://schemas.openxmlformats.org/officeDocument/2006/relationships/image" Target="../media/image5.gif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7.wav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1.xml"/><Relationship Id="rId1" Type="http://schemas.openxmlformats.org/officeDocument/2006/relationships/audio" Target="../media/audio8.wa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audio10.wav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ownloads\hinh-nen-powerpoint-dep-chuyen-nghiep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" y="-60722"/>
            <a:ext cx="915916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2207295" y="3911918"/>
            <a:ext cx="5315346" cy="90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7" rIns="68574" bIns="34287">
            <a:spAutoFit/>
          </a:bodyPr>
          <a:lstStyle/>
          <a:p>
            <a:pPr algn="ctr">
              <a:lnSpc>
                <a:spcPct val="90000"/>
              </a:lnSpc>
              <a:spcBef>
                <a:spcPts val="1349"/>
              </a:spcBef>
            </a:pPr>
            <a:r>
              <a:rPr lang="en-US" altLang="en-US" sz="2400" b="1" i="1" dirty="0" err="1" smtClean="0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 smtClean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itchFamily="18" charset="0"/>
              </a:rPr>
              <a:t>Nguyễn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itchFamily="18" charset="0"/>
              </a:rPr>
              <a:t>Phương</a:t>
            </a:r>
            <a:endParaRPr lang="en-US" altLang="en-US" sz="24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ts val="1349"/>
              </a:spcBef>
            </a:pPr>
            <a:r>
              <a:rPr lang="en-US" altLang="en-US" sz="2400" b="1" i="1" dirty="0" err="1" smtClean="0">
                <a:solidFill>
                  <a:srgbClr val="0000CC"/>
                </a:solidFill>
                <a:latin typeface="Times New Roman" pitchFamily="18" charset="0"/>
              </a:rPr>
              <a:t>Trường</a:t>
            </a:r>
            <a:r>
              <a:rPr lang="en-US" altLang="en-US" sz="24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CC"/>
                </a:solidFill>
                <a:latin typeface="Times New Roman" pitchFamily="18" charset="0"/>
              </a:rPr>
              <a:t>Tiểu</a:t>
            </a:r>
            <a:r>
              <a:rPr lang="en-US" altLang="en-US" sz="24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CC"/>
                </a:solidFill>
                <a:latin typeface="Times New Roman" pitchFamily="18" charset="0"/>
              </a:rPr>
              <a:t>học</a:t>
            </a:r>
            <a:r>
              <a:rPr lang="en-US" altLang="en-US" sz="24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CC"/>
                </a:solidFill>
                <a:latin typeface="Times New Roman" pitchFamily="18" charset="0"/>
              </a:rPr>
              <a:t>Đằng</a:t>
            </a:r>
            <a:r>
              <a:rPr lang="en-US" altLang="en-US" sz="24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CC"/>
                </a:solidFill>
                <a:latin typeface="Times New Roman" pitchFamily="18" charset="0"/>
              </a:rPr>
              <a:t>Lâm</a:t>
            </a:r>
            <a:r>
              <a:rPr lang="en-US" altLang="en-US" sz="2400" b="1" i="1" dirty="0" smtClean="0">
                <a:solidFill>
                  <a:srgbClr val="0000CC"/>
                </a:solidFill>
                <a:latin typeface="Times New Roman" pitchFamily="18" charset="0"/>
              </a:rPr>
              <a:t> – </a:t>
            </a:r>
            <a:r>
              <a:rPr lang="en-US" altLang="en-US" sz="2400" b="1" i="1" dirty="0" err="1" smtClean="0">
                <a:solidFill>
                  <a:srgbClr val="0000CC"/>
                </a:solidFill>
                <a:latin typeface="Times New Roman" pitchFamily="18" charset="0"/>
              </a:rPr>
              <a:t>Hải</a:t>
            </a:r>
            <a:r>
              <a:rPr lang="en-US" altLang="en-US" sz="2400" b="1" i="1" dirty="0" smtClean="0">
                <a:solidFill>
                  <a:srgbClr val="0000CC"/>
                </a:solidFill>
                <a:latin typeface="Times New Roman" pitchFamily="18" charset="0"/>
              </a:rPr>
              <a:t> An</a:t>
            </a:r>
            <a:endParaRPr lang="en-US" altLang="en-US" sz="24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1725704" y="985838"/>
            <a:ext cx="6112647" cy="70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7" rIns="68574" bIns="34287">
            <a:spAutoFit/>
          </a:bodyPr>
          <a:lstStyle/>
          <a:p>
            <a:pPr algn="ctr" eaLnBrk="1" hangingPunct="1"/>
            <a:r>
              <a:rPr lang="en-US" altLang="en-US" sz="2100" b="1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altLang="en-US" sz="2100" b="1">
                <a:solidFill>
                  <a:srgbClr val="0000FF"/>
                </a:solidFill>
                <a:latin typeface="Times New Roman" pitchFamily="18" charset="0"/>
              </a:rPr>
            </a:br>
            <a:endParaRPr lang="en-US" altLang="en-US" sz="21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76560" y="197346"/>
            <a:ext cx="8075999" cy="6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4" tIns="34287" rIns="68574" bIns="3428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SỞ </a:t>
            </a:r>
            <a:r>
              <a:rPr lang="en-US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GIÁO DỤC VÀ ĐÀO TẠO </a:t>
            </a:r>
            <a:r>
              <a:rPr lang="en-US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THÀNH PHỐ HẢI PHÒNG</a:t>
            </a:r>
            <a:endParaRPr lang="en-US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HỘI THI GIÁO VIÊN DẠY GIỎI CẤP </a:t>
            </a:r>
            <a:r>
              <a:rPr lang="en-US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THÀNH PHỐ</a:t>
            </a:r>
            <a:endParaRPr lang="en-US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556060" y="2367677"/>
            <a:ext cx="8000666" cy="105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7" rIns="68574" bIns="34287">
            <a:spAutoFit/>
          </a:bodyPr>
          <a:lstStyle/>
          <a:p>
            <a:pPr algn="ctr"/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31: NHÂN SỐ TRÒN CHỤC </a:t>
            </a:r>
          </a:p>
          <a:p>
            <a:pPr algn="ctr"/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 SỐ CÓ MỘT CHỮ SỐ</a:t>
            </a:r>
            <a:endParaRPr lang="en-US" alt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6561" y="1238747"/>
            <a:ext cx="7791084" cy="790556"/>
          </a:xfrm>
          <a:prstGeom prst="rect">
            <a:avLst/>
          </a:prstGeom>
        </p:spPr>
        <p:txBody>
          <a:bodyPr lIns="51389" tIns="25695" rIns="51389" bIns="25695">
            <a:spAutoFit/>
          </a:bodyPr>
          <a:lstStyle/>
          <a:p>
            <a:pPr algn="ctr" eaLnBrk="1" hangingPunct="1">
              <a:defRPr/>
            </a:pPr>
            <a:r>
              <a:rPr lang="en-US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CHÀO MỪNG QUÝ THẦY CÔ VỀ DỰ GIỜ</a:t>
            </a:r>
          </a:p>
          <a:p>
            <a:pPr algn="ctr" eaLnBrk="1" hangingPunct="1">
              <a:defRPr/>
            </a:pPr>
            <a:r>
              <a:rPr lang="en-US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TIẾT TOÁN LỚP 3</a:t>
            </a:r>
            <a:endParaRPr lang="en-US" sz="2400" dirty="0"/>
          </a:p>
        </p:txBody>
      </p:sp>
      <p:pic>
        <p:nvPicPr>
          <p:cNvPr id="3" name="MaiTruongMenYeu-HienThuc-227738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067" y="4523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4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0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744920" y="2779766"/>
            <a:ext cx="4189029" cy="22562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9" rIns="68546" bIns="34289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3" y="449790"/>
            <a:ext cx="1835189" cy="2298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33" y="458324"/>
            <a:ext cx="1748129" cy="2298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55" y="460519"/>
            <a:ext cx="1932845" cy="2298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0" t="15514" r="7218" b="8540"/>
          <a:stretch/>
        </p:blipFill>
        <p:spPr>
          <a:xfrm>
            <a:off x="5259300" y="430502"/>
            <a:ext cx="3884723" cy="42825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4636" y="3545684"/>
            <a:ext cx="2551019" cy="577081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x  3 =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0599" y="4115542"/>
            <a:ext cx="2387513" cy="561692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 x  3 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0304" y="2941034"/>
            <a:ext cx="2397532" cy="577081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95358" y="-52050"/>
            <a:ext cx="3621825" cy="700192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r>
              <a:rPr lang="en-US" sz="41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100" b="1" dirty="0">
                <a:latin typeface="Times New Roman" pitchFamily="18" charset="0"/>
                <a:cs typeface="Times New Roman" pitchFamily="18" charset="0"/>
              </a:rPr>
              <a:t> 20 x 3 = ?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4882" y="3523432"/>
            <a:ext cx="1523170" cy="600164"/>
          </a:xfrm>
          <a:prstGeom prst="rect">
            <a:avLst/>
          </a:prstGeom>
          <a:noFill/>
        </p:spPr>
        <p:txBody>
          <a:bodyPr wrap="square" lIns="91394" tIns="45697" rIns="91394" bIns="45697" rtlCol="0">
            <a:spAutoFit/>
          </a:bodyPr>
          <a:lstStyle/>
          <a:p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58112" y="4069375"/>
            <a:ext cx="713657" cy="600164"/>
          </a:xfrm>
          <a:prstGeom prst="rect">
            <a:avLst/>
          </a:prstGeom>
          <a:noFill/>
        </p:spPr>
        <p:txBody>
          <a:bodyPr wrap="none" lIns="91394" tIns="45697" rIns="91394" bIns="45697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2872" y="4069373"/>
            <a:ext cx="470000" cy="584775"/>
          </a:xfrm>
          <a:prstGeom prst="rect">
            <a:avLst/>
          </a:prstGeom>
          <a:noFill/>
        </p:spPr>
        <p:txBody>
          <a:bodyPr wrap="none" lIns="91394" tIns="45697" rIns="91394" bIns="45697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6573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98EE17D-F917-3FD7-CB47-E49E2778C0BD}"/>
              </a:ext>
            </a:extLst>
          </p:cNvPr>
          <p:cNvSpPr/>
          <p:nvPr/>
        </p:nvSpPr>
        <p:spPr>
          <a:xfrm>
            <a:off x="901701" y="1122681"/>
            <a:ext cx="7404100" cy="3397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9" rIns="68546" bIns="34289"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4A522A4-8534-872C-E90E-833FE113187F}"/>
              </a:ext>
            </a:extLst>
          </p:cNvPr>
          <p:cNvSpPr txBox="1"/>
          <p:nvPr/>
        </p:nvSpPr>
        <p:spPr>
          <a:xfrm>
            <a:off x="2019323" y="2383664"/>
            <a:ext cx="8319143" cy="807913"/>
          </a:xfrm>
          <a:prstGeom prst="rect">
            <a:avLst/>
          </a:prstGeom>
          <a:noFill/>
        </p:spPr>
        <p:txBody>
          <a:bodyPr wrap="square" lIns="68546" tIns="34289" rIns="68546" bIns="34289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 x  3  =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90C4321-5155-8D5D-0E01-47C314922284}"/>
              </a:ext>
            </a:extLst>
          </p:cNvPr>
          <p:cNvSpPr txBox="1"/>
          <p:nvPr/>
        </p:nvSpPr>
        <p:spPr>
          <a:xfrm>
            <a:off x="2709104" y="3642132"/>
            <a:ext cx="1208202" cy="807913"/>
          </a:xfrm>
          <a:prstGeom prst="rect">
            <a:avLst/>
          </a:prstGeom>
          <a:noFill/>
        </p:spPr>
        <p:txBody>
          <a:bodyPr wrap="square" lIns="68546" tIns="34289" rIns="68546" bIns="34289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DBD3F90-0090-22E9-C9AD-37A8C10842D8}"/>
              </a:ext>
            </a:extLst>
          </p:cNvPr>
          <p:cNvSpPr txBox="1"/>
          <p:nvPr/>
        </p:nvSpPr>
        <p:spPr>
          <a:xfrm>
            <a:off x="2099284" y="1396012"/>
            <a:ext cx="3426259" cy="807913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1674C3E-6A16-7C59-EA90-E4113BC54A71}"/>
              </a:ext>
            </a:extLst>
          </p:cNvPr>
          <p:cNvSpPr txBox="1"/>
          <p:nvPr/>
        </p:nvSpPr>
        <p:spPr>
          <a:xfrm>
            <a:off x="5631858" y="2372100"/>
            <a:ext cx="2397532" cy="830997"/>
          </a:xfrm>
          <a:prstGeom prst="rect">
            <a:avLst/>
          </a:prstGeom>
          <a:noFill/>
        </p:spPr>
        <p:txBody>
          <a:bodyPr wrap="square" lIns="91394" tIns="45697" rIns="91394" bIns="45697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EB14B7-75B0-A075-30D7-1F1A3CAE17BF}"/>
              </a:ext>
            </a:extLst>
          </p:cNvPr>
          <p:cNvSpPr txBox="1"/>
          <p:nvPr/>
        </p:nvSpPr>
        <p:spPr>
          <a:xfrm>
            <a:off x="6029559" y="3579575"/>
            <a:ext cx="889987" cy="769441"/>
          </a:xfrm>
          <a:prstGeom prst="rect">
            <a:avLst/>
          </a:prstGeom>
          <a:noFill/>
        </p:spPr>
        <p:txBody>
          <a:bodyPr wrap="square" lIns="91394" tIns="45697" rIns="91394" bIns="45697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60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EE72AC9-47C9-FFCF-1A3B-51F4EDCB15B6}"/>
              </a:ext>
            </a:extLst>
          </p:cNvPr>
          <p:cNvGrpSpPr/>
          <p:nvPr/>
        </p:nvGrpSpPr>
        <p:grpSpPr>
          <a:xfrm>
            <a:off x="2283024" y="3107056"/>
            <a:ext cx="1501589" cy="491077"/>
            <a:chOff x="2283010" y="2416153"/>
            <a:chExt cx="1501589" cy="491077"/>
          </a:xfrm>
        </p:grpSpPr>
        <p:sp>
          <p:nvSpPr>
            <p:cNvPr id="8" name="Right Brace 7">
              <a:extLst>
                <a:ext uri="{FF2B5EF4-FFF2-40B4-BE49-F238E27FC236}">
                  <a16:creationId xmlns="" xmlns:a16="http://schemas.microsoft.com/office/drawing/2014/main" id="{25ADF8CF-D97F-FFA7-FAE9-D8E80EC99480}"/>
                </a:ext>
              </a:extLst>
            </p:cNvPr>
            <p:cNvSpPr/>
            <p:nvPr/>
          </p:nvSpPr>
          <p:spPr>
            <a:xfrm rot="5400000">
              <a:off x="2969545" y="1729618"/>
              <a:ext cx="128520" cy="1501589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="" xmlns:a16="http://schemas.microsoft.com/office/drawing/2014/main" id="{5415784D-47DB-0C8B-A5C4-941CEC49BA47}"/>
                </a:ext>
              </a:extLst>
            </p:cNvPr>
            <p:cNvCxnSpPr/>
            <p:nvPr/>
          </p:nvCxnSpPr>
          <p:spPr>
            <a:xfrm>
              <a:off x="3033805" y="2544673"/>
              <a:ext cx="0" cy="3625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A05A0EB-AF47-D9C3-FA52-1DA20A9CF856}"/>
              </a:ext>
            </a:extLst>
          </p:cNvPr>
          <p:cNvGrpSpPr/>
          <p:nvPr/>
        </p:nvGrpSpPr>
        <p:grpSpPr>
          <a:xfrm>
            <a:off x="5915233" y="3107056"/>
            <a:ext cx="1501589" cy="491077"/>
            <a:chOff x="5788210" y="2416153"/>
            <a:chExt cx="1501589" cy="491077"/>
          </a:xfrm>
        </p:grpSpPr>
        <p:sp>
          <p:nvSpPr>
            <p:cNvPr id="12" name="Right Brace 11">
              <a:extLst>
                <a:ext uri="{FF2B5EF4-FFF2-40B4-BE49-F238E27FC236}">
                  <a16:creationId xmlns="" xmlns:a16="http://schemas.microsoft.com/office/drawing/2014/main" id="{483ADAA6-2392-802F-2218-612EF925CD94}"/>
                </a:ext>
              </a:extLst>
            </p:cNvPr>
            <p:cNvSpPr/>
            <p:nvPr/>
          </p:nvSpPr>
          <p:spPr>
            <a:xfrm rot="5400000">
              <a:off x="6474745" y="1729618"/>
              <a:ext cx="128520" cy="1501589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="" xmlns:a16="http://schemas.microsoft.com/office/drawing/2014/main" id="{47FCD37A-DCF1-41F5-46EF-0E4B980FE824}"/>
                </a:ext>
              </a:extLst>
            </p:cNvPr>
            <p:cNvCxnSpPr/>
            <p:nvPr/>
          </p:nvCxnSpPr>
          <p:spPr>
            <a:xfrm>
              <a:off x="6539005" y="2544673"/>
              <a:ext cx="0" cy="3625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8A9E02A-B658-A39D-C471-020715263A52}"/>
              </a:ext>
            </a:extLst>
          </p:cNvPr>
          <p:cNvSpPr txBox="1"/>
          <p:nvPr/>
        </p:nvSpPr>
        <p:spPr>
          <a:xfrm>
            <a:off x="1412002" y="3598133"/>
            <a:ext cx="1630520" cy="807913"/>
          </a:xfrm>
          <a:prstGeom prst="rect">
            <a:avLst/>
          </a:prstGeom>
          <a:noFill/>
        </p:spPr>
        <p:txBody>
          <a:bodyPr wrap="square" lIns="68546" tIns="34289" rIns="68546" bIns="34289" rtlCol="0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FD0E690-B6FF-4B50-7609-FB47BDD71D85}"/>
              </a:ext>
            </a:extLst>
          </p:cNvPr>
          <p:cNvSpPr txBox="1"/>
          <p:nvPr/>
        </p:nvSpPr>
        <p:spPr>
          <a:xfrm>
            <a:off x="3753042" y="3598133"/>
            <a:ext cx="2102680" cy="807913"/>
          </a:xfrm>
          <a:prstGeom prst="rect">
            <a:avLst/>
          </a:prstGeom>
          <a:noFill/>
        </p:spPr>
        <p:txBody>
          <a:bodyPr wrap="square" lIns="68546" tIns="34289" rIns="68546" bIns="34289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x   3   =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95358" y="-52050"/>
            <a:ext cx="3621825" cy="700192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r>
              <a:rPr lang="en-US" sz="41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100" b="1" dirty="0">
                <a:latin typeface="Times New Roman" pitchFamily="18" charset="0"/>
                <a:cs typeface="Times New Roman" pitchFamily="18" charset="0"/>
              </a:rPr>
              <a:t> 20 x 3 = ? </a:t>
            </a:r>
          </a:p>
        </p:txBody>
      </p:sp>
    </p:spTree>
    <p:extLst>
      <p:ext uri="{BB962C8B-B14F-4D97-AF65-F5344CB8AC3E}">
        <p14:creationId xmlns:p14="http://schemas.microsoft.com/office/powerpoint/2010/main" val="50673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2645633" y="635830"/>
            <a:ext cx="4152390" cy="694694"/>
          </a:xfrm>
          <a:prstGeom prst="rect">
            <a:avLst/>
          </a:prstGeom>
          <a:noFill/>
        </p:spPr>
        <p:txBody>
          <a:bodyPr spcFirstLastPara="1" lIns="51336" tIns="25679" rIns="51336" bIns="25679">
            <a:prstTxWarp prst="textButton">
              <a:avLst>
                <a:gd name="adj" fmla="val 10836022"/>
              </a:avLst>
            </a:prstTxWarp>
            <a:spAutoFit/>
          </a:bodyPr>
          <a:lstStyle/>
          <a:p>
            <a:pPr algn="ctr" defTabSz="342392">
              <a:defRPr/>
            </a:pPr>
            <a:r>
              <a:rPr lang="en-US" sz="7200" b="1" dirty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TRÒ CHƠI ĐỐ BẠN</a:t>
            </a:r>
          </a:p>
          <a:p>
            <a:pPr algn="ctr" defTabSz="342392">
              <a:defRPr/>
            </a:pPr>
            <a:endParaRPr lang="en-US" sz="7200" b="1" dirty="0">
              <a:solidFill>
                <a:srgbClr val="00B050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195" y="1334094"/>
            <a:ext cx="6302265" cy="344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Đồng hồ đếm ngược 1phút đã cắ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60" y="53575"/>
            <a:ext cx="1813560" cy="12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9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3" name="Google Shape;212;p18"/>
          <p:cNvSpPr txBox="1">
            <a:spLocks/>
          </p:cNvSpPr>
          <p:nvPr/>
        </p:nvSpPr>
        <p:spPr>
          <a:xfrm>
            <a:off x="710743" y="49645"/>
            <a:ext cx="7462800" cy="8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 t="16190" r="524"/>
          <a:stretch/>
        </p:blipFill>
        <p:spPr>
          <a:xfrm>
            <a:off x="2" y="1198180"/>
            <a:ext cx="9317421" cy="428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4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26" y="-347624"/>
            <a:ext cx="4414838" cy="44148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350" y="-178988"/>
            <a:ext cx="4414838" cy="44148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67" y="57151"/>
            <a:ext cx="4414838" cy="4414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" y="0"/>
            <a:ext cx="9121379" cy="5143500"/>
          </a:xfrm>
          <a:prstGeom prst="rect">
            <a:avLst/>
          </a:prstGeom>
        </p:spPr>
      </p:pic>
      <p:pic>
        <p:nvPicPr>
          <p:cNvPr id="6" name="xanh xa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1" y="2571751"/>
            <a:ext cx="934208" cy="1247234"/>
          </a:xfrm>
          <a:prstGeom prst="rect">
            <a:avLst/>
          </a:prstGeom>
        </p:spPr>
      </p:pic>
      <p:pic>
        <p:nvPicPr>
          <p:cNvPr id="8" name="da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9" t="13169" r="17266" b="24064"/>
          <a:stretch/>
        </p:blipFill>
        <p:spPr>
          <a:xfrm>
            <a:off x="1916220" y="3546173"/>
            <a:ext cx="2011974" cy="1452769"/>
          </a:xfrm>
          <a:prstGeom prst="rect">
            <a:avLst/>
          </a:prstGeom>
        </p:spPr>
      </p:pic>
      <p:pic>
        <p:nvPicPr>
          <p:cNvPr id="9" name="xám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6"/>
          <a:stretch/>
        </p:blipFill>
        <p:spPr>
          <a:xfrm>
            <a:off x="275727" y="2643457"/>
            <a:ext cx="1640494" cy="1474153"/>
          </a:xfrm>
          <a:prstGeom prst="rect">
            <a:avLst/>
          </a:prstGeom>
        </p:spPr>
      </p:pic>
      <p:pic>
        <p:nvPicPr>
          <p:cNvPr id="10" name="đỏ gần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18" y="1943124"/>
            <a:ext cx="2589718" cy="2740499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303.229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97111" y="1485900"/>
            <a:ext cx="457200" cy="457200"/>
          </a:xfrm>
          <a:prstGeom prst="rect">
            <a:avLst/>
          </a:prstGeom>
        </p:spPr>
      </p:pic>
      <p:pic>
        <p:nvPicPr>
          <p:cNvPr id="2" name="Picture 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926" y="4642529"/>
            <a:ext cx="890657" cy="5009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88" y="-509908"/>
            <a:ext cx="2343150" cy="2343150"/>
          </a:xfrm>
          <a:prstGeom prst="rect">
            <a:avLst/>
          </a:prstGeom>
        </p:spPr>
      </p:pic>
      <p:pic>
        <p:nvPicPr>
          <p:cNvPr id="17" name="Tieng-mua-roi-ti-tach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49314" y="1471613"/>
            <a:ext cx="457200" cy="457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799" y="985860"/>
            <a:ext cx="1585913" cy="15859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96" y="-424182"/>
            <a:ext cx="1585913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427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6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1002E-6 4.44444E-6 L -0.85851 -0.0416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19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7486E-6 2.96296E-6 L -0.57082 -0.0099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34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9416E-6 3.7037E-6 L 1.00053 -0.0546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979E-7 -2.96296E-6 L -1.42527 0.0002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8868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0" y="380709"/>
            <a:ext cx="1365731" cy="75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95" y="57150"/>
            <a:ext cx="1502305" cy="8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" y="16510"/>
            <a:ext cx="9121379" cy="5143500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6"/>
          <a:stretch/>
        </p:blipFill>
        <p:spPr>
          <a:xfrm>
            <a:off x="4500" y="3901265"/>
            <a:ext cx="1232527" cy="1107553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97111" y="1485900"/>
            <a:ext cx="457200" cy="4572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57" y="57150"/>
            <a:ext cx="1026094" cy="56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89" y="264760"/>
            <a:ext cx="1502305" cy="8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73299" y="4109460"/>
            <a:ext cx="6638544" cy="691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48" tIns="45624" rIns="91248" bIns="45624" rtlCol="0" anchor="ctr"/>
          <a:lstStyle/>
          <a:p>
            <a:pPr defTabSz="685409">
              <a:buClrTx/>
              <a:defRPr/>
            </a:pPr>
            <a:r>
              <a:rPr lang="vi-VN" sz="3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3300" kern="1200" dirty="0">
                <a:solidFill>
                  <a:schemeClr val="tx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90</a:t>
            </a:r>
            <a:endParaRPr lang="vi-VN" sz="3300" kern="1200" dirty="0">
              <a:solidFill>
                <a:schemeClr val="tx2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67709" y="3177358"/>
            <a:ext cx="6638544" cy="708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48" tIns="45624" rIns="91248" bIns="45624" rtlCol="0" anchor="ctr"/>
          <a:lstStyle/>
          <a:p>
            <a:pPr defTabSz="685409">
              <a:buClrTx/>
            </a:pPr>
            <a:r>
              <a:rPr lang="en-US" sz="3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300" kern="1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551" y="4154391"/>
            <a:ext cx="598573" cy="5870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01" y="3230084"/>
            <a:ext cx="605667" cy="58376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71436" y="2254260"/>
            <a:ext cx="6638544" cy="6889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48" tIns="45624" rIns="91248" bIns="45624" rtlCol="0" anchor="ctr"/>
          <a:lstStyle/>
          <a:p>
            <a:pPr defTabSz="685409">
              <a:buClrTx/>
            </a:pPr>
            <a:r>
              <a:rPr lang="en-US" sz="3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300" kern="1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01" y="2311976"/>
            <a:ext cx="605667" cy="58376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167709" y="736808"/>
            <a:ext cx="6638544" cy="646183"/>
          </a:xfrm>
          <a:prstGeom prst="rect">
            <a:avLst/>
          </a:prstGeom>
          <a:solidFill>
            <a:schemeClr val="accent6"/>
          </a:solidFill>
        </p:spPr>
        <p:txBody>
          <a:bodyPr wrap="square" lIns="91248" tIns="45624" rIns="91248" bIns="45624">
            <a:spAutoFit/>
          </a:bodyPr>
          <a:lstStyle/>
          <a:p>
            <a:pPr algn="ctr" defTabSz="685409">
              <a:buClrTx/>
            </a:pPr>
            <a:r>
              <a:rPr lang="en-US" sz="3600" b="1" kern="1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30 x 3 = ? </a:t>
            </a:r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8004048" y="827279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8004048" y="827279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Oval 6"/>
          <p:cNvSpPr>
            <a:spLocks noChangeArrowheads="1"/>
          </p:cNvSpPr>
          <p:nvPr/>
        </p:nvSpPr>
        <p:spPr bwMode="auto">
          <a:xfrm>
            <a:off x="8004048" y="796934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7991241" y="796937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8004048" y="808346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8010453" y="816779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687" y="809143"/>
            <a:ext cx="858283" cy="82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15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79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.A-–-Tiếng-Chuông-Lớp-Học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8868">
                <p:cTn id="1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20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0" y="380709"/>
            <a:ext cx="1365731" cy="75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95" y="57150"/>
            <a:ext cx="1502305" cy="8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" y="0"/>
            <a:ext cx="9121379" cy="51435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97111" y="1485900"/>
            <a:ext cx="457200" cy="4572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57" y="57150"/>
            <a:ext cx="1026094" cy="56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89" y="264760"/>
            <a:ext cx="1502305" cy="8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8" t="8029" r="13438" b="24064"/>
          <a:stretch/>
        </p:blipFill>
        <p:spPr>
          <a:xfrm>
            <a:off x="26842" y="4167573"/>
            <a:ext cx="1322648" cy="9759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72726" y="2688278"/>
            <a:ext cx="6651726" cy="100909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48" tIns="45624" rIns="91248" bIns="45624" rtlCol="0" anchor="ctr"/>
          <a:lstStyle/>
          <a:p>
            <a:pPr algn="just" defTabSz="685409">
              <a:buClrTx/>
              <a:defRPr/>
            </a:pPr>
            <a:r>
              <a:rPr lang="en-US" sz="3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kern="1200" dirty="0">
                <a:solidFill>
                  <a:schemeClr val="tx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72726" y="3946696"/>
            <a:ext cx="6638544" cy="10803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48" tIns="45624" rIns="91248" bIns="45624" rtlCol="0" anchor="ctr"/>
          <a:lstStyle/>
          <a:p>
            <a:pPr defTabSz="685409">
              <a:buClrTx/>
            </a:pPr>
            <a:r>
              <a:rPr lang="vi-VN" sz="3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2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kern="1200" dirty="0">
                <a:solidFill>
                  <a:schemeClr val="tx2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093" y="3110316"/>
            <a:ext cx="598573" cy="587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785" y="4392516"/>
            <a:ext cx="605667" cy="5837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85908" y="1590165"/>
            <a:ext cx="6638544" cy="86662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48" tIns="45624" rIns="91248" bIns="45624" rtlCol="0" anchor="ctr"/>
          <a:lstStyle/>
          <a:p>
            <a:pPr algn="just" defTabSz="685409">
              <a:buClrTx/>
            </a:pPr>
            <a:r>
              <a:rPr lang="en-US" sz="30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200" kern="1200" dirty="0">
                <a:solidFill>
                  <a:schemeClr val="tx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44</a:t>
            </a:r>
            <a:endParaRPr lang="en-US" sz="2400" kern="1200" dirty="0">
              <a:solidFill>
                <a:schemeClr val="tx2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36" y="1829730"/>
            <a:ext cx="605667" cy="58376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00124" y="158472"/>
            <a:ext cx="7143750" cy="646183"/>
          </a:xfrm>
          <a:prstGeom prst="rect">
            <a:avLst/>
          </a:prstGeom>
          <a:solidFill>
            <a:schemeClr val="accent6"/>
          </a:solidFill>
        </p:spPr>
        <p:txBody>
          <a:bodyPr wrap="square" lIns="91248" tIns="45624" rIns="91248" bIns="45624">
            <a:spAutoFit/>
          </a:bodyPr>
          <a:lstStyle/>
          <a:p>
            <a:pPr algn="ctr" defTabSz="685409">
              <a:buClrTx/>
            </a:pPr>
            <a:r>
              <a:rPr lang="en-US" sz="3600" b="1" kern="1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20 x 2 = ?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8004048" y="827279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8004048" y="827279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6"/>
          <p:cNvSpPr>
            <a:spLocks noChangeArrowheads="1"/>
          </p:cNvSpPr>
          <p:nvPr/>
        </p:nvSpPr>
        <p:spPr bwMode="auto">
          <a:xfrm>
            <a:off x="8004048" y="796934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7"/>
          <p:cNvSpPr>
            <a:spLocks noChangeArrowheads="1"/>
          </p:cNvSpPr>
          <p:nvPr/>
        </p:nvSpPr>
        <p:spPr bwMode="auto">
          <a:xfrm>
            <a:off x="7991241" y="796937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8"/>
          <p:cNvSpPr>
            <a:spLocks noChangeArrowheads="1"/>
          </p:cNvSpPr>
          <p:nvPr/>
        </p:nvSpPr>
        <p:spPr bwMode="auto">
          <a:xfrm>
            <a:off x="8004048" y="808346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8010453" y="816779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687" y="809143"/>
            <a:ext cx="858283" cy="82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2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79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.A-–-Tiếng-Chuông-Lớp-Học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8868">
                <p:cTn id="1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19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0" y="380709"/>
            <a:ext cx="1365731" cy="75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95" y="57150"/>
            <a:ext cx="1502305" cy="8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" y="0"/>
            <a:ext cx="9121379" cy="51435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97111" y="1485900"/>
            <a:ext cx="457200" cy="4572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57" y="57150"/>
            <a:ext cx="1026094" cy="56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89" y="264760"/>
            <a:ext cx="1502305" cy="8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7" y="4047353"/>
            <a:ext cx="701884" cy="9370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73299" y="2286012"/>
            <a:ext cx="6638544" cy="691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48" tIns="45624" rIns="91248" bIns="45624" rtlCol="0" anchor="ctr"/>
          <a:lstStyle/>
          <a:p>
            <a:pPr defTabSz="685409">
              <a:buClrTx/>
              <a:defRPr/>
            </a:pPr>
            <a:r>
              <a:rPr lang="en-US" sz="3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3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kern="1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80</a:t>
            </a:r>
            <a:endParaRPr lang="vi-VN" sz="3300" kern="1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67709" y="3177358"/>
            <a:ext cx="6638544" cy="708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48" tIns="45624" rIns="91248" bIns="45624" rtlCol="0" anchor="ctr"/>
          <a:lstStyle/>
          <a:p>
            <a:pPr defTabSz="685409">
              <a:buClrTx/>
            </a:pPr>
            <a:r>
              <a:rPr lang="en-US" sz="3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300" kern="1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551" y="2330955"/>
            <a:ext cx="598573" cy="587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01" y="3230084"/>
            <a:ext cx="605667" cy="5837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71436" y="4111635"/>
            <a:ext cx="6638544" cy="6889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48" tIns="45624" rIns="91248" bIns="45624" rtlCol="0" anchor="ctr"/>
          <a:lstStyle/>
          <a:p>
            <a:pPr defTabSz="685409">
              <a:buClrTx/>
            </a:pPr>
            <a:r>
              <a:rPr lang="en-US" sz="3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3300" kern="1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01" y="4169351"/>
            <a:ext cx="605667" cy="58376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02706" y="375920"/>
            <a:ext cx="7143750" cy="646183"/>
          </a:xfrm>
          <a:prstGeom prst="rect">
            <a:avLst/>
          </a:prstGeom>
          <a:solidFill>
            <a:schemeClr val="accent6"/>
          </a:solidFill>
        </p:spPr>
        <p:txBody>
          <a:bodyPr wrap="square" lIns="91248" tIns="45624" rIns="91248" bIns="45624">
            <a:spAutoFit/>
          </a:bodyPr>
          <a:lstStyle/>
          <a:p>
            <a:pPr algn="ctr" defTabSz="685409">
              <a:buClrTx/>
            </a:pPr>
            <a:r>
              <a:rPr lang="en-US" sz="3600" b="1" kern="1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40 x 2 = ?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8004048" y="827279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8004048" y="827279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6"/>
          <p:cNvSpPr>
            <a:spLocks noChangeArrowheads="1"/>
          </p:cNvSpPr>
          <p:nvPr/>
        </p:nvSpPr>
        <p:spPr bwMode="auto">
          <a:xfrm>
            <a:off x="8004048" y="796934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7"/>
          <p:cNvSpPr>
            <a:spLocks noChangeArrowheads="1"/>
          </p:cNvSpPr>
          <p:nvPr/>
        </p:nvSpPr>
        <p:spPr bwMode="auto">
          <a:xfrm>
            <a:off x="7991241" y="796937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8"/>
          <p:cNvSpPr>
            <a:spLocks noChangeArrowheads="1"/>
          </p:cNvSpPr>
          <p:nvPr/>
        </p:nvSpPr>
        <p:spPr bwMode="auto">
          <a:xfrm>
            <a:off x="8004048" y="808346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8010453" y="816779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687" y="809143"/>
            <a:ext cx="858283" cy="82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25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79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.A-–-Tiếng-Chuông-Lớp-Học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8868">
                <p:cTn id="1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19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0" y="380709"/>
            <a:ext cx="1365731" cy="75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95" y="57150"/>
            <a:ext cx="1502305" cy="8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" y="0"/>
            <a:ext cx="9121379" cy="51435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97111" y="1485900"/>
            <a:ext cx="457200" cy="4572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57" y="57150"/>
            <a:ext cx="1026094" cy="56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89" y="264760"/>
            <a:ext cx="1502305" cy="8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4" y="3927850"/>
            <a:ext cx="998449" cy="10565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73299" y="2286012"/>
            <a:ext cx="6638544" cy="691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48" tIns="45624" rIns="91248" bIns="45624" rtlCol="0" anchor="ctr"/>
          <a:lstStyle/>
          <a:p>
            <a:pPr defTabSz="685409">
              <a:buClrTx/>
              <a:defRPr/>
            </a:pPr>
            <a:r>
              <a:rPr lang="en-US" sz="3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3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kern="1200" dirty="0">
                <a:solidFill>
                  <a:schemeClr val="tx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60</a:t>
            </a:r>
            <a:r>
              <a:rPr lang="en-US" sz="3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vi-VN" sz="3300" kern="1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67709" y="3177358"/>
            <a:ext cx="6638544" cy="708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48" tIns="45624" rIns="91248" bIns="45624" rtlCol="0" anchor="ctr"/>
          <a:lstStyle/>
          <a:p>
            <a:pPr defTabSz="685409">
              <a:buClrTx/>
            </a:pPr>
            <a:r>
              <a:rPr lang="en-US" sz="3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300" kern="1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551" y="2330955"/>
            <a:ext cx="598573" cy="587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01" y="3230084"/>
            <a:ext cx="605667" cy="5837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71436" y="4111635"/>
            <a:ext cx="6638544" cy="6889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48" tIns="45624" rIns="91248" bIns="45624" rtlCol="0" anchor="ctr"/>
          <a:lstStyle/>
          <a:p>
            <a:pPr defTabSz="685409">
              <a:buClrTx/>
            </a:pPr>
            <a:r>
              <a:rPr lang="en-US" sz="3300" kern="12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3300" kern="1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01" y="4169351"/>
            <a:ext cx="605667" cy="58376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15106" y="388871"/>
            <a:ext cx="7143750" cy="630793"/>
          </a:xfrm>
          <a:prstGeom prst="rect">
            <a:avLst/>
          </a:prstGeom>
          <a:solidFill>
            <a:schemeClr val="accent6"/>
          </a:solidFill>
        </p:spPr>
        <p:txBody>
          <a:bodyPr wrap="square" lIns="91248" tIns="45624" rIns="91248" bIns="45624">
            <a:spAutoFit/>
          </a:bodyPr>
          <a:lstStyle/>
          <a:p>
            <a:pPr algn="ctr" defTabSz="685409">
              <a:buClrTx/>
            </a:pPr>
            <a:r>
              <a:rPr lang="en-US" sz="3500" b="1" kern="1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30 x 2 = ?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8004048" y="827279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8004048" y="827279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6"/>
          <p:cNvSpPr>
            <a:spLocks noChangeArrowheads="1"/>
          </p:cNvSpPr>
          <p:nvPr/>
        </p:nvSpPr>
        <p:spPr bwMode="auto">
          <a:xfrm>
            <a:off x="8004048" y="796934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7"/>
          <p:cNvSpPr>
            <a:spLocks noChangeArrowheads="1"/>
          </p:cNvSpPr>
          <p:nvPr/>
        </p:nvSpPr>
        <p:spPr bwMode="auto">
          <a:xfrm>
            <a:off x="7991241" y="796937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8"/>
          <p:cNvSpPr>
            <a:spLocks noChangeArrowheads="1"/>
          </p:cNvSpPr>
          <p:nvPr/>
        </p:nvSpPr>
        <p:spPr bwMode="auto">
          <a:xfrm>
            <a:off x="8004048" y="808346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8010453" y="816779"/>
            <a:ext cx="851878" cy="790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176915" tIns="88463" rIns="176915" bIns="88463" anchor="ctr"/>
          <a:lstStyle/>
          <a:p>
            <a:pPr algn="ctr"/>
            <a:r>
              <a:rPr lang="en-US" sz="61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687" y="809143"/>
            <a:ext cx="858283" cy="82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0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79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.A-–-Tiếng-Chuông-Lớp-Học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8868">
                <p:cTn id="1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19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 t="16190" r="524"/>
          <a:stretch/>
        </p:blipFill>
        <p:spPr>
          <a:xfrm>
            <a:off x="-1" y="1379506"/>
            <a:ext cx="9144001" cy="3878317"/>
          </a:xfrm>
          <a:prstGeom prst="rect">
            <a:avLst/>
          </a:prstGeom>
        </p:spPr>
      </p:pic>
      <p:sp>
        <p:nvSpPr>
          <p:cNvPr id="4" name="Google Shape;212;p18"/>
          <p:cNvSpPr txBox="1">
            <a:spLocks/>
          </p:cNvSpPr>
          <p:nvPr/>
        </p:nvSpPr>
        <p:spPr>
          <a:xfrm>
            <a:off x="710743" y="191539"/>
            <a:ext cx="7462800" cy="8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1" y="2057400"/>
            <a:ext cx="1485900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x 3 = 90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6051" y="1876425"/>
            <a:ext cx="1485900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x 2 = 40</a:t>
            </a:r>
          </a:p>
        </p:txBody>
      </p:sp>
      <p:sp>
        <p:nvSpPr>
          <p:cNvPr id="7" name="Rectangle 6"/>
          <p:cNvSpPr/>
          <p:nvPr/>
        </p:nvSpPr>
        <p:spPr>
          <a:xfrm>
            <a:off x="4857751" y="1876425"/>
            <a:ext cx="1485900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 x 2 = 80</a:t>
            </a:r>
          </a:p>
        </p:txBody>
      </p:sp>
      <p:sp>
        <p:nvSpPr>
          <p:cNvPr id="8" name="Rectangle 7"/>
          <p:cNvSpPr/>
          <p:nvPr/>
        </p:nvSpPr>
        <p:spPr>
          <a:xfrm>
            <a:off x="6953251" y="2057400"/>
            <a:ext cx="1485900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x 2 = 60</a:t>
            </a:r>
          </a:p>
        </p:txBody>
      </p:sp>
    </p:spTree>
    <p:extLst>
      <p:ext uri="{BB962C8B-B14F-4D97-AF65-F5344CB8AC3E}">
        <p14:creationId xmlns:p14="http://schemas.microsoft.com/office/powerpoint/2010/main" val="266212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11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4593" y="-264071"/>
            <a:ext cx="9238595" cy="5360276"/>
            <a:chOff x="-94595" y="725214"/>
            <a:chExt cx="12034345" cy="704718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595" y="725214"/>
              <a:ext cx="12034345" cy="7047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66200" y="882868"/>
              <a:ext cx="8008883" cy="835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3" y="-60115"/>
            <a:ext cx="9238595" cy="584775"/>
          </a:xfrm>
          <a:prstGeom prst="rect">
            <a:avLst/>
          </a:prstGeom>
          <a:noFill/>
        </p:spPr>
        <p:txBody>
          <a:bodyPr wrap="square" lIns="91394" tIns="45697" rIns="91394" bIns="45697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2641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5069" y="491376"/>
            <a:ext cx="5094170" cy="906144"/>
          </a:xfrm>
          <a:prstGeom prst="rect">
            <a:avLst/>
          </a:prstGeom>
          <a:noFill/>
        </p:spPr>
        <p:txBody>
          <a:bodyPr spcFirstLastPara="1" lIns="51336" tIns="25679" rIns="51336" bIns="25679">
            <a:prstTxWarp prst="textButton">
              <a:avLst>
                <a:gd name="adj" fmla="val 10836022"/>
              </a:avLst>
            </a:prstTxWarp>
            <a:spAutoFit/>
          </a:bodyPr>
          <a:lstStyle/>
          <a:p>
            <a:pPr algn="ctr" defTabSz="342392">
              <a:defRPr/>
            </a:pPr>
            <a:r>
              <a:rPr lang="en-US" sz="6800" b="1" dirty="0" err="1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Thảo</a:t>
            </a:r>
            <a:r>
              <a:rPr lang="en-US" sz="6800" b="1" dirty="0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800" b="1" dirty="0" err="1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luận</a:t>
            </a:r>
            <a:r>
              <a:rPr lang="en-US" sz="6800" b="1" dirty="0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800" b="1" dirty="0" err="1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nhóm</a:t>
            </a:r>
            <a:r>
              <a:rPr lang="en-US" sz="6800" b="1" dirty="0" smtClean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800" b="1" dirty="0">
                <a:solidFill>
                  <a:srgbClr val="00B05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4</a:t>
            </a:r>
          </a:p>
        </p:txBody>
      </p:sp>
      <p:pic>
        <p:nvPicPr>
          <p:cNvPr id="1024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0" r="47440" b="47295"/>
          <a:stretch>
            <a:fillRect/>
          </a:stretch>
        </p:blipFill>
        <p:spPr bwMode="auto">
          <a:xfrm>
            <a:off x="691053" y="1132289"/>
            <a:ext cx="5778209" cy="326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Đồng hồ đếm ngược 2 phút có tiếng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60.73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6762" y="0"/>
            <a:ext cx="2087261" cy="1594264"/>
          </a:xfrm>
        </p:spPr>
      </p:pic>
    </p:spTree>
    <p:extLst>
      <p:ext uri="{BB962C8B-B14F-4D97-AF65-F5344CB8AC3E}">
        <p14:creationId xmlns:p14="http://schemas.microsoft.com/office/powerpoint/2010/main" val="225642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D19540-5D98-9CF8-6CF4-A9D502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E498D1-064E-67E6-BED4-3440D9298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82" y="0"/>
            <a:ext cx="8864162" cy="297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3" y="2873266"/>
            <a:ext cx="8623738" cy="227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98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80729"/>
            <a:ext cx="8856278" cy="40627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373" y="892742"/>
            <a:ext cx="8477906" cy="910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9" rIns="68546" bIns="34289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4593" y="153723"/>
            <a:ext cx="9187852" cy="1084913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3:  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sọt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20 kg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lang.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sọt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-gam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78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r="10042" b="3334"/>
          <a:stretch>
            <a:fillRect/>
          </a:stretch>
        </p:blipFill>
        <p:spPr bwMode="auto">
          <a:xfrm>
            <a:off x="19" y="-134539"/>
            <a:ext cx="9483725" cy="53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3224" y="1549938"/>
            <a:ext cx="8038531" cy="1331134"/>
          </a:xfrm>
          <a:prstGeom prst="rect">
            <a:avLst/>
          </a:prstGeom>
          <a:noFill/>
        </p:spPr>
        <p:txBody>
          <a:bodyPr lIns="68553" tIns="34289" rIns="68553" bIns="3428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494">
              <a:buClrTx/>
              <a:defRPr/>
            </a:pPr>
            <a:r>
              <a:rPr lang="en-US" sz="4100" b="1" kern="1200" spc="38" dirty="0">
                <a:ln w="11430"/>
                <a:solidFill>
                  <a:srgbClr val="FC6E5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ĐI TÌM </a:t>
            </a:r>
          </a:p>
          <a:p>
            <a:pPr algn="ctr" defTabSz="685494">
              <a:buClrTx/>
              <a:defRPr/>
            </a:pPr>
            <a:r>
              <a:rPr lang="en-US" sz="4100" b="1" kern="1200" spc="38" dirty="0">
                <a:ln w="11430"/>
                <a:solidFill>
                  <a:srgbClr val="FC6E5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NHÀ THÔNG THÁI</a:t>
            </a:r>
          </a:p>
        </p:txBody>
      </p:sp>
    </p:spTree>
    <p:extLst>
      <p:ext uri="{BB962C8B-B14F-4D97-AF65-F5344CB8AC3E}">
        <p14:creationId xmlns:p14="http://schemas.microsoft.com/office/powerpoint/2010/main" val="168252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r="10042" b="3334"/>
          <a:stretch>
            <a:fillRect/>
          </a:stretch>
        </p:blipFill>
        <p:spPr bwMode="auto">
          <a:xfrm>
            <a:off x="19" y="-134539"/>
            <a:ext cx="9483725" cy="53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67586" y="822786"/>
            <a:ext cx="5548552" cy="700192"/>
          </a:xfrm>
          <a:prstGeom prst="rect">
            <a:avLst/>
          </a:prstGeom>
          <a:noFill/>
        </p:spPr>
        <p:txBody>
          <a:bodyPr lIns="68553" tIns="34289" rIns="68553" bIns="3428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494">
              <a:buClrTx/>
              <a:defRPr/>
            </a:pPr>
            <a:r>
              <a:rPr lang="en-US" sz="4100" b="1" kern="1200" spc="38" dirty="0" err="1">
                <a:ln w="11430"/>
                <a:gradFill>
                  <a:gsLst>
                    <a:gs pos="25000">
                      <a:srgbClr val="48CFAD">
                        <a:satMod val="155000"/>
                      </a:srgbClr>
                    </a:gs>
                    <a:gs pos="100000">
                      <a:srgbClr val="48CFA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Luật</a:t>
            </a:r>
            <a:r>
              <a:rPr lang="en-US" sz="4100" b="1" kern="1200" spc="38" dirty="0">
                <a:ln w="11430"/>
                <a:gradFill>
                  <a:gsLst>
                    <a:gs pos="25000">
                      <a:srgbClr val="48CFAD">
                        <a:satMod val="155000"/>
                      </a:srgbClr>
                    </a:gs>
                    <a:gs pos="100000">
                      <a:srgbClr val="48CFA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100" b="1" kern="1200" spc="38" dirty="0" err="1">
                <a:ln w="11430"/>
                <a:gradFill>
                  <a:gsLst>
                    <a:gs pos="25000">
                      <a:srgbClr val="48CFAD">
                        <a:satMod val="155000"/>
                      </a:srgbClr>
                    </a:gs>
                    <a:gs pos="100000">
                      <a:srgbClr val="48CFA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lang="en-US" sz="4100" b="1" kern="1200" spc="38" dirty="0">
                <a:ln w="11430"/>
                <a:gradFill>
                  <a:gsLst>
                    <a:gs pos="25000">
                      <a:srgbClr val="48CFAD">
                        <a:satMod val="155000"/>
                      </a:srgbClr>
                    </a:gs>
                    <a:gs pos="100000">
                      <a:srgbClr val="48CFA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82675" y="1849043"/>
            <a:ext cx="7705725" cy="15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146" tIns="21581" rIns="43146" bIns="21581">
            <a:spAutoFit/>
          </a:bodyPr>
          <a:lstStyle/>
          <a:p>
            <a:pPr defTabSz="685494">
              <a:buClrTx/>
            </a:pP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màn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nhấp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nháy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thúc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thái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249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614066" y="114300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An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047577" y="114300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Dũng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408066" y="114300"/>
            <a:ext cx="1003736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P.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Linh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4871741" y="127397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Nghĩa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6278266" y="114300"/>
            <a:ext cx="946585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VNI-Swiss-Condense" pitchFamily="2" charset="0"/>
                <a:ea typeface="+mn-ea"/>
              </a:rPr>
              <a:t> 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Quân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7667327" y="127397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V.Thảo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601366" y="2355454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Bích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6292552" y="2344738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Ch.Thành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623591" y="589987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D.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Anh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2047577" y="589987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  <a:cs typeface="Times New Roman" pitchFamily="18" charset="0"/>
              </a:rPr>
              <a:t>Đăng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3408066" y="589987"/>
            <a:ext cx="1003736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N.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Linh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4855865" y="589987"/>
            <a:ext cx="961343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Ngọc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6249691" y="611418"/>
            <a:ext cx="946585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Sang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7657802" y="603084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Thiện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414416" y="2344738"/>
            <a:ext cx="10281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H.Minh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7654627" y="2349500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Trường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614066" y="1035966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H.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Anh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2038052" y="1035966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Hà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  <a:p>
            <a:pPr algn="ctr" defTabSz="685494">
              <a:buClrTx/>
            </a:pP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3408065" y="1035966"/>
            <a:ext cx="1034518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Mai</a:t>
            </a: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4846339" y="1035966"/>
            <a:ext cx="970869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H.Nguyên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6268741" y="1035966"/>
            <a:ext cx="946585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Sơn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7648277" y="1049063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Trâm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4868566" y="2355454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T.Phong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614066" y="1489542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  <a:cs typeface="Times New Roman" pitchFamily="18" charset="0"/>
              </a:rPr>
              <a:t>Th.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  <a:cs typeface="Times New Roman" pitchFamily="18" charset="0"/>
              </a:rPr>
              <a:t>Anh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2038052" y="1489542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X,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Hùng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3408065" y="1489542"/>
            <a:ext cx="1034518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Mạnh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4846339" y="1489542"/>
            <a:ext cx="970869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K.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Nguyên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6268741" y="1489542"/>
            <a:ext cx="946585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Tâm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7657802" y="1502639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Trí</a:t>
            </a:r>
            <a:r>
              <a:rPr lang="vi-VN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 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6273275" y="1914090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B.Thanh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18" name="Rectangle 34"/>
          <p:cNvSpPr>
            <a:spLocks noChangeArrowheads="1"/>
          </p:cNvSpPr>
          <p:nvPr/>
        </p:nvSpPr>
        <p:spPr bwMode="auto">
          <a:xfrm>
            <a:off x="7657577" y="1927187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Trung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609077" y="1914090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Bảo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20" name="Rectangle 36"/>
          <p:cNvSpPr>
            <a:spLocks noChangeArrowheads="1"/>
          </p:cNvSpPr>
          <p:nvPr/>
        </p:nvSpPr>
        <p:spPr bwMode="auto">
          <a:xfrm>
            <a:off x="2033063" y="1914090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V.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Hùng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2021" name="Rectangle 37"/>
          <p:cNvSpPr>
            <a:spLocks noChangeArrowheads="1"/>
          </p:cNvSpPr>
          <p:nvPr/>
        </p:nvSpPr>
        <p:spPr bwMode="auto">
          <a:xfrm>
            <a:off x="3408065" y="1914090"/>
            <a:ext cx="103451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B. Minh</a:t>
            </a:r>
          </a:p>
        </p:txBody>
      </p:sp>
      <p:sp>
        <p:nvSpPr>
          <p:cNvPr id="42022" name="Rectangle 38"/>
          <p:cNvSpPr>
            <a:spLocks noChangeArrowheads="1"/>
          </p:cNvSpPr>
          <p:nvPr/>
        </p:nvSpPr>
        <p:spPr bwMode="auto">
          <a:xfrm>
            <a:off x="2042815" y="2349500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M.Phương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pic>
        <p:nvPicPr>
          <p:cNvPr id="42035" name="FUNK2354.WAV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wavAudioFile r:embed="rId1" name="FUNKY_IN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64320" y="5543550"/>
            <a:ext cx="304800" cy="228600"/>
          </a:xfrm>
          <a:ln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81" name="Rectangle 17"/>
          <p:cNvSpPr>
            <a:spLocks noChangeArrowheads="1"/>
          </p:cNvSpPr>
          <p:nvPr/>
        </p:nvSpPr>
        <p:spPr bwMode="auto">
          <a:xfrm>
            <a:off x="4831809" y="1943856"/>
            <a:ext cx="985383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C.Phong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pic>
        <p:nvPicPr>
          <p:cNvPr id="9" name="Picture 16" descr="Picture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476" y="4079081"/>
            <a:ext cx="1066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601366" y="2780508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Chi</a:t>
            </a: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6292552" y="2769792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C,Thành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3" name="Rectangle 17"/>
          <p:cNvSpPr>
            <a:spLocks noChangeArrowheads="1"/>
          </p:cNvSpPr>
          <p:nvPr/>
        </p:nvSpPr>
        <p:spPr bwMode="auto">
          <a:xfrm>
            <a:off x="3414416" y="2769792"/>
            <a:ext cx="10281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N. My</a:t>
            </a:r>
          </a:p>
        </p:txBody>
      </p:sp>
      <p:sp>
        <p:nvSpPr>
          <p:cNvPr id="44" name="Rectangle 18"/>
          <p:cNvSpPr>
            <a:spLocks noChangeArrowheads="1"/>
          </p:cNvSpPr>
          <p:nvPr/>
        </p:nvSpPr>
        <p:spPr bwMode="auto">
          <a:xfrm>
            <a:off x="7654627" y="2774554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Tuấn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>
            <a:off x="4868566" y="2780508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H.Phương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2042815" y="2774554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Khang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7" name="Rectangle 9"/>
          <p:cNvSpPr>
            <a:spLocks noChangeArrowheads="1"/>
          </p:cNvSpPr>
          <p:nvPr/>
        </p:nvSpPr>
        <p:spPr bwMode="auto">
          <a:xfrm>
            <a:off x="595015" y="3199608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Cường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8" name="Rectangle 10"/>
          <p:cNvSpPr>
            <a:spLocks noChangeArrowheads="1"/>
          </p:cNvSpPr>
          <p:nvPr/>
        </p:nvSpPr>
        <p:spPr bwMode="auto">
          <a:xfrm>
            <a:off x="6286201" y="3188892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C.Thanh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3408065" y="3188892"/>
            <a:ext cx="10281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T. My</a:t>
            </a:r>
          </a:p>
        </p:txBody>
      </p:sp>
      <p:sp>
        <p:nvSpPr>
          <p:cNvPr id="50" name="Rectangle 18"/>
          <p:cNvSpPr>
            <a:spLocks noChangeArrowheads="1"/>
          </p:cNvSpPr>
          <p:nvPr/>
        </p:nvSpPr>
        <p:spPr bwMode="auto">
          <a:xfrm>
            <a:off x="7648276" y="3193654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Uyên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51" name="Rectangle 25"/>
          <p:cNvSpPr>
            <a:spLocks noChangeArrowheads="1"/>
          </p:cNvSpPr>
          <p:nvPr/>
        </p:nvSpPr>
        <p:spPr bwMode="auto">
          <a:xfrm>
            <a:off x="4862215" y="3199608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Huy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52" name="Rectangle 38"/>
          <p:cNvSpPr>
            <a:spLocks noChangeArrowheads="1"/>
          </p:cNvSpPr>
          <p:nvPr/>
        </p:nvSpPr>
        <p:spPr bwMode="auto">
          <a:xfrm>
            <a:off x="2036464" y="3193654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Khánh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53" name="Rectangle 9"/>
          <p:cNvSpPr>
            <a:spLocks noChangeArrowheads="1"/>
          </p:cNvSpPr>
          <p:nvPr/>
        </p:nvSpPr>
        <p:spPr bwMode="auto">
          <a:xfrm>
            <a:off x="595015" y="3643316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Dung</a:t>
            </a:r>
          </a:p>
        </p:txBody>
      </p:sp>
      <p:sp>
        <p:nvSpPr>
          <p:cNvPr id="54" name="Rectangle 10"/>
          <p:cNvSpPr>
            <a:spLocks noChangeArrowheads="1"/>
          </p:cNvSpPr>
          <p:nvPr/>
        </p:nvSpPr>
        <p:spPr bwMode="auto">
          <a:xfrm>
            <a:off x="6286201" y="3632600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P.Thảo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55" name="Rectangle 17"/>
          <p:cNvSpPr>
            <a:spLocks noChangeArrowheads="1"/>
          </p:cNvSpPr>
          <p:nvPr/>
        </p:nvSpPr>
        <p:spPr bwMode="auto">
          <a:xfrm>
            <a:off x="3408065" y="3632600"/>
            <a:ext cx="10281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Mỹ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56" name="Rectangle 18"/>
          <p:cNvSpPr>
            <a:spLocks noChangeArrowheads="1"/>
          </p:cNvSpPr>
          <p:nvPr/>
        </p:nvSpPr>
        <p:spPr bwMode="auto">
          <a:xfrm>
            <a:off x="7648276" y="3637362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Vinh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57" name="Rectangle 25"/>
          <p:cNvSpPr>
            <a:spLocks noChangeArrowheads="1"/>
          </p:cNvSpPr>
          <p:nvPr/>
        </p:nvSpPr>
        <p:spPr bwMode="auto">
          <a:xfrm>
            <a:off x="4862215" y="3643316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Phương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58" name="Rectangle 38"/>
          <p:cNvSpPr>
            <a:spLocks noChangeArrowheads="1"/>
          </p:cNvSpPr>
          <p:nvPr/>
        </p:nvSpPr>
        <p:spPr bwMode="auto">
          <a:xfrm>
            <a:off x="2036464" y="3637362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Khôi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59" name="Rectangle 9"/>
          <p:cNvSpPr>
            <a:spLocks noChangeArrowheads="1"/>
          </p:cNvSpPr>
          <p:nvPr/>
        </p:nvSpPr>
        <p:spPr bwMode="auto">
          <a:xfrm>
            <a:off x="595015" y="4035432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Đ.Thảo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60" name="Rectangle 17"/>
          <p:cNvSpPr>
            <a:spLocks noChangeArrowheads="1"/>
          </p:cNvSpPr>
          <p:nvPr/>
        </p:nvSpPr>
        <p:spPr bwMode="auto">
          <a:xfrm>
            <a:off x="3408065" y="4024716"/>
            <a:ext cx="10281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Q.Anh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61" name="Rectangle 38"/>
          <p:cNvSpPr>
            <a:spLocks noChangeArrowheads="1"/>
          </p:cNvSpPr>
          <p:nvPr/>
        </p:nvSpPr>
        <p:spPr bwMode="auto">
          <a:xfrm>
            <a:off x="2036464" y="4029478"/>
            <a:ext cx="945467" cy="4191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Trung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0379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2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"/>
                            </p:stCondLst>
                            <p:childTnLst>
                              <p:par>
                                <p:cTn id="1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2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4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4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5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6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7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7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8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0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1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9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2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3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3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14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6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6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3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7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8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9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7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9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3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0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9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1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5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1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7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2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3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3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9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24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5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1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5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7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5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0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3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6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9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7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7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8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9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1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8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4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7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8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0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1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2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3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9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6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7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8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9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30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2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3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5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1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31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7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1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0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2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3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32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6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7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8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9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3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2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3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5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3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8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1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4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4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6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7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34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0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1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2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3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5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6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7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9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36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2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5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8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0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1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37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4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6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7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7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0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1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2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3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38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6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7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8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9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9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2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3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4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5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9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8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1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0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4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7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40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3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1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6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8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9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42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2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4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5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8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9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0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1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43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4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5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7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3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0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1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2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3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44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6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7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8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9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5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2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3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5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5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8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9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0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1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6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4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6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7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46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0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2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3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7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6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7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8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9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48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2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3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4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5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8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9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0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1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49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4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5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7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9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0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1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3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50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6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7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8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9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1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2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4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5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1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8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0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1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52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4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5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6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7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52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0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1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2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3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53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6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7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8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9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54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2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3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5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8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9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1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 nodeType="afterGroup">
                            <p:stCondLst>
                              <p:cond delay="4550"/>
                            </p:stCondLst>
                            <p:childTnLst>
                              <p:par>
                                <p:cTn id="55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4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5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6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7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55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0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1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2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3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56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6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7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8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9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7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2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3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4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5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57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8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9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0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1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8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4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5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6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7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58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0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1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2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3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59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6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7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8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9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 nodeType="afterGroup">
                            <p:stCondLst>
                              <p:cond delay="4950"/>
                            </p:stCondLst>
                            <p:childTnLst>
                              <p:par>
                                <p:cTn id="60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2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3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4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5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8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9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0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1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 nodeType="afterGroup">
                            <p:stCondLst>
                              <p:cond delay="5050"/>
                            </p:stCondLst>
                            <p:childTnLst>
                              <p:par>
                                <p:cTn id="61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4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5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6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7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61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0" dur="500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1" dur="500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4" dur="500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5" dur="500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8" dur="500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9" dur="500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2" dur="500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3" dur="500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6" dur="500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7" dur="500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0" dur="500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1" dur="500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4" dur="500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5" dur="500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8" dur="500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9" dur="500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2" dur="500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3" dur="500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6" dur="500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7" dur="500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0" dur="500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1" dur="500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4" dur="500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5" dur="500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8" dur="500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9" dur="500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2" dur="500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3" dur="500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6" dur="500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7" dur="500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0" dur="500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1" dur="500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4" dur="500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5" dur="500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8" dur="500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9" dur="500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2" dur="500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500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6" dur="500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7" dur="500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0" dur="500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1" dur="500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4" dur="500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5" dur="500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8" dur="500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9" dur="500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2" dur="500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3" dur="500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6" dur="500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7" dur="500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0" dur="500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1" dur="500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4" dur="500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5" dur="500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8" dur="500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9" dur="500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2" dur="500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3" dur="500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6" dur="500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7" dur="500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0" dur="500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1" dur="500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4" dur="500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5" dur="500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8" dur="500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9" dur="500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2" dur="500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3" dur="500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9" dur="500"/>
                                        <p:tgtEl>
                                          <p:spTgt spid="42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0" dur="500"/>
                                        <p:tgtEl>
                                          <p:spTgt spid="42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6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4" dur="2000" fill="hold"/>
                                        <p:tgtEl>
                                          <p:spTgt spid="4202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5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37 0.32427 C 0.15712 0.30482 0.14844 0.28968 0.13872 0.27301 C 0.13368 0.26405 0.13056 0.25355 0.12639 0.24428 C 0.125 0.2412 0.12205 0.24058 0.12014 0.23811 C 0.10399 0.2168 0.12378 0.23842 0.10799 0.21989 C 0.10608 0.21742 0.10347 0.21618 0.10174 0.2134 C 0.09583 0.20445 0.09549 0.19456 0.09097 0.18684 C 0.08837 0.18221 0.0849 0.17881 0.0816 0.17449 C 0.08021 0.17233 0.07986 0.16893 0.07865 0.16646 C 0.07483 0.15843 0.07431 0.15843 0.06944 0.15194 C 0.06701 0.13866 0.06389 0.14484 0.06181 0.13372 C 0.05642 0.10562 0.04896 0.08091 0.03559 0.05775 C 0.03212 0.04447 0.02969 0.03181 0.02483 0.01884 C 0.02188 0.0037 0.01753 -0.00927 0.01406 -0.02409 C 0.00868 -0.04725 0.00469 -0.07042 0.00174 -0.09389 C 0.00122 -0.1152 0.00191 -0.1362 0.00017 -0.15751 C -0.00069 -0.16862 -0.0059 -0.18993 -0.0059 -0.18963 C -0.00417 -0.25077 -0.01476 -0.36504 0.00642 -0.44225 C 0.01354 -0.46819 0.02639 -0.52502 0.04792 -0.53428 C 0.04844 -0.53428 0.0849 -0.52255 0.08941 -0.52008 C 0.11493 -0.50587 0.12361 -0.4966 0.14635 -0.47715 C 0.15955 -0.46572 0.1717 -0.45337 0.1849 -0.44225 C 0.18889 -0.43854 0.19722 -0.43206 0.19722 -0.43175 C 0.21753 -0.39809 0.23333 -0.35948 0.25104 -0.32335 C 0.26476 -0.29525 0.28177 -0.26745 0.29253 -0.23719 C 0.30573 -0.20013 0.31354 -0.15843 0.32014 -0.11828 C 0.31858 -0.09111 0.31788 -0.06393 0.31563 -0.03675 C 0.31528 -0.03212 0.31476 -0.02687 0.3125 -0.02409 C 0.30694 -0.01699 0.30417 -0.0068 0.29861 0.00062 C 0.2875 0.01544 0.27135 0.02563 0.25868 0.03737 C 0.25503 0.04046 0.25226 0.04632 0.24792 0.04756 C 0.22326 0.05559 0.19844 0.06794 0.17413 0.07844 C 0.12899 0.09821 0.08646 0.11859 0.03872 0.12322 C 0.01979 0.12075 -0.0408 0.12662 -0.07049 0.10099 C -0.07778 0.0945 -0.08594 0.07443 -0.08906 0.06794 C -0.0934 0.05899 -0.10434 0.04323 -0.10434 0.04354 C -0.1066 0.02223 -0.11198 0.00278 -0.1151 -0.01791 C -0.11319 -0.05065 -0.11493 -0.07412 -0.10139 -0.09975 C -0.08455 -0.13187 -0.04948 -0.14299 -0.02292 -0.15318 C 0.00313 -0.16399 0.02743 -0.17974 0.05399 -0.18808 C 0.07847 -0.1958 0.1033 -0.20136 0.12795 -0.20846 C 0.24705 -0.20198 0.37014 -0.22668 0.4849 -0.18407 C 0.50677 -0.17604 0.52066 -0.15967 0.53872 -0.14299 C 0.55521 -0.12724 0.57257 -0.11736 0.5849 -0.09389 C 0.59063 -0.08308 0.59514 -0.0735 0.59861 -0.06115 C 0.60087 -0.05281 0.60486 -0.03675 0.60486 -0.03644 C 0.60955 0.00648 0.60972 0.00278 0.60486 0.07844 C 0.60434 0.08585 0.60035 0.09172 0.59861 0.09882 C 0.59427 0.11674 0.59097 0.13496 0.5849 0.15194 C 0.58264 0.16646 0.57604 0.17542 0.56944 0.18684 C 0.56753 0.18993 0.56684 0.19425 0.56476 0.19734 C 0.55365 0.21402 0.525 0.23317 0.51094 0.23811 C 0.50174 0.24181 0.49236 0.24398 0.48333 0.2483 C 0.46146 0.2588 0.47222 0.25509 0.45104 0.26065 C 0.42118 0.27857 0.38785 0.28752 0.35556 0.29555 C 0.34306 0.29493 0.17448 0.31439 0.12795 0.25231 C 0.10816 0.22637 0.08472 0.18746 0.07552 0.15194 C 0.07101 0.13527 0.06476 0.11427 0.06181 0.09635 C 0.06042 0.08832 0.05712 0.07227 0.05712 0.07257 C 0.05868 0.06331 0.05764 0.05281 0.06181 0.04571 C 0.06476 0.04046 0.07726 0.03737 0.08333 0.03551 C 0.08924 0.02995 0.09497 0.02995 0.10174 0.02718 C 0.11007 0.02347 0.11806 0.01976 0.12639 0.01698 C 0.14201 0.0176 0.16198 0.021 0.17865 0.021 " pathEditMode="relative" rAng="0" ptsTypes="fffffffffffffffffffffffffffffffffffffffffffffffffffffffffffffffA">
                                      <p:cBhvr>
                                        <p:cTn id="766" dur="200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429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7100"/>
                            </p:stCondLst>
                            <p:childTnLst>
                              <p:par>
                                <p:cTn id="8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035"/>
                </p:tgtEl>
              </p:cMediaNode>
            </p:audio>
          </p:childTnLst>
        </p:cTn>
      </p:par>
    </p:tnLst>
    <p:bldLst>
      <p:bldP spid="41987" grpId="0" animBg="1"/>
      <p:bldP spid="41987" grpId="1" animBg="1"/>
      <p:bldP spid="41987" grpId="2" animBg="1"/>
      <p:bldP spid="41987" grpId="3" animBg="1"/>
      <p:bldP spid="41988" grpId="0" animBg="1"/>
      <p:bldP spid="41989" grpId="0" animBg="1"/>
      <p:bldP spid="41989" grpId="1" animBg="1"/>
      <p:bldP spid="41989" grpId="2" animBg="1"/>
      <p:bldP spid="41989" grpId="3" animBg="1"/>
      <p:bldP spid="41990" grpId="0" animBg="1"/>
      <p:bldP spid="41990" grpId="1" animBg="1"/>
      <p:bldP spid="41990" grpId="2" animBg="1"/>
      <p:bldP spid="41990" grpId="3" animBg="1"/>
      <p:bldP spid="41991" grpId="0" animBg="1"/>
      <p:bldP spid="41991" grpId="1" animBg="1"/>
      <p:bldP spid="41991" grpId="2" animBg="1"/>
      <p:bldP spid="41991" grpId="3" animBg="1"/>
      <p:bldP spid="41992" grpId="0" animBg="1"/>
      <p:bldP spid="41992" grpId="1" animBg="1"/>
      <p:bldP spid="41992" grpId="2" animBg="1"/>
      <p:bldP spid="41992" grpId="3" animBg="1"/>
      <p:bldP spid="41993" grpId="0" animBg="1"/>
      <p:bldP spid="41993" grpId="1" animBg="1"/>
      <p:bldP spid="41993" grpId="2" animBg="1"/>
      <p:bldP spid="41993" grpId="3" animBg="1"/>
      <p:bldP spid="41994" grpId="0" animBg="1"/>
      <p:bldP spid="41994" grpId="1" animBg="1"/>
      <p:bldP spid="41994" grpId="2" animBg="1"/>
      <p:bldP spid="41994" grpId="3" animBg="1"/>
      <p:bldP spid="41995" grpId="0" animBg="1"/>
      <p:bldP spid="41995" grpId="1" animBg="1"/>
      <p:bldP spid="41995" grpId="2" animBg="1"/>
      <p:bldP spid="41995" grpId="3" animBg="1"/>
      <p:bldP spid="41996" grpId="0" animBg="1"/>
      <p:bldP spid="41996" grpId="1" animBg="1"/>
      <p:bldP spid="41996" grpId="2" animBg="1"/>
      <p:bldP spid="41996" grpId="3" animBg="1"/>
      <p:bldP spid="41997" grpId="0" animBg="1"/>
      <p:bldP spid="41997" grpId="1" animBg="1"/>
      <p:bldP spid="41997" grpId="2" animBg="1"/>
      <p:bldP spid="41997" grpId="3" animBg="1"/>
      <p:bldP spid="41998" grpId="0" animBg="1"/>
      <p:bldP spid="41998" grpId="1" animBg="1"/>
      <p:bldP spid="41998" grpId="2" animBg="1"/>
      <p:bldP spid="41998" grpId="3" animBg="1"/>
      <p:bldP spid="41999" grpId="0" animBg="1"/>
      <p:bldP spid="41999" grpId="1" animBg="1"/>
      <p:bldP spid="41999" grpId="2" animBg="1"/>
      <p:bldP spid="41999" grpId="3" animBg="1"/>
      <p:bldP spid="42000" grpId="0" animBg="1"/>
      <p:bldP spid="42000" grpId="1" animBg="1"/>
      <p:bldP spid="42000" grpId="2" animBg="1"/>
      <p:bldP spid="42000" grpId="3" animBg="1"/>
      <p:bldP spid="42001" grpId="0" animBg="1"/>
      <p:bldP spid="42001" grpId="1" animBg="1"/>
      <p:bldP spid="42001" grpId="2" animBg="1"/>
      <p:bldP spid="42001" grpId="3" animBg="1"/>
      <p:bldP spid="42002" grpId="0" animBg="1"/>
      <p:bldP spid="42002" grpId="1" animBg="1"/>
      <p:bldP spid="42002" grpId="2" animBg="1"/>
      <p:bldP spid="42002" grpId="3" animBg="1"/>
      <p:bldP spid="42003" grpId="0" animBg="1"/>
      <p:bldP spid="42003" grpId="1" animBg="1"/>
      <p:bldP spid="42003" grpId="2" animBg="1"/>
      <p:bldP spid="42003" grpId="3" animBg="1"/>
      <p:bldP spid="42004" grpId="0" animBg="1"/>
      <p:bldP spid="42004" grpId="1" animBg="1"/>
      <p:bldP spid="42004" grpId="2" animBg="1"/>
      <p:bldP spid="42004" grpId="3" animBg="1"/>
      <p:bldP spid="42005" grpId="0" animBg="1"/>
      <p:bldP spid="42005" grpId="1" animBg="1"/>
      <p:bldP spid="42005" grpId="2" animBg="1"/>
      <p:bldP spid="42005" grpId="3" animBg="1"/>
      <p:bldP spid="42006" grpId="0" animBg="1"/>
      <p:bldP spid="42006" grpId="1" animBg="1"/>
      <p:bldP spid="42006" grpId="2" animBg="1"/>
      <p:bldP spid="42006" grpId="3" animBg="1"/>
      <p:bldP spid="42007" grpId="0" animBg="1"/>
      <p:bldP spid="42007" grpId="1" animBg="1"/>
      <p:bldP spid="42007" grpId="2" animBg="1"/>
      <p:bldP spid="42007" grpId="3" animBg="1"/>
      <p:bldP spid="42008" grpId="0" animBg="1"/>
      <p:bldP spid="42008" grpId="1" animBg="1"/>
      <p:bldP spid="42008" grpId="2" animBg="1"/>
      <p:bldP spid="42008" grpId="3" animBg="1"/>
      <p:bldP spid="42009" grpId="0" animBg="1"/>
      <p:bldP spid="42009" grpId="1" animBg="1"/>
      <p:bldP spid="42009" grpId="2" animBg="1"/>
      <p:bldP spid="42009" grpId="3" animBg="1"/>
      <p:bldP spid="42011" grpId="0" animBg="1"/>
      <p:bldP spid="42011" grpId="1" animBg="1"/>
      <p:bldP spid="42011" grpId="2" animBg="1"/>
      <p:bldP spid="42011" grpId="3" animBg="1"/>
      <p:bldP spid="42012" grpId="0" animBg="1"/>
      <p:bldP spid="42012" grpId="1" animBg="1"/>
      <p:bldP spid="42012" grpId="2" animBg="1"/>
      <p:bldP spid="42012" grpId="3" animBg="1"/>
      <p:bldP spid="42013" grpId="0" animBg="1"/>
      <p:bldP spid="42013" grpId="1" animBg="1"/>
      <p:bldP spid="42013" grpId="2" animBg="1"/>
      <p:bldP spid="42013" grpId="3" animBg="1"/>
      <p:bldP spid="42014" grpId="0" animBg="1"/>
      <p:bldP spid="42014" grpId="1" animBg="1"/>
      <p:bldP spid="42014" grpId="2" animBg="1"/>
      <p:bldP spid="42014" grpId="3" animBg="1"/>
      <p:bldP spid="42015" grpId="0" animBg="1"/>
      <p:bldP spid="42015" grpId="1" animBg="1"/>
      <p:bldP spid="42015" grpId="2" animBg="1"/>
      <p:bldP spid="42015" grpId="3" animBg="1"/>
      <p:bldP spid="42016" grpId="0" animBg="1"/>
      <p:bldP spid="42016" grpId="1" animBg="1"/>
      <p:bldP spid="42016" grpId="2" animBg="1"/>
      <p:bldP spid="42016" grpId="3" animBg="1"/>
      <p:bldP spid="42017" grpId="0" animBg="1"/>
      <p:bldP spid="42017" grpId="1" animBg="1"/>
      <p:bldP spid="42017" grpId="2" animBg="1"/>
      <p:bldP spid="42017" grpId="3" animBg="1"/>
      <p:bldP spid="42018" grpId="0" animBg="1"/>
      <p:bldP spid="42018" grpId="1" animBg="1"/>
      <p:bldP spid="42018" grpId="2" animBg="1"/>
      <p:bldP spid="42018" grpId="3" animBg="1"/>
      <p:bldP spid="42019" grpId="0" animBg="1"/>
      <p:bldP spid="42019" grpId="1" animBg="1"/>
      <p:bldP spid="42019" grpId="2" animBg="1"/>
      <p:bldP spid="42019" grpId="3" animBg="1"/>
      <p:bldP spid="42020" grpId="0" animBg="1"/>
      <p:bldP spid="42020" grpId="1" animBg="1"/>
      <p:bldP spid="42020" grpId="2" animBg="1"/>
      <p:bldP spid="42020" grpId="3" animBg="1"/>
      <p:bldP spid="42021" grpId="0" animBg="1"/>
      <p:bldP spid="42021" grpId="1" animBg="1"/>
      <p:bldP spid="42021" grpId="2" animBg="1"/>
      <p:bldP spid="42021" grpId="3" animBg="1"/>
      <p:bldP spid="42022" grpId="0" animBg="1"/>
      <p:bldP spid="42022" grpId="1" animBg="1"/>
      <p:bldP spid="42022" grpId="2" animBg="1"/>
      <p:bldP spid="42022" grpId="3" animBg="1"/>
      <p:bldP spid="81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8"/>
          <p:cNvSpPr>
            <a:spLocks noChangeArrowheads="1"/>
          </p:cNvSpPr>
          <p:nvPr/>
        </p:nvSpPr>
        <p:spPr bwMode="auto">
          <a:xfrm rot="-2074161">
            <a:off x="566784" y="27718"/>
            <a:ext cx="1107166" cy="1133669"/>
          </a:xfrm>
          <a:prstGeom prst="sun">
            <a:avLst>
              <a:gd name="adj" fmla="val 23042"/>
            </a:avLst>
          </a:prstGeom>
          <a:solidFill>
            <a:srgbClr val="FF9F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/>
          <a:p>
            <a:pPr eaLnBrk="1" hangingPunct="1"/>
            <a:endParaRPr lang="vi-VN" altLang="en-US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2" name="Oval 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05248" y="307015"/>
            <a:ext cx="630236" cy="575072"/>
          </a:xfrm>
          <a:prstGeom prst="ellipse">
            <a:avLst/>
          </a:prstGeom>
          <a:solidFill>
            <a:srgbClr val="FF66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eaLnBrk="1" hangingPunct="1"/>
            <a:r>
              <a:rPr lang="en-US" altLang="en-US" sz="4500" b="1" dirty="0" smtClean="0">
                <a:solidFill>
                  <a:srgbClr val="0000FF"/>
                </a:solidFill>
                <a:latin typeface=".VnTimeH" pitchFamily="34" charset="0"/>
              </a:rPr>
              <a:t>1</a:t>
            </a:r>
            <a:endParaRPr lang="en-US" altLang="en-US" sz="4500" b="1" dirty="0">
              <a:solidFill>
                <a:srgbClr val="0000FF"/>
              </a:solidFill>
              <a:latin typeface=".VnTimeH" pitchFamily="34" charset="0"/>
            </a:endParaRPr>
          </a:p>
        </p:txBody>
      </p:sp>
      <p:pic>
        <p:nvPicPr>
          <p:cNvPr id="13" name="Picture 16" descr="Picture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3856435"/>
            <a:ext cx="1066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63513" y="1115617"/>
            <a:ext cx="8761412" cy="20681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15951" y="1433512"/>
            <a:ext cx="8145463" cy="10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3300" b="1" dirty="0" err="1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Muốn</a:t>
            </a:r>
            <a:r>
              <a:rPr lang="en-US" altLang="en-US" sz="3300" b="1" dirty="0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300" b="1" dirty="0" err="1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nhân</a:t>
            </a:r>
            <a:r>
              <a:rPr lang="en-US" altLang="en-US" sz="3300" b="1" dirty="0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300" b="1" dirty="0" err="1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3300" b="1" dirty="0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300" b="1" dirty="0" err="1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tròn</a:t>
            </a:r>
            <a:r>
              <a:rPr lang="en-US" altLang="en-US" sz="3300" b="1" dirty="0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300" b="1" dirty="0" err="1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chục</a:t>
            </a:r>
            <a:r>
              <a:rPr lang="en-US" altLang="en-US" sz="3300" b="1" dirty="0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300" b="1" dirty="0" err="1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với</a:t>
            </a:r>
            <a:r>
              <a:rPr lang="en-US" altLang="en-US" sz="3300" b="1" dirty="0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300" b="1" dirty="0" err="1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một</a:t>
            </a:r>
            <a:r>
              <a:rPr lang="en-US" altLang="en-US" sz="3300" b="1" dirty="0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300" b="1" dirty="0" err="1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3300" b="1" dirty="0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300" b="1" dirty="0" err="1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em</a:t>
            </a:r>
            <a:r>
              <a:rPr lang="en-US" altLang="en-US" sz="3300" b="1" dirty="0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300" b="1" dirty="0" err="1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làm</a:t>
            </a:r>
            <a:r>
              <a:rPr lang="en-US" altLang="en-US" sz="3300" b="1" dirty="0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300" b="1" dirty="0" err="1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thế</a:t>
            </a:r>
            <a:r>
              <a:rPr lang="en-US" altLang="en-US" sz="3300" b="1" dirty="0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300" b="1" dirty="0" err="1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nào</a:t>
            </a:r>
            <a:r>
              <a:rPr lang="en-US" altLang="en-US" sz="3300" b="1" dirty="0" smtClean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?</a:t>
            </a:r>
            <a:endParaRPr lang="en-US" altLang="en-US" sz="3300" b="1" dirty="0">
              <a:solidFill>
                <a:srgbClr val="1607D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1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59" name="DISC2276.WAV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wavAudioFile r:embed="rId1" name="DISCO_IN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2720" y="4686300"/>
            <a:ext cx="304800" cy="228600"/>
          </a:xfrm>
        </p:spPr>
      </p:pic>
      <p:sp>
        <p:nvSpPr>
          <p:cNvPr id="134" name="Rectangle 3"/>
          <p:cNvSpPr>
            <a:spLocks noChangeArrowheads="1"/>
          </p:cNvSpPr>
          <p:nvPr/>
        </p:nvSpPr>
        <p:spPr bwMode="auto">
          <a:xfrm>
            <a:off x="512466" y="114300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An</a:t>
            </a:r>
          </a:p>
        </p:txBody>
      </p:sp>
      <p:sp>
        <p:nvSpPr>
          <p:cNvPr id="135" name="Rectangle 4"/>
          <p:cNvSpPr>
            <a:spLocks noChangeArrowheads="1"/>
          </p:cNvSpPr>
          <p:nvPr/>
        </p:nvSpPr>
        <p:spPr bwMode="auto">
          <a:xfrm>
            <a:off x="1945977" y="114300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Dũng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36" name="Rectangle 5"/>
          <p:cNvSpPr>
            <a:spLocks noChangeArrowheads="1"/>
          </p:cNvSpPr>
          <p:nvPr/>
        </p:nvSpPr>
        <p:spPr bwMode="auto">
          <a:xfrm>
            <a:off x="3363616" y="114300"/>
            <a:ext cx="946585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P.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Linh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37" name="Rectangle 6"/>
          <p:cNvSpPr>
            <a:spLocks noChangeArrowheads="1"/>
          </p:cNvSpPr>
          <p:nvPr/>
        </p:nvSpPr>
        <p:spPr bwMode="auto">
          <a:xfrm>
            <a:off x="4770141" y="127397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Nghĩa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38" name="Rectangle 7"/>
          <p:cNvSpPr>
            <a:spLocks noChangeArrowheads="1"/>
          </p:cNvSpPr>
          <p:nvPr/>
        </p:nvSpPr>
        <p:spPr bwMode="auto">
          <a:xfrm>
            <a:off x="6176666" y="114300"/>
            <a:ext cx="946585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VNI-Swiss-Condense" pitchFamily="2" charset="0"/>
                <a:ea typeface="+mn-ea"/>
              </a:rPr>
              <a:t> 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Quân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39" name="Rectangle 8"/>
          <p:cNvSpPr>
            <a:spLocks noChangeArrowheads="1"/>
          </p:cNvSpPr>
          <p:nvPr/>
        </p:nvSpPr>
        <p:spPr bwMode="auto">
          <a:xfrm>
            <a:off x="7565727" y="127397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V.Thảo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40" name="Rectangle 9"/>
          <p:cNvSpPr>
            <a:spLocks noChangeArrowheads="1"/>
          </p:cNvSpPr>
          <p:nvPr/>
        </p:nvSpPr>
        <p:spPr bwMode="auto">
          <a:xfrm>
            <a:off x="499766" y="2355454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Bích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41" name="Rectangle 10"/>
          <p:cNvSpPr>
            <a:spLocks noChangeArrowheads="1"/>
          </p:cNvSpPr>
          <p:nvPr/>
        </p:nvSpPr>
        <p:spPr bwMode="auto">
          <a:xfrm>
            <a:off x="6190952" y="2344738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Ch.Thành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42" name="Rectangle 11"/>
          <p:cNvSpPr>
            <a:spLocks noChangeArrowheads="1"/>
          </p:cNvSpPr>
          <p:nvPr/>
        </p:nvSpPr>
        <p:spPr bwMode="auto">
          <a:xfrm>
            <a:off x="521991" y="589987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D.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Anh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143" name="Rectangle 12"/>
          <p:cNvSpPr>
            <a:spLocks noChangeArrowheads="1"/>
          </p:cNvSpPr>
          <p:nvPr/>
        </p:nvSpPr>
        <p:spPr bwMode="auto">
          <a:xfrm>
            <a:off x="1945977" y="589987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  <a:cs typeface="Times New Roman" pitchFamily="18" charset="0"/>
              </a:rPr>
              <a:t>Đăng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144" name="Rectangle 13"/>
          <p:cNvSpPr>
            <a:spLocks noChangeArrowheads="1"/>
          </p:cNvSpPr>
          <p:nvPr/>
        </p:nvSpPr>
        <p:spPr bwMode="auto">
          <a:xfrm>
            <a:off x="3363616" y="589987"/>
            <a:ext cx="946585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N.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Linh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45" name="Rectangle 14"/>
          <p:cNvSpPr>
            <a:spLocks noChangeArrowheads="1"/>
          </p:cNvSpPr>
          <p:nvPr/>
        </p:nvSpPr>
        <p:spPr bwMode="auto">
          <a:xfrm>
            <a:off x="4754265" y="589987"/>
            <a:ext cx="961343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Ngọc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46" name="Rectangle 15"/>
          <p:cNvSpPr>
            <a:spLocks noChangeArrowheads="1"/>
          </p:cNvSpPr>
          <p:nvPr/>
        </p:nvSpPr>
        <p:spPr bwMode="auto">
          <a:xfrm>
            <a:off x="6176666" y="591098"/>
            <a:ext cx="946585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 smtClean="0">
                <a:solidFill>
                  <a:srgbClr val="FFFF00"/>
                </a:solidFill>
                <a:latin typeface="Arial" charset="0"/>
                <a:ea typeface="+mn-ea"/>
              </a:rPr>
              <a:t>M.Phương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47" name="Rectangle 16"/>
          <p:cNvSpPr>
            <a:spLocks noChangeArrowheads="1"/>
          </p:cNvSpPr>
          <p:nvPr/>
        </p:nvSpPr>
        <p:spPr bwMode="auto">
          <a:xfrm>
            <a:off x="7556202" y="603084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Thiện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48" name="Rectangle 17"/>
          <p:cNvSpPr>
            <a:spLocks noChangeArrowheads="1"/>
          </p:cNvSpPr>
          <p:nvPr/>
        </p:nvSpPr>
        <p:spPr bwMode="auto">
          <a:xfrm>
            <a:off x="3312816" y="2344738"/>
            <a:ext cx="10281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H.Minh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49" name="Rectangle 18"/>
          <p:cNvSpPr>
            <a:spLocks noChangeArrowheads="1"/>
          </p:cNvSpPr>
          <p:nvPr/>
        </p:nvSpPr>
        <p:spPr bwMode="auto">
          <a:xfrm>
            <a:off x="7553027" y="2349500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Trường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50" name="Rectangle 19"/>
          <p:cNvSpPr>
            <a:spLocks noChangeArrowheads="1"/>
          </p:cNvSpPr>
          <p:nvPr/>
        </p:nvSpPr>
        <p:spPr bwMode="auto">
          <a:xfrm>
            <a:off x="512466" y="1035966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H.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Anh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151" name="Rectangle 20"/>
          <p:cNvSpPr>
            <a:spLocks noChangeArrowheads="1"/>
          </p:cNvSpPr>
          <p:nvPr/>
        </p:nvSpPr>
        <p:spPr bwMode="auto">
          <a:xfrm>
            <a:off x="1936452" y="1035966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Hà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  <a:p>
            <a:pPr algn="ctr" defTabSz="685494">
              <a:buClrTx/>
            </a:pP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52" name="Rectangle 21"/>
          <p:cNvSpPr>
            <a:spLocks noChangeArrowheads="1"/>
          </p:cNvSpPr>
          <p:nvPr/>
        </p:nvSpPr>
        <p:spPr bwMode="auto">
          <a:xfrm>
            <a:off x="3354091" y="1035966"/>
            <a:ext cx="946585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Mai</a:t>
            </a:r>
          </a:p>
        </p:txBody>
      </p:sp>
      <p:sp>
        <p:nvSpPr>
          <p:cNvPr id="153" name="Rectangle 22"/>
          <p:cNvSpPr>
            <a:spLocks noChangeArrowheads="1"/>
          </p:cNvSpPr>
          <p:nvPr/>
        </p:nvSpPr>
        <p:spPr bwMode="auto">
          <a:xfrm>
            <a:off x="4744739" y="1035966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H.Nguyên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54" name="Rectangle 23"/>
          <p:cNvSpPr>
            <a:spLocks noChangeArrowheads="1"/>
          </p:cNvSpPr>
          <p:nvPr/>
        </p:nvSpPr>
        <p:spPr bwMode="auto">
          <a:xfrm>
            <a:off x="6167141" y="1035966"/>
            <a:ext cx="946585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Sơn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55" name="Rectangle 24"/>
          <p:cNvSpPr>
            <a:spLocks noChangeArrowheads="1"/>
          </p:cNvSpPr>
          <p:nvPr/>
        </p:nvSpPr>
        <p:spPr bwMode="auto">
          <a:xfrm>
            <a:off x="7546677" y="1049063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Trâm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56" name="Rectangle 25"/>
          <p:cNvSpPr>
            <a:spLocks noChangeArrowheads="1"/>
          </p:cNvSpPr>
          <p:nvPr/>
        </p:nvSpPr>
        <p:spPr bwMode="auto">
          <a:xfrm>
            <a:off x="4766966" y="2355454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T.Phong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57" name="Rectangle 27"/>
          <p:cNvSpPr>
            <a:spLocks noChangeArrowheads="1"/>
          </p:cNvSpPr>
          <p:nvPr/>
        </p:nvSpPr>
        <p:spPr bwMode="auto">
          <a:xfrm>
            <a:off x="512466" y="1489542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  <a:cs typeface="Times New Roman" pitchFamily="18" charset="0"/>
              </a:rPr>
              <a:t>Th.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  <a:cs typeface="Times New Roman" pitchFamily="18" charset="0"/>
              </a:rPr>
              <a:t>Anh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158" name="Rectangle 28"/>
          <p:cNvSpPr>
            <a:spLocks noChangeArrowheads="1"/>
          </p:cNvSpPr>
          <p:nvPr/>
        </p:nvSpPr>
        <p:spPr bwMode="auto">
          <a:xfrm>
            <a:off x="1936452" y="1489542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smtClean="0">
                <a:solidFill>
                  <a:srgbClr val="FFFF00"/>
                </a:solidFill>
                <a:latin typeface="Arial" charset="0"/>
                <a:ea typeface="+mn-ea"/>
              </a:rPr>
              <a:t>X.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Hùng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59" name="Rectangle 29"/>
          <p:cNvSpPr>
            <a:spLocks noChangeArrowheads="1"/>
          </p:cNvSpPr>
          <p:nvPr/>
        </p:nvSpPr>
        <p:spPr bwMode="auto">
          <a:xfrm>
            <a:off x="3354091" y="1489542"/>
            <a:ext cx="946585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Mạnh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60" name="Rectangle 30"/>
          <p:cNvSpPr>
            <a:spLocks noChangeArrowheads="1"/>
          </p:cNvSpPr>
          <p:nvPr/>
        </p:nvSpPr>
        <p:spPr bwMode="auto">
          <a:xfrm>
            <a:off x="4744739" y="1489542"/>
            <a:ext cx="970869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K.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Nguyên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61" name="Rectangle 31"/>
          <p:cNvSpPr>
            <a:spLocks noChangeArrowheads="1"/>
          </p:cNvSpPr>
          <p:nvPr/>
        </p:nvSpPr>
        <p:spPr bwMode="auto">
          <a:xfrm>
            <a:off x="6167141" y="1489542"/>
            <a:ext cx="946585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Tâm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62" name="Rectangle 32"/>
          <p:cNvSpPr>
            <a:spLocks noChangeArrowheads="1"/>
          </p:cNvSpPr>
          <p:nvPr/>
        </p:nvSpPr>
        <p:spPr bwMode="auto">
          <a:xfrm>
            <a:off x="7556202" y="1502639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Trí</a:t>
            </a:r>
            <a:r>
              <a:rPr lang="vi-VN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 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63" name="Rectangle 33"/>
          <p:cNvSpPr>
            <a:spLocks noChangeArrowheads="1"/>
          </p:cNvSpPr>
          <p:nvPr/>
        </p:nvSpPr>
        <p:spPr bwMode="auto">
          <a:xfrm>
            <a:off x="6171675" y="1914090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B.Thanh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64" name="Rectangle 34"/>
          <p:cNvSpPr>
            <a:spLocks noChangeArrowheads="1"/>
          </p:cNvSpPr>
          <p:nvPr/>
        </p:nvSpPr>
        <p:spPr bwMode="auto">
          <a:xfrm>
            <a:off x="7555977" y="1927187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Trung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65" name="Rectangle 35"/>
          <p:cNvSpPr>
            <a:spLocks noChangeArrowheads="1"/>
          </p:cNvSpPr>
          <p:nvPr/>
        </p:nvSpPr>
        <p:spPr bwMode="auto">
          <a:xfrm>
            <a:off x="507477" y="1914090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Bảo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66" name="Rectangle 36"/>
          <p:cNvSpPr>
            <a:spLocks noChangeArrowheads="1"/>
          </p:cNvSpPr>
          <p:nvPr/>
        </p:nvSpPr>
        <p:spPr bwMode="auto">
          <a:xfrm>
            <a:off x="1931463" y="1914090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V. </a:t>
            </a: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Hùng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67" name="Rectangle 37"/>
          <p:cNvSpPr>
            <a:spLocks noChangeArrowheads="1"/>
          </p:cNvSpPr>
          <p:nvPr/>
        </p:nvSpPr>
        <p:spPr bwMode="auto">
          <a:xfrm>
            <a:off x="3349102" y="1914090"/>
            <a:ext cx="946585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B. Minh</a:t>
            </a:r>
          </a:p>
        </p:txBody>
      </p:sp>
      <p:sp>
        <p:nvSpPr>
          <p:cNvPr id="168" name="Rectangle 38"/>
          <p:cNvSpPr>
            <a:spLocks noChangeArrowheads="1"/>
          </p:cNvSpPr>
          <p:nvPr/>
        </p:nvSpPr>
        <p:spPr bwMode="auto">
          <a:xfrm>
            <a:off x="1941215" y="2349500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smtClean="0">
                <a:solidFill>
                  <a:srgbClr val="FFFF00"/>
                </a:solidFill>
                <a:latin typeface="Arial" charset="0"/>
                <a:ea typeface="+mn-ea"/>
              </a:rPr>
              <a:t>Sang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69" name="Rectangle 17"/>
          <p:cNvSpPr>
            <a:spLocks noChangeArrowheads="1"/>
          </p:cNvSpPr>
          <p:nvPr/>
        </p:nvSpPr>
        <p:spPr bwMode="auto">
          <a:xfrm>
            <a:off x="4730209" y="1943856"/>
            <a:ext cx="985383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C.Phong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70" name="Rectangle 9"/>
          <p:cNvSpPr>
            <a:spLocks noChangeArrowheads="1"/>
          </p:cNvSpPr>
          <p:nvPr/>
        </p:nvSpPr>
        <p:spPr bwMode="auto">
          <a:xfrm>
            <a:off x="499766" y="2780508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Chi</a:t>
            </a:r>
          </a:p>
        </p:txBody>
      </p:sp>
      <p:sp>
        <p:nvSpPr>
          <p:cNvPr id="171" name="Rectangle 10"/>
          <p:cNvSpPr>
            <a:spLocks noChangeArrowheads="1"/>
          </p:cNvSpPr>
          <p:nvPr/>
        </p:nvSpPr>
        <p:spPr bwMode="auto">
          <a:xfrm>
            <a:off x="6190952" y="2769792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C,Thành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72" name="Rectangle 17"/>
          <p:cNvSpPr>
            <a:spLocks noChangeArrowheads="1"/>
          </p:cNvSpPr>
          <p:nvPr/>
        </p:nvSpPr>
        <p:spPr bwMode="auto">
          <a:xfrm>
            <a:off x="3312816" y="2769792"/>
            <a:ext cx="10281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N. My</a:t>
            </a:r>
          </a:p>
        </p:txBody>
      </p:sp>
      <p:sp>
        <p:nvSpPr>
          <p:cNvPr id="173" name="Rectangle 18"/>
          <p:cNvSpPr>
            <a:spLocks noChangeArrowheads="1"/>
          </p:cNvSpPr>
          <p:nvPr/>
        </p:nvSpPr>
        <p:spPr bwMode="auto">
          <a:xfrm>
            <a:off x="7553027" y="2774554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Tuấn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74" name="Rectangle 25"/>
          <p:cNvSpPr>
            <a:spLocks noChangeArrowheads="1"/>
          </p:cNvSpPr>
          <p:nvPr/>
        </p:nvSpPr>
        <p:spPr bwMode="auto">
          <a:xfrm>
            <a:off x="4766966" y="2780508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H.Phương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75" name="Rectangle 38"/>
          <p:cNvSpPr>
            <a:spLocks noChangeArrowheads="1"/>
          </p:cNvSpPr>
          <p:nvPr/>
        </p:nvSpPr>
        <p:spPr bwMode="auto">
          <a:xfrm>
            <a:off x="1941215" y="2774554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Khang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76" name="Rectangle 9"/>
          <p:cNvSpPr>
            <a:spLocks noChangeArrowheads="1"/>
          </p:cNvSpPr>
          <p:nvPr/>
        </p:nvSpPr>
        <p:spPr bwMode="auto">
          <a:xfrm>
            <a:off x="493415" y="3199608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Cường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77" name="Rectangle 10"/>
          <p:cNvSpPr>
            <a:spLocks noChangeArrowheads="1"/>
          </p:cNvSpPr>
          <p:nvPr/>
        </p:nvSpPr>
        <p:spPr bwMode="auto">
          <a:xfrm>
            <a:off x="6184601" y="3188892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C.Thanh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78" name="Rectangle 17"/>
          <p:cNvSpPr>
            <a:spLocks noChangeArrowheads="1"/>
          </p:cNvSpPr>
          <p:nvPr/>
        </p:nvSpPr>
        <p:spPr bwMode="auto">
          <a:xfrm>
            <a:off x="3306465" y="3188892"/>
            <a:ext cx="10281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T. My</a:t>
            </a:r>
          </a:p>
        </p:txBody>
      </p:sp>
      <p:sp>
        <p:nvSpPr>
          <p:cNvPr id="179" name="Rectangle 18"/>
          <p:cNvSpPr>
            <a:spLocks noChangeArrowheads="1"/>
          </p:cNvSpPr>
          <p:nvPr/>
        </p:nvSpPr>
        <p:spPr bwMode="auto">
          <a:xfrm>
            <a:off x="7546676" y="3193654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Uyên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80" name="Rectangle 25"/>
          <p:cNvSpPr>
            <a:spLocks noChangeArrowheads="1"/>
          </p:cNvSpPr>
          <p:nvPr/>
        </p:nvSpPr>
        <p:spPr bwMode="auto">
          <a:xfrm>
            <a:off x="4760615" y="3199608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Huy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81" name="Rectangle 38"/>
          <p:cNvSpPr>
            <a:spLocks noChangeArrowheads="1"/>
          </p:cNvSpPr>
          <p:nvPr/>
        </p:nvSpPr>
        <p:spPr bwMode="auto">
          <a:xfrm>
            <a:off x="1934864" y="3193654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Khánh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82" name="Rectangle 9"/>
          <p:cNvSpPr>
            <a:spLocks noChangeArrowheads="1"/>
          </p:cNvSpPr>
          <p:nvPr/>
        </p:nvSpPr>
        <p:spPr bwMode="auto">
          <a:xfrm>
            <a:off x="493415" y="3643316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>
                <a:solidFill>
                  <a:srgbClr val="FFFF00"/>
                </a:solidFill>
                <a:latin typeface="Arial" charset="0"/>
                <a:ea typeface="+mn-ea"/>
              </a:rPr>
              <a:t>Dung</a:t>
            </a:r>
          </a:p>
        </p:txBody>
      </p:sp>
      <p:sp>
        <p:nvSpPr>
          <p:cNvPr id="183" name="Rectangle 10"/>
          <p:cNvSpPr>
            <a:spLocks noChangeArrowheads="1"/>
          </p:cNvSpPr>
          <p:nvPr/>
        </p:nvSpPr>
        <p:spPr bwMode="auto">
          <a:xfrm>
            <a:off x="6184601" y="3632600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P.Thảo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84" name="Rectangle 17"/>
          <p:cNvSpPr>
            <a:spLocks noChangeArrowheads="1"/>
          </p:cNvSpPr>
          <p:nvPr/>
        </p:nvSpPr>
        <p:spPr bwMode="auto">
          <a:xfrm>
            <a:off x="3306465" y="3632600"/>
            <a:ext cx="10281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Mỹ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85" name="Rectangle 18"/>
          <p:cNvSpPr>
            <a:spLocks noChangeArrowheads="1"/>
          </p:cNvSpPr>
          <p:nvPr/>
        </p:nvSpPr>
        <p:spPr bwMode="auto">
          <a:xfrm>
            <a:off x="7546676" y="3637362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Vinh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86" name="Rectangle 25"/>
          <p:cNvSpPr>
            <a:spLocks noChangeArrowheads="1"/>
          </p:cNvSpPr>
          <p:nvPr/>
        </p:nvSpPr>
        <p:spPr bwMode="auto">
          <a:xfrm>
            <a:off x="4760615" y="3643316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Phương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87" name="Rectangle 38"/>
          <p:cNvSpPr>
            <a:spLocks noChangeArrowheads="1"/>
          </p:cNvSpPr>
          <p:nvPr/>
        </p:nvSpPr>
        <p:spPr bwMode="auto">
          <a:xfrm>
            <a:off x="1934864" y="3637362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Khôi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88" name="Rectangle 9"/>
          <p:cNvSpPr>
            <a:spLocks noChangeArrowheads="1"/>
          </p:cNvSpPr>
          <p:nvPr/>
        </p:nvSpPr>
        <p:spPr bwMode="auto">
          <a:xfrm>
            <a:off x="493415" y="4035432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Đ.Thảo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89" name="Rectangle 17"/>
          <p:cNvSpPr>
            <a:spLocks noChangeArrowheads="1"/>
          </p:cNvSpPr>
          <p:nvPr/>
        </p:nvSpPr>
        <p:spPr bwMode="auto">
          <a:xfrm>
            <a:off x="3306465" y="4024716"/>
            <a:ext cx="10281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Q.Anh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90" name="Rectangle 38"/>
          <p:cNvSpPr>
            <a:spLocks noChangeArrowheads="1"/>
          </p:cNvSpPr>
          <p:nvPr/>
        </p:nvSpPr>
        <p:spPr bwMode="auto">
          <a:xfrm>
            <a:off x="1934864" y="4029478"/>
            <a:ext cx="945467" cy="4191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68553" tIns="34289" rIns="68553" bIns="34289" anchor="ctr"/>
          <a:lstStyle/>
          <a:p>
            <a:pPr algn="ctr" defTabSz="685494">
              <a:buClrTx/>
            </a:pPr>
            <a:r>
              <a:rPr lang="en-US" altLang="en-US" sz="1500" b="1" kern="1200" dirty="0" err="1">
                <a:solidFill>
                  <a:srgbClr val="FFFF00"/>
                </a:solidFill>
                <a:latin typeface="Arial" charset="0"/>
                <a:ea typeface="+mn-ea"/>
              </a:rPr>
              <a:t>Trung</a:t>
            </a:r>
            <a:endParaRPr lang="en-US" altLang="en-US" sz="15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152" y="4051700"/>
            <a:ext cx="10668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405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04" fill="hold"/>
                                        <p:tgtEl>
                                          <p:spTgt spid="43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4"/>
                            </p:stCondLst>
                            <p:childTnLst>
                              <p:par>
                                <p:cTn id="1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54"/>
                            </p:stCondLst>
                            <p:childTnLst>
                              <p:par>
                                <p:cTn id="1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04"/>
                            </p:stCondLst>
                            <p:childTnLst>
                              <p:par>
                                <p:cTn id="2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54"/>
                            </p:stCondLst>
                            <p:childTnLst>
                              <p:par>
                                <p:cTn id="3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04"/>
                            </p:stCondLst>
                            <p:childTnLst>
                              <p:par>
                                <p:cTn id="3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4"/>
                            </p:stCondLst>
                            <p:childTnLst>
                              <p:par>
                                <p:cTn id="4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04"/>
                            </p:stCondLst>
                            <p:childTnLst>
                              <p:par>
                                <p:cTn id="4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54"/>
                            </p:stCondLst>
                            <p:childTnLst>
                              <p:par>
                                <p:cTn id="5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04"/>
                            </p:stCondLst>
                            <p:childTnLst>
                              <p:par>
                                <p:cTn id="6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454"/>
                            </p:stCondLst>
                            <p:childTnLst>
                              <p:par>
                                <p:cTn id="6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4"/>
                            </p:stCondLst>
                            <p:childTnLst>
                              <p:par>
                                <p:cTn id="7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54"/>
                            </p:stCondLst>
                            <p:childTnLst>
                              <p:par>
                                <p:cTn id="7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4"/>
                            </p:stCondLst>
                            <p:childTnLst>
                              <p:par>
                                <p:cTn id="8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54"/>
                            </p:stCondLst>
                            <p:childTnLst>
                              <p:par>
                                <p:cTn id="9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704"/>
                            </p:stCondLst>
                            <p:childTnLst>
                              <p:par>
                                <p:cTn id="9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754"/>
                            </p:stCondLst>
                            <p:childTnLst>
                              <p:par>
                                <p:cTn id="10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804"/>
                            </p:stCondLst>
                            <p:childTnLst>
                              <p:par>
                                <p:cTn id="10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854"/>
                            </p:stCondLst>
                            <p:childTnLst>
                              <p:par>
                                <p:cTn id="11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9" dur="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904"/>
                            </p:stCondLst>
                            <p:childTnLst>
                              <p:par>
                                <p:cTn id="12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954"/>
                            </p:stCondLst>
                            <p:childTnLst>
                              <p:par>
                                <p:cTn id="12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4"/>
                            </p:stCondLst>
                            <p:childTnLst>
                              <p:par>
                                <p:cTn id="13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54"/>
                            </p:stCondLst>
                            <p:childTnLst>
                              <p:par>
                                <p:cTn id="13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3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104"/>
                            </p:stCondLst>
                            <p:childTnLst>
                              <p:par>
                                <p:cTn id="14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154"/>
                            </p:stCondLst>
                            <p:childTnLst>
                              <p:par>
                                <p:cTn id="15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204"/>
                            </p:stCondLst>
                            <p:childTnLst>
                              <p:par>
                                <p:cTn id="15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254"/>
                            </p:stCondLst>
                            <p:childTnLst>
                              <p:par>
                                <p:cTn id="16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304"/>
                            </p:stCondLst>
                            <p:childTnLst>
                              <p:par>
                                <p:cTn id="16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3" dur="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54"/>
                            </p:stCondLst>
                            <p:childTnLst>
                              <p:par>
                                <p:cTn id="17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404"/>
                            </p:stCondLst>
                            <p:childTnLst>
                              <p:par>
                                <p:cTn id="18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454"/>
                            </p:stCondLst>
                            <p:childTnLst>
                              <p:par>
                                <p:cTn id="18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504"/>
                            </p:stCondLst>
                            <p:childTnLst>
                              <p:par>
                                <p:cTn id="19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7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54"/>
                            </p:stCondLst>
                            <p:childTnLst>
                              <p:par>
                                <p:cTn id="19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3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604"/>
                            </p:stCondLst>
                            <p:childTnLst>
                              <p:par>
                                <p:cTn id="20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9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654"/>
                            </p:stCondLst>
                            <p:childTnLst>
                              <p:par>
                                <p:cTn id="21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5" dur="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4"/>
                            </p:stCondLst>
                            <p:childTnLst>
                              <p:par>
                                <p:cTn id="21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1" dur="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754"/>
                            </p:stCondLst>
                            <p:childTnLst>
                              <p:par>
                                <p:cTn id="22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7" dur="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804"/>
                            </p:stCondLst>
                            <p:childTnLst>
                              <p:par>
                                <p:cTn id="22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3" dur="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854"/>
                            </p:stCondLst>
                            <p:childTnLst>
                              <p:par>
                                <p:cTn id="23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9" dur="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904"/>
                            </p:stCondLst>
                            <p:childTnLst>
                              <p:par>
                                <p:cTn id="24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5" dur="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954"/>
                            </p:stCondLst>
                            <p:childTnLst>
                              <p:par>
                                <p:cTn id="24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1" dur="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004"/>
                            </p:stCondLst>
                            <p:childTnLst>
                              <p:par>
                                <p:cTn id="25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7" dur="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6054"/>
                            </p:stCondLst>
                            <p:childTnLst>
                              <p:par>
                                <p:cTn id="25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0" dur="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3" dur="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6104"/>
                            </p:stCondLst>
                            <p:childTnLst>
                              <p:par>
                                <p:cTn id="26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9" dur="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6154"/>
                            </p:stCondLst>
                            <p:childTnLst>
                              <p:par>
                                <p:cTn id="27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204"/>
                            </p:stCondLst>
                            <p:childTnLst>
                              <p:par>
                                <p:cTn id="27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8" dur="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9" dur="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1" dur="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6254"/>
                            </p:stCondLst>
                            <p:childTnLst>
                              <p:par>
                                <p:cTn id="28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4" dur="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7" dur="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6304"/>
                            </p:stCondLst>
                            <p:childTnLst>
                              <p:par>
                                <p:cTn id="28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0" dur="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1" dur="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2" dur="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3" dur="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6354"/>
                            </p:stCondLst>
                            <p:childTnLst>
                              <p:par>
                                <p:cTn id="29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6" dur="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7" dur="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8" dur="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9" dur="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6404"/>
                            </p:stCondLst>
                            <p:childTnLst>
                              <p:par>
                                <p:cTn id="30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2" dur="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3" dur="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5" dur="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6454"/>
                            </p:stCondLst>
                            <p:childTnLst>
                              <p:par>
                                <p:cTn id="30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1" dur="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6504"/>
                            </p:stCondLst>
                            <p:childTnLst>
                              <p:par>
                                <p:cTn id="31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7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6554"/>
                            </p:stCondLst>
                            <p:childTnLst>
                              <p:par>
                                <p:cTn id="31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0" dur="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2" dur="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3" dur="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604"/>
                            </p:stCondLst>
                            <p:childTnLst>
                              <p:par>
                                <p:cTn id="32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6" dur="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7" dur="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8" dur="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9" dur="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6654"/>
                            </p:stCondLst>
                            <p:childTnLst>
                              <p:par>
                                <p:cTn id="33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2" dur="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3" dur="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5" dur="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6704"/>
                            </p:stCondLst>
                            <p:childTnLst>
                              <p:par>
                                <p:cTn id="33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6754"/>
                            </p:stCondLst>
                            <p:childTnLst>
                              <p:par>
                                <p:cTn id="34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4" dur="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6" dur="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7" dur="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6804"/>
                            </p:stCondLst>
                            <p:childTnLst>
                              <p:par>
                                <p:cTn id="34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0" dur="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1" dur="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2" dur="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3" dur="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6854"/>
                            </p:stCondLst>
                            <p:childTnLst>
                              <p:par>
                                <p:cTn id="35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6" dur="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7" dur="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9" dur="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6904"/>
                            </p:stCondLst>
                            <p:childTnLst>
                              <p:par>
                                <p:cTn id="36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6954"/>
                            </p:stCondLst>
                            <p:childTnLst>
                              <p:par>
                                <p:cTn id="36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8" dur="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0" dur="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1" dur="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7004"/>
                            </p:stCondLst>
                            <p:childTnLst>
                              <p:par>
                                <p:cTn id="37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4" dur="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6" dur="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7" dur="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7054"/>
                            </p:stCondLst>
                            <p:childTnLst>
                              <p:par>
                                <p:cTn id="37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0" dur="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1" dur="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2" dur="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3" dur="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7104"/>
                            </p:stCondLst>
                            <p:childTnLst>
                              <p:par>
                                <p:cTn id="38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6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7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8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9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7154"/>
                            </p:stCondLst>
                            <p:childTnLst>
                              <p:par>
                                <p:cTn id="39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2" dur="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3" dur="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4" dur="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5" dur="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7204"/>
                            </p:stCondLst>
                            <p:childTnLst>
                              <p:par>
                                <p:cTn id="39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8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7254"/>
                            </p:stCondLst>
                            <p:childTnLst>
                              <p:par>
                                <p:cTn id="40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4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7304"/>
                            </p:stCondLst>
                            <p:childTnLst>
                              <p:par>
                                <p:cTn id="40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3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7354"/>
                            </p:stCondLst>
                            <p:childTnLst>
                              <p:par>
                                <p:cTn id="41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6" dur="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8" dur="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9" dur="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7404"/>
                            </p:stCondLst>
                            <p:childTnLst>
                              <p:par>
                                <p:cTn id="42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2" dur="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4" dur="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5" dur="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7454"/>
                            </p:stCondLst>
                            <p:childTnLst>
                              <p:par>
                                <p:cTn id="42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8" dur="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9" dur="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0" dur="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1" dur="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7504"/>
                            </p:stCondLst>
                            <p:childTnLst>
                              <p:par>
                                <p:cTn id="43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4" dur="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5" dur="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7" dur="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7554"/>
                            </p:stCondLst>
                            <p:childTnLst>
                              <p:par>
                                <p:cTn id="43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0" dur="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1" dur="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2" dur="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3" dur="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7604"/>
                            </p:stCondLst>
                            <p:childTnLst>
                              <p:par>
                                <p:cTn id="44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6" dur="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7" dur="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8" dur="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9" dur="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7654"/>
                            </p:stCondLst>
                            <p:childTnLst>
                              <p:par>
                                <p:cTn id="45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2" dur="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3" dur="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5" dur="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7704"/>
                            </p:stCondLst>
                            <p:childTnLst>
                              <p:par>
                                <p:cTn id="45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8" dur="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9" dur="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0" dur="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1" dur="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7754"/>
                            </p:stCondLst>
                            <p:childTnLst>
                              <p:par>
                                <p:cTn id="46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4" dur="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6" dur="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7" dur="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7804"/>
                            </p:stCondLst>
                            <p:childTnLst>
                              <p:par>
                                <p:cTn id="46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0" dur="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2" dur="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3" dur="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7854"/>
                            </p:stCondLst>
                            <p:childTnLst>
                              <p:par>
                                <p:cTn id="47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6" dur="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7" dur="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8" dur="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9" dur="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7904"/>
                            </p:stCondLst>
                            <p:childTnLst>
                              <p:par>
                                <p:cTn id="48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2" dur="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3" dur="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4" dur="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5" dur="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7954"/>
                            </p:stCondLst>
                            <p:childTnLst>
                              <p:par>
                                <p:cTn id="48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8" dur="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9" dur="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0" dur="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1" dur="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8004"/>
                            </p:stCondLst>
                            <p:childTnLst>
                              <p:par>
                                <p:cTn id="49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4" dur="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5" dur="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7" dur="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8054"/>
                            </p:stCondLst>
                            <p:childTnLst>
                              <p:par>
                                <p:cTn id="49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0" dur="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1" dur="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3" dur="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8104"/>
                            </p:stCondLst>
                            <p:childTnLst>
                              <p:par>
                                <p:cTn id="50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6" dur="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7" dur="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8" dur="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9" dur="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8154"/>
                            </p:stCondLst>
                            <p:childTnLst>
                              <p:par>
                                <p:cTn id="51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2" dur="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4" dur="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5" dur="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8204"/>
                            </p:stCondLst>
                            <p:childTnLst>
                              <p:par>
                                <p:cTn id="51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8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0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1" dur="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8254"/>
                            </p:stCondLst>
                            <p:childTnLst>
                              <p:par>
                                <p:cTn id="52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4" dur="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5" dur="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6" dur="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7" dur="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8304"/>
                            </p:stCondLst>
                            <p:childTnLst>
                              <p:par>
                                <p:cTn id="52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0" dur="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1" dur="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2" dur="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3" dur="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8354"/>
                            </p:stCondLst>
                            <p:childTnLst>
                              <p:par>
                                <p:cTn id="53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6" dur="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7" dur="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8" dur="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9" dur="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8404"/>
                            </p:stCondLst>
                            <p:childTnLst>
                              <p:par>
                                <p:cTn id="54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2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3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8454"/>
                            </p:stCondLst>
                            <p:childTnLst>
                              <p:par>
                                <p:cTn id="54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8" dur="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9" dur="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1" dur="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8504"/>
                            </p:stCondLst>
                            <p:childTnLst>
                              <p:par>
                                <p:cTn id="55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4" dur="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5" dur="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6" dur="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7" dur="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8554"/>
                            </p:stCondLst>
                            <p:childTnLst>
                              <p:par>
                                <p:cTn id="55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0" dur="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1" dur="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2" dur="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3" dur="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8604"/>
                            </p:stCondLst>
                            <p:childTnLst>
                              <p:par>
                                <p:cTn id="56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8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9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8654"/>
                            </p:stCondLst>
                            <p:childTnLst>
                              <p:par>
                                <p:cTn id="57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2" dur="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3" dur="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4" dur="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5" dur="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8704"/>
                            </p:stCondLst>
                            <p:childTnLst>
                              <p:par>
                                <p:cTn id="57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8" dur="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9" dur="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0" dur="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1" dur="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8754"/>
                            </p:stCondLst>
                            <p:childTnLst>
                              <p:par>
                                <p:cTn id="58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4" dur="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5" dur="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6" dur="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7" dur="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8804"/>
                            </p:stCondLst>
                            <p:childTnLst>
                              <p:par>
                                <p:cTn id="58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0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1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2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3" dur="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8854"/>
                            </p:stCondLst>
                            <p:childTnLst>
                              <p:par>
                                <p:cTn id="59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6" dur="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7" dur="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8" dur="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9" dur="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8904"/>
                            </p:stCondLst>
                            <p:childTnLst>
                              <p:par>
                                <p:cTn id="60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8954"/>
                            </p:stCondLst>
                            <p:childTnLst>
                              <p:par>
                                <p:cTn id="60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9004"/>
                            </p:stCondLst>
                            <p:childTnLst>
                              <p:par>
                                <p:cTn id="61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4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5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6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7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9054"/>
                            </p:stCondLst>
                            <p:childTnLst>
                              <p:par>
                                <p:cTn id="61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0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1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4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5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8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9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2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3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6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7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0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1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4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5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2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3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6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7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0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1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5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8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9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2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3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6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7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0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1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4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5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8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9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2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6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1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4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5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8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9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2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3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6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7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0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1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4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5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8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9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2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3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6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7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0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1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4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5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8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9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2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3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2" dur="2000" fill="hold"/>
                                        <p:tgtEl>
                                          <p:spTgt spid="16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3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74 0.36071 C 0.14149 0.34126 0.13264 0.32613 0.12309 0.30945 C 0.11805 0.30049 0.11493 0.28999 0.11076 0.28073 C 0.10937 0.27764 0.10642 0.27702 0.10434 0.27455 C 0.08819 0.25324 0.10816 0.27486 0.09219 0.25633 C 0.09028 0.25386 0.08785 0.25262 0.08611 0.24984 C 0.08021 0.24089 0.07986 0.231 0.07535 0.22328 C 0.07274 0.21865 0.06927 0.21525 0.06597 0.21093 C 0.06458 0.20877 0.06424 0.20537 0.06302 0.2029 C 0.0592 0.19487 0.05868 0.19487 0.05382 0.18839 C 0.05139 0.17511 0.04826 0.18128 0.04618 0.17016 C 0.0408 0.14206 0.03316 0.11735 0.01996 0.09419 C 0.01649 0.08091 0.01406 0.06825 0.0092 0.05528 C 0.00625 0.04015 0.00191 0.02718 -0.00156 0.01235 C -0.00695 -0.01081 -0.01094 -0.03397 -0.01389 -0.05744 C -0.01441 -0.07875 -0.01372 -0.09975 -0.01545 -0.12106 C -0.01632 -0.13218 -0.02153 -0.15349 -0.02153 -0.15318 C -0.01979 -0.21433 -0.03038 -0.3286 -0.0092 -0.40581 C -0.00208 -0.43175 0.01076 -0.48858 0.03229 -0.49784 C 0.03281 -0.49784 0.06927 -0.4861 0.07378 -0.48363 C 0.0993 -0.46943 0.10799 -0.46016 0.13055 -0.44071 C 0.14392 -0.42928 0.15608 -0.41693 0.1691 -0.40581 C 0.17309 -0.4021 0.1816 -0.39562 0.1816 -0.39531 C 0.20191 -0.36164 0.21753 -0.32304 0.23542 -0.28691 C 0.24913 -0.2588 0.26614 -0.2307 0.27691 -0.20043 C 0.2901 -0.16368 0.29792 -0.12199 0.30451 -0.08184 C 0.30295 -0.05467 0.30226 -0.02749 0.3 -0.00031 C 0.29965 0.00432 0.29913 0.00957 0.29687 0.01235 C 0.29132 0.01945 0.28854 0.02965 0.28299 0.03706 C 0.27187 0.05188 0.25573 0.06207 0.24305 0.07381 C 0.23941 0.0769 0.23663 0.08277 0.23229 0.084 C 0.20746 0.09203 0.18281 0.10438 0.15851 0.11488 C 0.11337 0.13465 0.07083 0.15503 0.02309 0.15966 C 0.00417 0.15719 -0.05642 0.16306 -0.08611 0.13743 C -0.0934 0.13094 -0.10156 0.11087 -0.10469 0.10438 C -0.10903 0.09543 -0.11997 0.07968 -0.11997 0.07999 C -0.12222 0.05868 -0.12761 0.03922 -0.13073 0.01853 C -0.12882 -0.01421 -0.13056 -0.03768 -0.11701 -0.06331 C -0.10017 -0.09543 -0.06511 -0.10655 -0.03854 -0.11674 C -0.0125 -0.12755 0.0118 -0.1433 0.03819 -0.15164 C 0.06285 -0.15936 0.08767 -0.16492 0.11233 -0.17202 C 0.23142 -0.16554 0.35451 -0.18993 0.4691 -0.14762 C 0.49114 -0.13959 0.50503 -0.12323 0.52309 -0.10655 C 0.53941 -0.0908 0.55694 -0.08092 0.56927 -0.05744 C 0.575 -0.04664 0.57951 -0.03706 0.58299 -0.02471 C 0.58524 -0.01637 0.58924 -0.00031 0.58924 1.82829E-6 C 0.59392 0.04293 0.5941 0.03922 0.58924 0.11488 C 0.58871 0.1223 0.58472 0.12816 0.58299 0.13527 C 0.57864 0.15318 0.57535 0.1714 0.56927 0.18839 C 0.56701 0.2029 0.56042 0.21186 0.55382 0.22328 C 0.55191 0.22637 0.55121 0.2307 0.54913 0.23378 C 0.53802 0.25046 0.50937 0.26961 0.49531 0.27455 C 0.48611 0.27826 0.47674 0.28042 0.46771 0.28474 C 0.44583 0.29524 0.4566 0.29154 0.43542 0.2971 C 0.40555 0.31501 0.37222 0.32396 0.33993 0.33199 C 0.32743 0.33138 0.15885 0.35083 0.11233 0.28876 C 0.09253 0.26281 0.0691 0.2239 0.05989 0.18839 C 0.05538 0.17171 0.04913 0.15071 0.04618 0.1328 C 0.04479 0.12477 0.04132 0.10871 0.04132 0.10902 C 0.04305 0.09975 0.04201 0.08925 0.04618 0.08215 C 0.04913 0.0769 0.06163 0.07381 0.06771 0.07196 C 0.07361 0.0664 0.07934 0.0664 0.08611 0.06362 C 0.09427 0.05991 0.10243 0.05621 0.11076 0.05343 C 0.12639 0.05404 0.14635 0.05744 0.16285 0.05744 " pathEditMode="relative" rAng="0" ptsTypes="fffffffffffffffffffffffffffffffffffffffffffffffffffffffffffffffA">
                                      <p:cBhvr>
                                        <p:cTn id="824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429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11054"/>
                            </p:stCondLst>
                            <p:childTnLst>
                              <p:par>
                                <p:cTn id="82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27" dur="500"/>
                                        <p:tgtEl>
                                          <p:spTgt spid="43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11554"/>
                            </p:stCondLst>
                            <p:childTnLst>
                              <p:par>
                                <p:cTn id="8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3059"/>
                </p:tgtEl>
              </p:cMediaNode>
            </p:audio>
          </p:childTnLst>
        </p:cTn>
      </p:par>
    </p:tnLst>
    <p:bldLst>
      <p:bldP spid="134" grpId="0" animBg="1"/>
      <p:bldP spid="134" grpId="1" animBg="1"/>
      <p:bldP spid="134" grpId="2" animBg="1"/>
      <p:bldP spid="134" grpId="3" animBg="1"/>
      <p:bldP spid="135" grpId="0" animBg="1"/>
      <p:bldP spid="136" grpId="0" animBg="1"/>
      <p:bldP spid="136" grpId="1" animBg="1"/>
      <p:bldP spid="136" grpId="2" animBg="1"/>
      <p:bldP spid="136" grpId="3" animBg="1"/>
      <p:bldP spid="137" grpId="0" animBg="1"/>
      <p:bldP spid="137" grpId="1" animBg="1"/>
      <p:bldP spid="137" grpId="2" animBg="1"/>
      <p:bldP spid="137" grpId="3" animBg="1"/>
      <p:bldP spid="138" grpId="0" animBg="1"/>
      <p:bldP spid="138" grpId="1" animBg="1"/>
      <p:bldP spid="138" grpId="2" animBg="1"/>
      <p:bldP spid="138" grpId="3" animBg="1"/>
      <p:bldP spid="139" grpId="0" animBg="1"/>
      <p:bldP spid="139" grpId="1" animBg="1"/>
      <p:bldP spid="139" grpId="2" animBg="1"/>
      <p:bldP spid="139" grpId="3" animBg="1"/>
      <p:bldP spid="140" grpId="0" animBg="1"/>
      <p:bldP spid="140" grpId="1" animBg="1"/>
      <p:bldP spid="140" grpId="2" animBg="1"/>
      <p:bldP spid="140" grpId="3" animBg="1"/>
      <p:bldP spid="141" grpId="0" animBg="1"/>
      <p:bldP spid="141" grpId="1" animBg="1"/>
      <p:bldP spid="141" grpId="2" animBg="1"/>
      <p:bldP spid="141" grpId="3" animBg="1"/>
      <p:bldP spid="142" grpId="0" animBg="1"/>
      <p:bldP spid="142" grpId="1" animBg="1"/>
      <p:bldP spid="142" grpId="2" animBg="1"/>
      <p:bldP spid="142" grpId="3" animBg="1"/>
      <p:bldP spid="143" grpId="0" animBg="1"/>
      <p:bldP spid="143" grpId="1" animBg="1"/>
      <p:bldP spid="143" grpId="2" animBg="1"/>
      <p:bldP spid="143" grpId="3" animBg="1"/>
      <p:bldP spid="144" grpId="0" animBg="1"/>
      <p:bldP spid="144" grpId="1" animBg="1"/>
      <p:bldP spid="144" grpId="2" animBg="1"/>
      <p:bldP spid="144" grpId="3" animBg="1"/>
      <p:bldP spid="145" grpId="0" animBg="1"/>
      <p:bldP spid="145" grpId="1" animBg="1"/>
      <p:bldP spid="145" grpId="2" animBg="1"/>
      <p:bldP spid="145" grpId="3" animBg="1"/>
      <p:bldP spid="146" grpId="0" animBg="1"/>
      <p:bldP spid="146" grpId="1" animBg="1"/>
      <p:bldP spid="146" grpId="2" animBg="1"/>
      <p:bldP spid="146" grpId="3" animBg="1"/>
      <p:bldP spid="147" grpId="0" animBg="1"/>
      <p:bldP spid="147" grpId="1" animBg="1"/>
      <p:bldP spid="147" grpId="2" animBg="1"/>
      <p:bldP spid="147" grpId="3" animBg="1"/>
      <p:bldP spid="148" grpId="0" animBg="1"/>
      <p:bldP spid="148" grpId="1" animBg="1"/>
      <p:bldP spid="148" grpId="2" animBg="1"/>
      <p:bldP spid="148" grpId="3" animBg="1"/>
      <p:bldP spid="149" grpId="0" animBg="1"/>
      <p:bldP spid="149" grpId="1" animBg="1"/>
      <p:bldP spid="149" grpId="2" animBg="1"/>
      <p:bldP spid="149" grpId="3" animBg="1"/>
      <p:bldP spid="150" grpId="0" animBg="1"/>
      <p:bldP spid="150" grpId="1" animBg="1"/>
      <p:bldP spid="150" grpId="2" animBg="1"/>
      <p:bldP spid="150" grpId="3" animBg="1"/>
      <p:bldP spid="151" grpId="0" animBg="1"/>
      <p:bldP spid="151" grpId="1" animBg="1"/>
      <p:bldP spid="151" grpId="2" animBg="1"/>
      <p:bldP spid="151" grpId="3" animBg="1"/>
      <p:bldP spid="152" grpId="0" animBg="1"/>
      <p:bldP spid="152" grpId="1" animBg="1"/>
      <p:bldP spid="152" grpId="2" animBg="1"/>
      <p:bldP spid="152" grpId="3" animBg="1"/>
      <p:bldP spid="153" grpId="0" animBg="1"/>
      <p:bldP spid="153" grpId="1" animBg="1"/>
      <p:bldP spid="153" grpId="2" animBg="1"/>
      <p:bldP spid="153" grpId="3" animBg="1"/>
      <p:bldP spid="154" grpId="0" animBg="1"/>
      <p:bldP spid="154" grpId="1" animBg="1"/>
      <p:bldP spid="154" grpId="2" animBg="1"/>
      <p:bldP spid="154" grpId="3" animBg="1"/>
      <p:bldP spid="155" grpId="0" animBg="1"/>
      <p:bldP spid="155" grpId="1" animBg="1"/>
      <p:bldP spid="155" grpId="2" animBg="1"/>
      <p:bldP spid="155" grpId="3" animBg="1"/>
      <p:bldP spid="156" grpId="0" animBg="1"/>
      <p:bldP spid="156" grpId="1" animBg="1"/>
      <p:bldP spid="156" grpId="2" animBg="1"/>
      <p:bldP spid="156" grpId="3" animBg="1"/>
      <p:bldP spid="157" grpId="0" animBg="1"/>
      <p:bldP spid="157" grpId="1" animBg="1"/>
      <p:bldP spid="157" grpId="2" animBg="1"/>
      <p:bldP spid="157" grpId="3" animBg="1"/>
      <p:bldP spid="158" grpId="0" animBg="1"/>
      <p:bldP spid="158" grpId="1" animBg="1"/>
      <p:bldP spid="158" grpId="2" animBg="1"/>
      <p:bldP spid="158" grpId="3" animBg="1"/>
      <p:bldP spid="159" grpId="0" animBg="1"/>
      <p:bldP spid="159" grpId="1" animBg="1"/>
      <p:bldP spid="159" grpId="2" animBg="1"/>
      <p:bldP spid="159" grpId="3" animBg="1"/>
      <p:bldP spid="160" grpId="0" animBg="1"/>
      <p:bldP spid="160" grpId="1" animBg="1"/>
      <p:bldP spid="160" grpId="2" animBg="1"/>
      <p:bldP spid="160" grpId="3" animBg="1"/>
      <p:bldP spid="161" grpId="0" animBg="1"/>
      <p:bldP spid="161" grpId="1" animBg="1"/>
      <p:bldP spid="161" grpId="2" animBg="1"/>
      <p:bldP spid="161" grpId="3" animBg="1"/>
      <p:bldP spid="162" grpId="0" animBg="1"/>
      <p:bldP spid="162" grpId="1" animBg="1"/>
      <p:bldP spid="162" grpId="2" animBg="1"/>
      <p:bldP spid="162" grpId="3" animBg="1"/>
      <p:bldP spid="163" grpId="0" animBg="1"/>
      <p:bldP spid="163" grpId="1" animBg="1"/>
      <p:bldP spid="163" grpId="2" animBg="1"/>
      <p:bldP spid="163" grpId="3" animBg="1"/>
      <p:bldP spid="164" grpId="0" animBg="1"/>
      <p:bldP spid="164" grpId="1" animBg="1"/>
      <p:bldP spid="164" grpId="2" animBg="1"/>
      <p:bldP spid="164" grpId="3" animBg="1"/>
      <p:bldP spid="165" grpId="0" animBg="1"/>
      <p:bldP spid="165" grpId="1" animBg="1"/>
      <p:bldP spid="165" grpId="2" animBg="1"/>
      <p:bldP spid="165" grpId="3" animBg="1"/>
      <p:bldP spid="166" grpId="0" animBg="1"/>
      <p:bldP spid="166" grpId="1" animBg="1"/>
      <p:bldP spid="166" grpId="2" animBg="1"/>
      <p:bldP spid="166" grpId="3" animBg="1"/>
      <p:bldP spid="167" grpId="0" animBg="1"/>
      <p:bldP spid="167" grpId="1" animBg="1"/>
      <p:bldP spid="167" grpId="2" animBg="1"/>
      <p:bldP spid="167" grpId="3" animBg="1"/>
      <p:bldP spid="168" grpId="0" animBg="1"/>
      <p:bldP spid="168" grpId="1" animBg="1"/>
      <p:bldP spid="168" grpId="2" animBg="1"/>
      <p:bldP spid="168" grpId="3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962" y="1013101"/>
            <a:ext cx="4170002" cy="382444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7431624" y="1098199"/>
            <a:ext cx="1484357" cy="1413290"/>
          </a:xfrm>
          <a:custGeom>
            <a:avLst/>
            <a:gdLst>
              <a:gd name="connsiteX0" fmla="*/ 76200 w 1460500"/>
              <a:gd name="connsiteY0" fmla="*/ 1130300 h 1485900"/>
              <a:gd name="connsiteX1" fmla="*/ 0 w 1460500"/>
              <a:gd name="connsiteY1" fmla="*/ 482600 h 1485900"/>
              <a:gd name="connsiteX2" fmla="*/ 304800 w 1460500"/>
              <a:gd name="connsiteY2" fmla="*/ 0 h 1485900"/>
              <a:gd name="connsiteX3" fmla="*/ 1447800 w 1460500"/>
              <a:gd name="connsiteY3" fmla="*/ 177800 h 1485900"/>
              <a:gd name="connsiteX4" fmla="*/ 1460500 w 1460500"/>
              <a:gd name="connsiteY4" fmla="*/ 1257300 h 1485900"/>
              <a:gd name="connsiteX5" fmla="*/ 863600 w 1460500"/>
              <a:gd name="connsiteY5" fmla="*/ 1485900 h 1485900"/>
              <a:gd name="connsiteX6" fmla="*/ 469900 w 1460500"/>
              <a:gd name="connsiteY6" fmla="*/ 1485900 h 1485900"/>
              <a:gd name="connsiteX7" fmla="*/ 76200 w 1460500"/>
              <a:gd name="connsiteY7" fmla="*/ 11303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0500" h="1485900">
                <a:moveTo>
                  <a:pt x="76200" y="1130300"/>
                </a:moveTo>
                <a:lnTo>
                  <a:pt x="0" y="482600"/>
                </a:lnTo>
                <a:lnTo>
                  <a:pt x="304800" y="0"/>
                </a:lnTo>
                <a:lnTo>
                  <a:pt x="1447800" y="177800"/>
                </a:lnTo>
                <a:lnTo>
                  <a:pt x="1460500" y="1257300"/>
                </a:lnTo>
                <a:lnTo>
                  <a:pt x="863600" y="1485900"/>
                </a:lnTo>
                <a:lnTo>
                  <a:pt x="469900" y="1485900"/>
                </a:lnTo>
                <a:lnTo>
                  <a:pt x="76200" y="1130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spcCol="0"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0E8A5B1-E8AB-FECA-C4E8-4C82E4BF16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38" y="1028993"/>
            <a:ext cx="4048985" cy="3792627"/>
          </a:xfrm>
          <a:prstGeom prst="rect">
            <a:avLst/>
          </a:prstGeom>
        </p:spPr>
      </p:pic>
      <p:sp>
        <p:nvSpPr>
          <p:cNvPr id="7" name="mảnh 1">
            <a:extLst>
              <a:ext uri="{FF2B5EF4-FFF2-40B4-BE49-F238E27FC236}">
                <a16:creationId xmlns="" xmlns:a16="http://schemas.microsoft.com/office/drawing/2014/main" id="{23A90D9C-6E2D-48DA-BA44-AD740C77AB20}"/>
              </a:ext>
            </a:extLst>
          </p:cNvPr>
          <p:cNvSpPr/>
          <p:nvPr/>
        </p:nvSpPr>
        <p:spPr>
          <a:xfrm>
            <a:off x="582238" y="988076"/>
            <a:ext cx="4108439" cy="383355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7200" dirty="0"/>
              <a:t>1</a:t>
            </a:r>
          </a:p>
        </p:txBody>
      </p:sp>
      <p:sp>
        <p:nvSpPr>
          <p:cNvPr id="10" name="câu 1">
            <a:extLst>
              <a:ext uri="{FF2B5EF4-FFF2-40B4-BE49-F238E27FC236}">
                <a16:creationId xmlns="" xmlns:a16="http://schemas.microsoft.com/office/drawing/2014/main" id="{967827F8-F2D3-4375-BC1F-89BF58F1D03B}"/>
              </a:ext>
            </a:extLst>
          </p:cNvPr>
          <p:cNvSpPr/>
          <p:nvPr/>
        </p:nvSpPr>
        <p:spPr>
          <a:xfrm>
            <a:off x="744873" y="2511487"/>
            <a:ext cx="3619078" cy="875889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accent4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x 4 = ?</a:t>
            </a:r>
          </a:p>
        </p:txBody>
      </p:sp>
      <p:sp>
        <p:nvSpPr>
          <p:cNvPr id="11" name="đáp án câu 1">
            <a:extLst>
              <a:ext uri="{FF2B5EF4-FFF2-40B4-BE49-F238E27FC236}">
                <a16:creationId xmlns="" xmlns:a16="http://schemas.microsoft.com/office/drawing/2014/main" id="{328A64E9-6731-43C2-B72D-A4809BD21B09}"/>
              </a:ext>
            </a:extLst>
          </p:cNvPr>
          <p:cNvSpPr/>
          <p:nvPr/>
        </p:nvSpPr>
        <p:spPr>
          <a:xfrm>
            <a:off x="3249540" y="2471863"/>
            <a:ext cx="1217546" cy="921859"/>
          </a:xfrm>
          <a:prstGeom prst="verticalScroll">
            <a:avLst/>
          </a:prstGeom>
          <a:solidFill>
            <a:srgbClr val="00B0F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A5F7EBB8-AE75-AA7D-2DDA-2035FACAB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6" y="5143501"/>
            <a:ext cx="3887788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4" tIns="45697" rIns="91394" bIns="4569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.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  <a:hlinkClick r:id="rId7" action="ppaction://hlinksldjump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5974A3B-3767-0F37-CF2B-10915A5B02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79" y="3504480"/>
            <a:ext cx="643712" cy="6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077711" y="154039"/>
            <a:ext cx="6778783" cy="624378"/>
          </a:xfrm>
          <a:prstGeom prst="rect">
            <a:avLst/>
          </a:prstGeom>
          <a:noFill/>
        </p:spPr>
        <p:txBody>
          <a:bodyPr wrap="none" lIns="69668" tIns="34850" rIns="69668" bIns="34850">
            <a:spAutoFit/>
          </a:bodyPr>
          <a:lstStyle/>
          <a:p>
            <a:pPr algn="ctr"/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BỨC TRANH BÍ ẨN</a:t>
            </a:r>
          </a:p>
        </p:txBody>
      </p:sp>
      <p:sp>
        <p:nvSpPr>
          <p:cNvPr id="8" name="mảnh 2">
            <a:extLst>
              <a:ext uri="{FF2B5EF4-FFF2-40B4-BE49-F238E27FC236}">
                <a16:creationId xmlns="" xmlns:a16="http://schemas.microsoft.com/office/drawing/2014/main" id="{86753D04-35D1-430D-BACC-FC4231B30DC4}"/>
              </a:ext>
            </a:extLst>
          </p:cNvPr>
          <p:cNvSpPr/>
          <p:nvPr/>
        </p:nvSpPr>
        <p:spPr>
          <a:xfrm>
            <a:off x="4745962" y="1013084"/>
            <a:ext cx="4170002" cy="3833550"/>
          </a:xfrm>
          <a:prstGeom prst="rect">
            <a:avLst/>
          </a:prstGeom>
          <a:solidFill>
            <a:srgbClr val="92D050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7200" dirty="0"/>
              <a:t>2</a:t>
            </a:r>
          </a:p>
        </p:txBody>
      </p:sp>
      <p:sp>
        <p:nvSpPr>
          <p:cNvPr id="12" name="câu 2">
            <a:extLst>
              <a:ext uri="{FF2B5EF4-FFF2-40B4-BE49-F238E27FC236}">
                <a16:creationId xmlns="" xmlns:a16="http://schemas.microsoft.com/office/drawing/2014/main" id="{38027342-B2F7-45BD-B202-830C538C89D2}"/>
              </a:ext>
            </a:extLst>
          </p:cNvPr>
          <p:cNvSpPr/>
          <p:nvPr/>
        </p:nvSpPr>
        <p:spPr>
          <a:xfrm>
            <a:off x="5019775" y="2489469"/>
            <a:ext cx="3788048" cy="921859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accent4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: 9 = ?</a:t>
            </a:r>
          </a:p>
        </p:txBody>
      </p:sp>
      <p:sp>
        <p:nvSpPr>
          <p:cNvPr id="13" name="đáp án câu 2">
            <a:extLst>
              <a:ext uri="{FF2B5EF4-FFF2-40B4-BE49-F238E27FC236}">
                <a16:creationId xmlns="" xmlns:a16="http://schemas.microsoft.com/office/drawing/2014/main" id="{7B06DA66-F65B-49E8-A710-A38A24EE47F1}"/>
              </a:ext>
            </a:extLst>
          </p:cNvPr>
          <p:cNvSpPr/>
          <p:nvPr/>
        </p:nvSpPr>
        <p:spPr>
          <a:xfrm>
            <a:off x="7739022" y="2448970"/>
            <a:ext cx="1176959" cy="941738"/>
          </a:xfrm>
          <a:prstGeom prst="verticalScroll">
            <a:avLst/>
          </a:prstGeom>
          <a:solidFill>
            <a:srgbClr val="00B0F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C9E5740-38E7-D44F-4506-FC76C0BE7A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092" y="3469907"/>
            <a:ext cx="643712" cy="6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59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5" grpId="0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8"/>
          <p:cNvSpPr>
            <a:spLocks noChangeArrowheads="1"/>
          </p:cNvSpPr>
          <p:nvPr/>
        </p:nvSpPr>
        <p:spPr bwMode="auto">
          <a:xfrm rot="-2074161">
            <a:off x="566784" y="27736"/>
            <a:ext cx="1107166" cy="1133669"/>
          </a:xfrm>
          <a:prstGeom prst="sun">
            <a:avLst>
              <a:gd name="adj" fmla="val 23042"/>
            </a:avLst>
          </a:prstGeom>
          <a:solidFill>
            <a:srgbClr val="FF9F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53" tIns="34289" rIns="68553" bIns="34289" anchor="ctr"/>
          <a:lstStyle/>
          <a:p>
            <a:pPr defTabSz="685494">
              <a:buClrTx/>
            </a:pPr>
            <a:endParaRPr lang="vi-VN" altLang="en-US" kern="1200">
              <a:solidFill>
                <a:srgbClr val="0000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Oval 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05249" y="307015"/>
            <a:ext cx="630236" cy="575072"/>
          </a:xfrm>
          <a:prstGeom prst="ellipse">
            <a:avLst/>
          </a:prstGeom>
          <a:solidFill>
            <a:srgbClr val="FF66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lIns="68553" tIns="34289" rIns="68553" bIns="34289" anchor="ctr"/>
          <a:lstStyle/>
          <a:p>
            <a:pPr defTabSz="685494">
              <a:buClrTx/>
            </a:pPr>
            <a:r>
              <a:rPr lang="en-US" altLang="en-US" sz="4500" b="1" kern="1200" dirty="0" smtClean="0">
                <a:solidFill>
                  <a:srgbClr val="0000FF"/>
                </a:solidFill>
                <a:latin typeface=".VnTimeH" pitchFamily="34" charset="0"/>
                <a:ea typeface="+mn-ea"/>
                <a:cs typeface="+mn-cs"/>
              </a:rPr>
              <a:t>2</a:t>
            </a:r>
            <a:endParaRPr lang="en-US" altLang="en-US" sz="4500" b="1" kern="1200" dirty="0">
              <a:solidFill>
                <a:srgbClr val="0000FF"/>
              </a:solidFill>
              <a:latin typeface=".VnTimeH" pitchFamily="34" charset="0"/>
              <a:ea typeface="+mn-ea"/>
              <a:cs typeface="+mn-cs"/>
            </a:endParaRPr>
          </a:p>
        </p:txBody>
      </p:sp>
      <p:pic>
        <p:nvPicPr>
          <p:cNvPr id="13" name="Picture 16" descr="Picture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3856435"/>
            <a:ext cx="1066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63513" y="1115635"/>
            <a:ext cx="8761412" cy="20681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anchor="ctr"/>
          <a:lstStyle/>
          <a:p>
            <a:pPr algn="ctr" defTabSz="685494">
              <a:buClrTx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15969" y="1433530"/>
            <a:ext cx="8145463" cy="159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3" tIns="34289" rIns="68553" bIns="34289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685494">
              <a:buClrTx/>
            </a:pPr>
            <a:r>
              <a:rPr lang="en-US" altLang="en-US" sz="3300" b="1" kern="1200" dirty="0" err="1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Em</a:t>
            </a:r>
            <a:r>
              <a:rPr lang="en-US" altLang="en-US" sz="3300" b="1" kern="1200" dirty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hãy</a:t>
            </a:r>
            <a:r>
              <a:rPr lang="en-US" altLang="en-US" sz="3300" b="1" kern="1200" dirty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nêu</a:t>
            </a:r>
            <a:r>
              <a:rPr lang="en-US" altLang="en-US" sz="3300" b="1" kern="1200" dirty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một</a:t>
            </a:r>
            <a:r>
              <a:rPr lang="en-US" altLang="en-US" sz="3300" b="1" kern="1200" dirty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tình</a:t>
            </a:r>
            <a:r>
              <a:rPr lang="en-US" altLang="en-US" sz="3300" b="1" kern="1200" dirty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huống</a:t>
            </a:r>
            <a:r>
              <a:rPr lang="en-US" altLang="en-US" sz="3300" b="1" kern="1200" dirty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trong</a:t>
            </a:r>
            <a:r>
              <a:rPr lang="en-US" altLang="en-US" sz="3300" b="1" kern="1200" dirty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thực</a:t>
            </a:r>
            <a:r>
              <a:rPr lang="en-US" altLang="en-US" sz="3300" b="1" kern="1200" dirty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tiễn</a:t>
            </a:r>
            <a:r>
              <a:rPr lang="en-US" altLang="en-US" sz="3300" b="1" kern="1200" dirty="0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vận</a:t>
            </a:r>
            <a:r>
              <a:rPr lang="en-US" altLang="en-US" sz="3300" b="1" kern="1200" dirty="0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dụng</a:t>
            </a:r>
            <a:r>
              <a:rPr lang="en-US" altLang="en-US" sz="3300" b="1" kern="1200" dirty="0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phép</a:t>
            </a:r>
            <a:r>
              <a:rPr lang="en-US" altLang="en-US" sz="3300" b="1" kern="1200" dirty="0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nhân</a:t>
            </a:r>
            <a:r>
              <a:rPr lang="en-US" altLang="en-US" sz="3300" b="1" kern="1200" dirty="0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số</a:t>
            </a:r>
            <a:r>
              <a:rPr lang="en-US" altLang="en-US" sz="3300" b="1" kern="1200" dirty="0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tròn</a:t>
            </a:r>
            <a:r>
              <a:rPr lang="en-US" altLang="en-US" sz="3300" b="1" kern="1200" dirty="0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chục</a:t>
            </a:r>
            <a:r>
              <a:rPr lang="en-US" altLang="en-US" sz="3300" b="1" kern="1200" dirty="0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với</a:t>
            </a:r>
            <a:r>
              <a:rPr lang="en-US" altLang="en-US" sz="3300" b="1" kern="1200" dirty="0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số</a:t>
            </a:r>
            <a:r>
              <a:rPr lang="en-US" altLang="en-US" sz="3300" b="1" kern="1200" dirty="0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có</a:t>
            </a:r>
            <a:r>
              <a:rPr lang="en-US" altLang="en-US" sz="3300" b="1" kern="1200" dirty="0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một</a:t>
            </a:r>
            <a:r>
              <a:rPr lang="en-US" altLang="en-US" sz="3300" b="1" kern="1200" dirty="0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chữ</a:t>
            </a:r>
            <a:r>
              <a:rPr lang="en-US" altLang="en-US" sz="3300" b="1" kern="1200" dirty="0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3300" b="1" kern="1200" dirty="0" err="1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số</a:t>
            </a:r>
            <a:r>
              <a:rPr lang="en-US" altLang="en-US" sz="3300" b="1" kern="1200" dirty="0" smtClean="0">
                <a:solidFill>
                  <a:srgbClr val="1607DF"/>
                </a:solidFill>
                <a:latin typeface="Times New Roman" pitchFamily="18" charset="0"/>
                <a:ea typeface="+mn-ea"/>
                <a:cs typeface="Arial" charset="0"/>
              </a:rPr>
              <a:t>?</a:t>
            </a:r>
            <a:endParaRPr lang="en-US" altLang="en-US" sz="3300" b="1" kern="1200" dirty="0">
              <a:solidFill>
                <a:srgbClr val="1607DF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0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1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335" y="285750"/>
            <a:ext cx="6857331" cy="85725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CẢM ƠN BAN GIÁM KHẢO, QUÝ THẦY CÔ </a:t>
            </a:r>
            <a:b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ĐÃ VỀ DỰ GIỜ TIẾT HỌC</a:t>
            </a:r>
            <a:b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</a:b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1914775" y="4528245"/>
            <a:ext cx="5314454" cy="53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7" tIns="34286" rIns="68537" bIns="3428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000" b="1">
                <a:solidFill>
                  <a:srgbClr val="FF0000"/>
                </a:solidFill>
                <a:latin typeface="Times New Roman" pitchFamily="18" charset="0"/>
              </a:rPr>
              <a:t>Trân trọng cảm ơn!  </a:t>
            </a:r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49" y="1014417"/>
            <a:ext cx="6421223" cy="351383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11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83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962" y="1013101"/>
            <a:ext cx="4170002" cy="382444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7431624" y="1098199"/>
            <a:ext cx="1484357" cy="1413290"/>
          </a:xfrm>
          <a:custGeom>
            <a:avLst/>
            <a:gdLst>
              <a:gd name="connsiteX0" fmla="*/ 76200 w 1460500"/>
              <a:gd name="connsiteY0" fmla="*/ 1130300 h 1485900"/>
              <a:gd name="connsiteX1" fmla="*/ 0 w 1460500"/>
              <a:gd name="connsiteY1" fmla="*/ 482600 h 1485900"/>
              <a:gd name="connsiteX2" fmla="*/ 304800 w 1460500"/>
              <a:gd name="connsiteY2" fmla="*/ 0 h 1485900"/>
              <a:gd name="connsiteX3" fmla="*/ 1447800 w 1460500"/>
              <a:gd name="connsiteY3" fmla="*/ 177800 h 1485900"/>
              <a:gd name="connsiteX4" fmla="*/ 1460500 w 1460500"/>
              <a:gd name="connsiteY4" fmla="*/ 1257300 h 1485900"/>
              <a:gd name="connsiteX5" fmla="*/ 863600 w 1460500"/>
              <a:gd name="connsiteY5" fmla="*/ 1485900 h 1485900"/>
              <a:gd name="connsiteX6" fmla="*/ 469900 w 1460500"/>
              <a:gd name="connsiteY6" fmla="*/ 1485900 h 1485900"/>
              <a:gd name="connsiteX7" fmla="*/ 76200 w 1460500"/>
              <a:gd name="connsiteY7" fmla="*/ 11303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0500" h="1485900">
                <a:moveTo>
                  <a:pt x="76200" y="1130300"/>
                </a:moveTo>
                <a:lnTo>
                  <a:pt x="0" y="482600"/>
                </a:lnTo>
                <a:lnTo>
                  <a:pt x="304800" y="0"/>
                </a:lnTo>
                <a:lnTo>
                  <a:pt x="1447800" y="177800"/>
                </a:lnTo>
                <a:lnTo>
                  <a:pt x="1460500" y="1257300"/>
                </a:lnTo>
                <a:lnTo>
                  <a:pt x="863600" y="1485900"/>
                </a:lnTo>
                <a:lnTo>
                  <a:pt x="469900" y="1485900"/>
                </a:lnTo>
                <a:lnTo>
                  <a:pt x="76200" y="1130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0E8A5B1-E8AB-FECA-C4E8-4C82E4BF1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38" y="1028993"/>
            <a:ext cx="4048985" cy="3792627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A5F7EBB8-AE75-AA7D-2DDA-2035FACAB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6" y="5143501"/>
            <a:ext cx="3887788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4" tIns="45697" rIns="91394" bIns="4569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.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  <a:hlinkClick r:id="rId4" action="ppaction://hlinksldjump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7711" y="154039"/>
            <a:ext cx="6778783" cy="624378"/>
          </a:xfrm>
          <a:prstGeom prst="rect">
            <a:avLst/>
          </a:prstGeom>
          <a:noFill/>
        </p:spPr>
        <p:txBody>
          <a:bodyPr wrap="none" lIns="69668" tIns="34850" rIns="69668" bIns="34850">
            <a:spAutoFit/>
          </a:bodyPr>
          <a:lstStyle/>
          <a:p>
            <a:pPr algn="ctr"/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BỨC TRANH BÍ ẨN</a:t>
            </a:r>
          </a:p>
        </p:txBody>
      </p:sp>
    </p:spTree>
    <p:extLst>
      <p:ext uri="{BB962C8B-B14F-4D97-AF65-F5344CB8AC3E}">
        <p14:creationId xmlns:p14="http://schemas.microsoft.com/office/powerpoint/2010/main" val="155691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grpSp>
        <p:nvGrpSpPr>
          <p:cNvPr id="201" name="Google Shape;201;p17"/>
          <p:cNvGrpSpPr/>
          <p:nvPr/>
        </p:nvGrpSpPr>
        <p:grpSpPr>
          <a:xfrm>
            <a:off x="3317260" y="473610"/>
            <a:ext cx="2509394" cy="2463112"/>
            <a:chOff x="576654" y="555403"/>
            <a:chExt cx="3865959" cy="3794658"/>
          </a:xfrm>
        </p:grpSpPr>
        <p:sp>
          <p:nvSpPr>
            <p:cNvPr id="202" name="Google Shape;202;p17"/>
            <p:cNvSpPr/>
            <p:nvPr/>
          </p:nvSpPr>
          <p:spPr>
            <a:xfrm>
              <a:off x="619289" y="555403"/>
              <a:ext cx="3823324" cy="3794658"/>
            </a:xfrm>
            <a:custGeom>
              <a:avLst/>
              <a:gdLst/>
              <a:ahLst/>
              <a:cxnLst/>
              <a:rect l="l" t="t" r="r" b="b"/>
              <a:pathLst>
                <a:path w="1812002" h="1798416" extrusionOk="0">
                  <a:moveTo>
                    <a:pt x="1803580" y="754533"/>
                  </a:moveTo>
                  <a:cubicBezTo>
                    <a:pt x="1755126" y="365965"/>
                    <a:pt x="1420404" y="43389"/>
                    <a:pt x="1031243" y="5415"/>
                  </a:cubicBezTo>
                  <a:cubicBezTo>
                    <a:pt x="982060" y="-66"/>
                    <a:pt x="932504" y="-1381"/>
                    <a:pt x="883099" y="1447"/>
                  </a:cubicBezTo>
                  <a:cubicBezTo>
                    <a:pt x="873803" y="1973"/>
                    <a:pt x="873957" y="16794"/>
                    <a:pt x="883691" y="16246"/>
                  </a:cubicBezTo>
                  <a:cubicBezTo>
                    <a:pt x="1757494" y="-18263"/>
                    <a:pt x="2121442" y="1058868"/>
                    <a:pt x="1445508" y="1590605"/>
                  </a:cubicBezTo>
                  <a:cubicBezTo>
                    <a:pt x="1154174" y="1812547"/>
                    <a:pt x="730088" y="1849314"/>
                    <a:pt x="411765" y="1663262"/>
                  </a:cubicBezTo>
                  <a:cubicBezTo>
                    <a:pt x="67769" y="1470874"/>
                    <a:pt x="-50821" y="1022824"/>
                    <a:pt x="50843" y="658548"/>
                  </a:cubicBezTo>
                  <a:cubicBezTo>
                    <a:pt x="145996" y="257328"/>
                    <a:pt x="571617" y="-46393"/>
                    <a:pt x="981233" y="77876"/>
                  </a:cubicBezTo>
                  <a:cubicBezTo>
                    <a:pt x="990003" y="80529"/>
                    <a:pt x="993533" y="65949"/>
                    <a:pt x="984391" y="63186"/>
                  </a:cubicBezTo>
                  <a:cubicBezTo>
                    <a:pt x="621232" y="-46436"/>
                    <a:pt x="223477" y="180680"/>
                    <a:pt x="83292" y="523010"/>
                  </a:cubicBezTo>
                  <a:cubicBezTo>
                    <a:pt x="-163184" y="1097697"/>
                    <a:pt x="154152" y="1768368"/>
                    <a:pt x="813533" y="1796542"/>
                  </a:cubicBezTo>
                  <a:cubicBezTo>
                    <a:pt x="1393503" y="1832827"/>
                    <a:pt x="1882662" y="1337310"/>
                    <a:pt x="1803580" y="7545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576654" y="3067330"/>
              <a:ext cx="620488" cy="986037"/>
            </a:xfrm>
            <a:custGeom>
              <a:avLst/>
              <a:gdLst/>
              <a:ahLst/>
              <a:cxnLst/>
              <a:rect l="l" t="t" r="r" b="b"/>
              <a:pathLst>
                <a:path w="294070" h="467316" extrusionOk="0">
                  <a:moveTo>
                    <a:pt x="291610" y="454155"/>
                  </a:moveTo>
                  <a:cubicBezTo>
                    <a:pt x="153814" y="339512"/>
                    <a:pt x="54825" y="179550"/>
                    <a:pt x="14308" y="4834"/>
                  </a:cubicBezTo>
                  <a:cubicBezTo>
                    <a:pt x="12116" y="-4528"/>
                    <a:pt x="-1872" y="1084"/>
                    <a:pt x="211" y="10007"/>
                  </a:cubicBezTo>
                  <a:cubicBezTo>
                    <a:pt x="42374" y="188276"/>
                    <a:pt x="141091" y="348128"/>
                    <a:pt x="281612" y="465666"/>
                  </a:cubicBezTo>
                  <a:cubicBezTo>
                    <a:pt x="288760" y="471585"/>
                    <a:pt x="298757" y="460141"/>
                    <a:pt x="291610" y="4541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625052" y="3542878"/>
              <a:ext cx="246686" cy="335935"/>
            </a:xfrm>
            <a:custGeom>
              <a:avLst/>
              <a:gdLst/>
              <a:ahLst/>
              <a:cxnLst/>
              <a:rect l="l" t="t" r="r" b="b"/>
              <a:pathLst>
                <a:path w="116913" h="159211" extrusionOk="0">
                  <a:moveTo>
                    <a:pt x="114759" y="145770"/>
                  </a:moveTo>
                  <a:cubicBezTo>
                    <a:pt x="73155" y="104376"/>
                    <a:pt x="38848" y="56252"/>
                    <a:pt x="13292" y="3435"/>
                  </a:cubicBezTo>
                  <a:cubicBezTo>
                    <a:pt x="9193" y="-5027"/>
                    <a:pt x="-3195" y="3808"/>
                    <a:pt x="774" y="12030"/>
                  </a:cubicBezTo>
                  <a:cubicBezTo>
                    <a:pt x="27012" y="65964"/>
                    <a:pt x="62178" y="115053"/>
                    <a:pt x="104784" y="157258"/>
                  </a:cubicBezTo>
                  <a:cubicBezTo>
                    <a:pt x="111361" y="163814"/>
                    <a:pt x="121337" y="152303"/>
                    <a:pt x="114759" y="1457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3508732" y="703042"/>
              <a:ext cx="736985" cy="678722"/>
            </a:xfrm>
            <a:custGeom>
              <a:avLst/>
              <a:gdLst/>
              <a:ahLst/>
              <a:cxnLst/>
              <a:rect l="l" t="t" r="r" b="b"/>
              <a:pathLst>
                <a:path w="349282" h="321669" extrusionOk="0">
                  <a:moveTo>
                    <a:pt x="348469" y="309928"/>
                  </a:moveTo>
                  <a:cubicBezTo>
                    <a:pt x="278003" y="170664"/>
                    <a:pt x="156037" y="58585"/>
                    <a:pt x="11050" y="551"/>
                  </a:cubicBezTo>
                  <a:cubicBezTo>
                    <a:pt x="2543" y="-2847"/>
                    <a:pt x="-4823" y="10439"/>
                    <a:pt x="3968" y="13969"/>
                  </a:cubicBezTo>
                  <a:cubicBezTo>
                    <a:pt x="146478" y="70973"/>
                    <a:pt x="266844" y="180859"/>
                    <a:pt x="335709" y="318194"/>
                  </a:cubicBezTo>
                  <a:cubicBezTo>
                    <a:pt x="339918" y="326613"/>
                    <a:pt x="352591" y="318107"/>
                    <a:pt x="348469" y="3099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4237875" y="1405342"/>
              <a:ext cx="51220" cy="74504"/>
            </a:xfrm>
            <a:custGeom>
              <a:avLst/>
              <a:gdLst/>
              <a:ahLst/>
              <a:cxnLst/>
              <a:rect l="l" t="t" r="r" b="b"/>
              <a:pathLst>
                <a:path w="24275" h="35310" extrusionOk="0">
                  <a:moveTo>
                    <a:pt x="23295" y="23713"/>
                  </a:moveTo>
                  <a:lnTo>
                    <a:pt x="13692" y="3323"/>
                  </a:lnTo>
                  <a:cubicBezTo>
                    <a:pt x="8452" y="-4658"/>
                    <a:pt x="-3475" y="3191"/>
                    <a:pt x="975" y="11588"/>
                  </a:cubicBezTo>
                  <a:cubicBezTo>
                    <a:pt x="4176" y="18384"/>
                    <a:pt x="7371" y="25181"/>
                    <a:pt x="10556" y="31978"/>
                  </a:cubicBezTo>
                  <a:cubicBezTo>
                    <a:pt x="15906" y="39980"/>
                    <a:pt x="27745" y="32109"/>
                    <a:pt x="23295" y="237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3" y="143242"/>
            <a:ext cx="8820873" cy="49503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10381" y="258227"/>
            <a:ext cx="3126422" cy="143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20902509">
            <a:off x="6310713" y="1227506"/>
            <a:ext cx="2589754" cy="785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18871838">
            <a:off x="6669683" y="1825417"/>
            <a:ext cx="523623" cy="44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en-US"/>
          </a:p>
        </p:txBody>
      </p:sp>
      <p:pic>
        <p:nvPicPr>
          <p:cNvPr id="8" name="Đồng hồ đếm ngược 1phút đã cắ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4658" y="38515"/>
            <a:ext cx="1887741" cy="10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2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grpSp>
        <p:nvGrpSpPr>
          <p:cNvPr id="201" name="Google Shape;201;p17"/>
          <p:cNvGrpSpPr/>
          <p:nvPr/>
        </p:nvGrpSpPr>
        <p:grpSpPr>
          <a:xfrm>
            <a:off x="3317260" y="473610"/>
            <a:ext cx="2509394" cy="2463112"/>
            <a:chOff x="576654" y="555403"/>
            <a:chExt cx="3865959" cy="3794658"/>
          </a:xfrm>
        </p:grpSpPr>
        <p:sp>
          <p:nvSpPr>
            <p:cNvPr id="202" name="Google Shape;202;p17"/>
            <p:cNvSpPr/>
            <p:nvPr/>
          </p:nvSpPr>
          <p:spPr>
            <a:xfrm>
              <a:off x="619289" y="555403"/>
              <a:ext cx="3823324" cy="3794658"/>
            </a:xfrm>
            <a:custGeom>
              <a:avLst/>
              <a:gdLst/>
              <a:ahLst/>
              <a:cxnLst/>
              <a:rect l="l" t="t" r="r" b="b"/>
              <a:pathLst>
                <a:path w="1812002" h="1798416" extrusionOk="0">
                  <a:moveTo>
                    <a:pt x="1803580" y="754533"/>
                  </a:moveTo>
                  <a:cubicBezTo>
                    <a:pt x="1755126" y="365965"/>
                    <a:pt x="1420404" y="43389"/>
                    <a:pt x="1031243" y="5415"/>
                  </a:cubicBezTo>
                  <a:cubicBezTo>
                    <a:pt x="982060" y="-66"/>
                    <a:pt x="932504" y="-1381"/>
                    <a:pt x="883099" y="1447"/>
                  </a:cubicBezTo>
                  <a:cubicBezTo>
                    <a:pt x="873803" y="1973"/>
                    <a:pt x="873957" y="16794"/>
                    <a:pt x="883691" y="16246"/>
                  </a:cubicBezTo>
                  <a:cubicBezTo>
                    <a:pt x="1757494" y="-18263"/>
                    <a:pt x="2121442" y="1058868"/>
                    <a:pt x="1445508" y="1590605"/>
                  </a:cubicBezTo>
                  <a:cubicBezTo>
                    <a:pt x="1154174" y="1812547"/>
                    <a:pt x="730088" y="1849314"/>
                    <a:pt x="411765" y="1663262"/>
                  </a:cubicBezTo>
                  <a:cubicBezTo>
                    <a:pt x="67769" y="1470874"/>
                    <a:pt x="-50821" y="1022824"/>
                    <a:pt x="50843" y="658548"/>
                  </a:cubicBezTo>
                  <a:cubicBezTo>
                    <a:pt x="145996" y="257328"/>
                    <a:pt x="571617" y="-46393"/>
                    <a:pt x="981233" y="77876"/>
                  </a:cubicBezTo>
                  <a:cubicBezTo>
                    <a:pt x="990003" y="80529"/>
                    <a:pt x="993533" y="65949"/>
                    <a:pt x="984391" y="63186"/>
                  </a:cubicBezTo>
                  <a:cubicBezTo>
                    <a:pt x="621232" y="-46436"/>
                    <a:pt x="223477" y="180680"/>
                    <a:pt x="83292" y="523010"/>
                  </a:cubicBezTo>
                  <a:cubicBezTo>
                    <a:pt x="-163184" y="1097697"/>
                    <a:pt x="154152" y="1768368"/>
                    <a:pt x="813533" y="1796542"/>
                  </a:cubicBezTo>
                  <a:cubicBezTo>
                    <a:pt x="1393503" y="1832827"/>
                    <a:pt x="1882662" y="1337310"/>
                    <a:pt x="1803580" y="7545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576654" y="3067330"/>
              <a:ext cx="620488" cy="986037"/>
            </a:xfrm>
            <a:custGeom>
              <a:avLst/>
              <a:gdLst/>
              <a:ahLst/>
              <a:cxnLst/>
              <a:rect l="l" t="t" r="r" b="b"/>
              <a:pathLst>
                <a:path w="294070" h="467316" extrusionOk="0">
                  <a:moveTo>
                    <a:pt x="291610" y="454155"/>
                  </a:moveTo>
                  <a:cubicBezTo>
                    <a:pt x="153814" y="339512"/>
                    <a:pt x="54825" y="179550"/>
                    <a:pt x="14308" y="4834"/>
                  </a:cubicBezTo>
                  <a:cubicBezTo>
                    <a:pt x="12116" y="-4528"/>
                    <a:pt x="-1872" y="1084"/>
                    <a:pt x="211" y="10007"/>
                  </a:cubicBezTo>
                  <a:cubicBezTo>
                    <a:pt x="42374" y="188276"/>
                    <a:pt x="141091" y="348128"/>
                    <a:pt x="281612" y="465666"/>
                  </a:cubicBezTo>
                  <a:cubicBezTo>
                    <a:pt x="288760" y="471585"/>
                    <a:pt x="298757" y="460141"/>
                    <a:pt x="291610" y="4541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625052" y="3542878"/>
              <a:ext cx="246686" cy="335935"/>
            </a:xfrm>
            <a:custGeom>
              <a:avLst/>
              <a:gdLst/>
              <a:ahLst/>
              <a:cxnLst/>
              <a:rect l="l" t="t" r="r" b="b"/>
              <a:pathLst>
                <a:path w="116913" h="159211" extrusionOk="0">
                  <a:moveTo>
                    <a:pt x="114759" y="145770"/>
                  </a:moveTo>
                  <a:cubicBezTo>
                    <a:pt x="73155" y="104376"/>
                    <a:pt x="38848" y="56252"/>
                    <a:pt x="13292" y="3435"/>
                  </a:cubicBezTo>
                  <a:cubicBezTo>
                    <a:pt x="9193" y="-5027"/>
                    <a:pt x="-3195" y="3808"/>
                    <a:pt x="774" y="12030"/>
                  </a:cubicBezTo>
                  <a:cubicBezTo>
                    <a:pt x="27012" y="65964"/>
                    <a:pt x="62178" y="115053"/>
                    <a:pt x="104784" y="157258"/>
                  </a:cubicBezTo>
                  <a:cubicBezTo>
                    <a:pt x="111361" y="163814"/>
                    <a:pt x="121337" y="152303"/>
                    <a:pt x="114759" y="1457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3508732" y="703042"/>
              <a:ext cx="736985" cy="678722"/>
            </a:xfrm>
            <a:custGeom>
              <a:avLst/>
              <a:gdLst/>
              <a:ahLst/>
              <a:cxnLst/>
              <a:rect l="l" t="t" r="r" b="b"/>
              <a:pathLst>
                <a:path w="349282" h="321669" extrusionOk="0">
                  <a:moveTo>
                    <a:pt x="348469" y="309928"/>
                  </a:moveTo>
                  <a:cubicBezTo>
                    <a:pt x="278003" y="170664"/>
                    <a:pt x="156037" y="58585"/>
                    <a:pt x="11050" y="551"/>
                  </a:cubicBezTo>
                  <a:cubicBezTo>
                    <a:pt x="2543" y="-2847"/>
                    <a:pt x="-4823" y="10439"/>
                    <a:pt x="3968" y="13969"/>
                  </a:cubicBezTo>
                  <a:cubicBezTo>
                    <a:pt x="146478" y="70973"/>
                    <a:pt x="266844" y="180859"/>
                    <a:pt x="335709" y="318194"/>
                  </a:cubicBezTo>
                  <a:cubicBezTo>
                    <a:pt x="339918" y="326613"/>
                    <a:pt x="352591" y="318107"/>
                    <a:pt x="348469" y="3099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4237875" y="1405342"/>
              <a:ext cx="51220" cy="74504"/>
            </a:xfrm>
            <a:custGeom>
              <a:avLst/>
              <a:gdLst/>
              <a:ahLst/>
              <a:cxnLst/>
              <a:rect l="l" t="t" r="r" b="b"/>
              <a:pathLst>
                <a:path w="24275" h="35310" extrusionOk="0">
                  <a:moveTo>
                    <a:pt x="23295" y="23713"/>
                  </a:moveTo>
                  <a:lnTo>
                    <a:pt x="13692" y="3323"/>
                  </a:lnTo>
                  <a:cubicBezTo>
                    <a:pt x="8452" y="-4658"/>
                    <a:pt x="-3475" y="3191"/>
                    <a:pt x="975" y="11588"/>
                  </a:cubicBezTo>
                  <a:cubicBezTo>
                    <a:pt x="4176" y="18384"/>
                    <a:pt x="7371" y="25181"/>
                    <a:pt x="10556" y="31978"/>
                  </a:cubicBezTo>
                  <a:cubicBezTo>
                    <a:pt x="15906" y="39980"/>
                    <a:pt x="27745" y="32109"/>
                    <a:pt x="23295" y="237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3" y="143242"/>
            <a:ext cx="8820873" cy="49503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10381" y="258227"/>
            <a:ext cx="3126422" cy="143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20902509">
            <a:off x="6310713" y="1227506"/>
            <a:ext cx="2589754" cy="785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18871838">
            <a:off x="6669683" y="1825417"/>
            <a:ext cx="523623" cy="44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458" y="235723"/>
            <a:ext cx="2824187" cy="215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02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1979965" y="666246"/>
            <a:ext cx="5905784" cy="1446550"/>
          </a:xfrm>
          <a:prstGeom prst="rect">
            <a:avLst/>
          </a:prstGeom>
          <a:noFill/>
        </p:spPr>
        <p:txBody>
          <a:bodyPr wrap="none" lIns="91394" tIns="45697" rIns="91394" bIns="45697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 x  3  =  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69272" y="1809750"/>
            <a:ext cx="0" cy="59055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50157" y="2381273"/>
            <a:ext cx="2279791" cy="1323439"/>
          </a:xfrm>
          <a:prstGeom prst="rect">
            <a:avLst/>
          </a:prstGeom>
          <a:noFill/>
        </p:spPr>
        <p:txBody>
          <a:bodyPr wrap="none" lIns="91394" tIns="45697" rIns="91394" bIns="45697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3590" y="2416397"/>
            <a:ext cx="3028950" cy="1323439"/>
          </a:xfrm>
          <a:prstGeom prst="rect">
            <a:avLst/>
          </a:prstGeom>
          <a:noFill/>
        </p:spPr>
        <p:txBody>
          <a:bodyPr wrap="square" lIns="91394" tIns="45697" rIns="91394" bIns="45697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086710" y="1857375"/>
            <a:ext cx="0" cy="59055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65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08" y="520910"/>
            <a:ext cx="1835189" cy="2298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08" y="529444"/>
            <a:ext cx="1748129" cy="22985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330" y="531639"/>
            <a:ext cx="1932845" cy="22985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59159" y="101290"/>
            <a:ext cx="4728826" cy="523220"/>
          </a:xfrm>
          <a:prstGeom prst="rect">
            <a:avLst/>
          </a:prstGeom>
          <a:noFill/>
        </p:spPr>
        <p:txBody>
          <a:bodyPr wrap="square" lIns="91394" tIns="45697" rIns="91394" bIns="4569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THẢO LUẬN NHÓM ĐÔI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1894" y="3014684"/>
            <a:ext cx="8335478" cy="1815882"/>
          </a:xfrm>
          <a:prstGeom prst="rect">
            <a:avLst/>
          </a:prstGeom>
        </p:spPr>
        <p:txBody>
          <a:bodyPr wrap="square" lIns="91394" tIns="45697" rIns="91394" bIns="45697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+ 2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Đồng hồ đếm ngược 1phút đã cắ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4690" y="101290"/>
            <a:ext cx="1632682" cy="1046790"/>
          </a:xfrm>
        </p:spPr>
      </p:pic>
    </p:spTree>
    <p:extLst>
      <p:ext uri="{BB962C8B-B14F-4D97-AF65-F5344CB8AC3E}">
        <p14:creationId xmlns:p14="http://schemas.microsoft.com/office/powerpoint/2010/main" val="52832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8.xml><?xml version="1.0" encoding="utf-8"?>
<a:theme xmlns:a="http://schemas.openxmlformats.org/drawingml/2006/main" name="8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677</Words>
  <Application>Microsoft Office PowerPoint</Application>
  <PresentationFormat>On-screen Show (16:9)</PresentationFormat>
  <Paragraphs>239</Paragraphs>
  <Slides>31</Slides>
  <Notes>9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Arial</vt:lpstr>
      <vt:lpstr>#9Slide02 Tieu de dai</vt:lpstr>
      <vt:lpstr>#9Slide02 Noi dung dai</vt:lpstr>
      <vt:lpstr>Roboto</vt:lpstr>
      <vt:lpstr>Calibri</vt:lpstr>
      <vt:lpstr>Arial-Rounded</vt:lpstr>
      <vt:lpstr>Times New Roman</vt:lpstr>
      <vt:lpstr>VNI-Swiss-Condense</vt:lpstr>
      <vt:lpstr>.VnTimeH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BAN GIÁM KHẢO, QUÝ THẦY CÔ  ĐÃ VỀ DỰ GIỜ TIẾT HỌC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VÀ CÁC BẠN ĐẾN VỚI TIẾT HỌC NGÀY HÔM NAY</dc:title>
  <cp:lastModifiedBy>Administrator</cp:lastModifiedBy>
  <cp:revision>89</cp:revision>
  <dcterms:modified xsi:type="dcterms:W3CDTF">2022-11-08T16:15:55Z</dcterms:modified>
</cp:coreProperties>
</file>