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sldIdLst>
    <p:sldId id="448" r:id="rId5"/>
    <p:sldId id="497" r:id="rId6"/>
    <p:sldId id="498" r:id="rId7"/>
    <p:sldId id="499" r:id="rId8"/>
    <p:sldId id="485" r:id="rId9"/>
    <p:sldId id="256" r:id="rId10"/>
    <p:sldId id="491" r:id="rId11"/>
    <p:sldId id="488" r:id="rId12"/>
    <p:sldId id="486" r:id="rId13"/>
    <p:sldId id="490" r:id="rId14"/>
    <p:sldId id="489" r:id="rId15"/>
    <p:sldId id="504" r:id="rId16"/>
    <p:sldId id="505" r:id="rId17"/>
    <p:sldId id="285" r:id="rId18"/>
    <p:sldId id="493" r:id="rId19"/>
    <p:sldId id="487" r:id="rId20"/>
    <p:sldId id="492" r:id="rId21"/>
    <p:sldId id="495" r:id="rId22"/>
    <p:sldId id="496" r:id="rId23"/>
    <p:sldId id="502" r:id="rId24"/>
    <p:sldId id="503" r:id="rId25"/>
    <p:sldId id="4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58D4D2-740B-1A1F-BC60-F505A2D10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4353B-48F3-43D3-961F-ACE4BA7F1AAB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C4B13D-CF1A-F43B-6057-FF4205744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9E1AC7-CE5A-EF6B-3B79-DB7DCF1AA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E0E9B-416F-4621-9F73-CE82E5C9CF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96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0B475C-DA3D-8515-ACCE-044EE73B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D8F5A-30E3-4B60-B832-02330C4CC370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4AC86F-A09B-101F-A93A-D32032D9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C673BA-5F9C-BA8E-3174-AD9164EF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F4009-646D-40A1-9C67-959249A659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59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5F092C-FA9C-AFC4-5C24-BD47D3BC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E8923-4FDC-486E-B254-96C1260F4896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D6B0A3-E8E2-437F-3115-AE8EE313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FAEBA4-2771-6DE5-79E9-8665B4AC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026DF-A19C-4EA8-9F96-3F064599B7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384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17E4D-C36B-4BFA-A75F-92E8197FD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123791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56A5235-AE47-388E-8104-AF42840987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4BA028D-D904-1177-C938-85FF6CF653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CB4B724-23B8-3A12-C709-284E02CE10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61A3F-5C5E-492D-9E03-5DDE8B114E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451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E4F11BE-9D0F-3DB0-8EAE-45950B317C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66DC0CB-DCBC-11EE-5EC8-C8EAC3AD1F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3475BB3-C0D7-BFF1-1A9F-119483C9D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3299F2-1DA1-4A1D-8730-AA6336F09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634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C1D0FB7-5CF7-4434-C736-0019191179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B8FBBF6-2575-ECF4-BDAC-B18EA8AD63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AA94D3D-146A-0C47-3233-51D4635CD0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B9785-86F3-4AF4-BC58-8FD85F60EE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558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5621644-9B27-B753-F10D-15671ECFE3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C5C4E32-0CE3-94D0-02F4-3B1AF669F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AF31C9D-62F5-5C07-1073-C69FA7BDA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A8C49-36FE-4794-98A5-ADAE4B9F2F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187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A55FF55-4794-AD99-A241-BBA208D2C7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7014183D-54A7-BC81-9C6F-9FDE77F20E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CD303C55-E28F-BBB0-DF3A-7C7987014A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3BAE4F-E63A-4E2D-A615-7578B7D363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266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BE59606C-1A47-2449-2678-363614521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E81E13F5-4BC4-E07E-FED9-2CC3571DAB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7F32847D-910E-B43B-4FE8-71EE4E9B9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E1EF32-C545-4E04-BE13-39B3EA7A64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905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B6C17533-9AE0-8483-B328-B62E3A285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AE150671-C4B7-AABE-7DF7-AF2D91A69E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E4DB9BA2-0DBC-98CD-40BE-3C1C245888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E6DD4-A5A0-4D97-87D0-84F2D1BEFB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757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17F0B4-7D46-A145-3AA8-8E22AD7AB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26F0F-A18B-4B7F-BDE7-42168DF74F0E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BFC668-8BFC-A26E-20B9-FFF0235E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7154B2-9E48-19FD-E81B-D9C83947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AC584-CD73-4B55-B172-932C90197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704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381C0AA-53D9-468D-DEE9-6204D95322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189BD8B-885E-1629-7FC3-EEDB7BE306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422E41C-6939-6200-EC67-ACD53CBC20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207D9-83B8-486D-ACD4-02EB0BF1EF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919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594D728-E673-9150-6D93-994CCFD4D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E0B63F1-C8B4-E29D-F63E-36E64BC961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ABDBB0-827A-F05E-5412-26DC37036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AEA096-9E0F-4323-AB86-D68E1C3A8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688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4C5755C-465B-24B9-49F3-0C5C1C1F3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C64FE98-86B6-12E7-26A4-9E2CEA0CA7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1DFE44F-326E-DA17-0AE6-B816DE0CEB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30190-062F-4A25-9831-E38C56FCF1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64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7D67C64-9EA6-6123-740D-5613E60C5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4F76F48-0678-F8F5-65A8-A901D225DF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A1A7573-BB3E-FACB-F7AC-2F1758DBF0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D0105-2C3A-4C4B-9C3C-34D2C86B83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615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8065B59-D0A8-8AA2-50A2-093FF66651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B072FDC-EB24-6DDA-F657-516A01265D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EEF3A95C-532C-6533-3BD8-D3AB94F48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E5625D-04BC-48AB-BCA9-823FEF40A9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727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05540EA-0402-D48A-AD2E-98F03C468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B68DFED9-C864-2EEE-34B1-A873CFEA30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9AC0755C-E498-6E5F-4A30-3ECD90EFC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089A8-AACA-4B8B-AED4-DD1775D566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50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A55D8F-9B8C-E77D-C5ED-46556A154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EE186B-92CD-D5AF-293E-FD14E64CA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688232-2F55-B8DE-5406-80221A39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2D8D-B8F6-4278-9D77-0FF1291D92A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92FF8F-81A1-3C5B-90E9-6658F020D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58FABB-6208-4338-B08F-70F9F870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6E00-9E6E-4B1D-9497-54A457BB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60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15EB00-8910-5A41-5570-9B6891634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87606D0-DE73-E1B7-5336-2639C6001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91E9E4-4191-D411-C9E7-6B8DA0580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2D8D-B8F6-4278-9D77-0FF1291D92A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9CC513-7E70-1262-28F5-18E3DB81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E04CF0-784A-033A-C405-2DEC14FA2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6E00-9E6E-4B1D-9497-54A457BB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4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A26893-A6F5-75A1-241F-5DB52387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03621DE-958B-0906-CD5A-4EEDB5941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BFFE07-B8DD-F235-9E1D-BE834D66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2D8D-B8F6-4278-9D77-0FF1291D92A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8715BE-8610-8F23-2061-30F10E2A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4E4367-3DE6-F36D-A1EC-EC9BBA39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6E00-9E6E-4B1D-9497-54A457BB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37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7C5B72-5B5F-A2BA-FFBA-C5B4CC70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B8CDFB-7664-4C64-8822-3D0356250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CF4C9E8-8F25-821F-4E2A-DDE1E0DF0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AD25F1-F5A8-D1B2-51FE-BC38112BA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2D8D-B8F6-4278-9D77-0FF1291D92A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F85B908-E398-3344-A32B-0B6A24478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D10F36-9AA6-0EB1-F44F-B046BBC3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6E00-9E6E-4B1D-9497-54A457BB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88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716560-270F-F20C-0937-7CCC62E88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B7FCB-2F71-41B0-9151-F062CE369213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71BCB6-70A8-C611-ACB3-235FA355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A0207-A13A-82ED-1A59-11A003AC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CD3A6-B75A-4983-B644-DBBD8EA7F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836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F3FBD9-CC51-90B7-E3C6-4707E987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99447E1-D1DE-D8EE-05A8-4050EBF83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2D483A-D4B3-607C-1FB3-6C501DC5B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0E47516-9DBB-4862-A94A-D44B591089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C1E5F49-6B37-6E4C-6EFA-33E97CA62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73A25BB-7C58-5FB2-7E39-345C7BA7E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2D8D-B8F6-4278-9D77-0FF1291D92A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ECC418D-B3E7-89F4-7303-63F6DC99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CC0A9BB-8793-949E-1A23-A52BFD312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6E00-9E6E-4B1D-9497-54A457BB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1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3D513A-162A-7EF0-7388-41F9B689A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1BF451C-51C3-ECCC-5934-161C6E753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2D8D-B8F6-4278-9D77-0FF1291D92A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45EC658-AB54-D535-299D-5F4960F96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502151A-A5D0-5DE8-E8E7-38EF31D27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6E00-9E6E-4B1D-9497-54A457BB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8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455E04-1B26-AF8A-C5A4-2D317E4F6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2D8D-B8F6-4278-9D77-0FF1291D92A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1A79DC1-F64F-72DA-99F3-11F2E06E1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C16083D-0E90-4EA4-F0C6-E1C6DBDF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6E00-9E6E-4B1D-9497-54A457BB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02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05711A-30F5-96CB-CC0C-07793495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CBA6D1-FA46-67A5-3FCF-158ABC1F8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7CD2CD-3368-5C49-6BD8-B3F5C46AB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A89537-10D2-ADCA-F70A-AE4E6C9CA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2D8D-B8F6-4278-9D77-0FF1291D92A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4628AA9-F0A7-4C18-6D77-1B5B45A5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E31535A-476C-679C-1C3B-AC97CF73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6E00-9E6E-4B1D-9497-54A457BB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39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0C1D7E-6BD0-5E30-73DA-4E0A93D1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D61140C-83CB-08DD-A317-74D143E37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8DF44EB-CEA5-DA36-EE6A-E32A13E1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6A49A5-08B4-A846-89C8-0AD72A9E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2D8D-B8F6-4278-9D77-0FF1291D92A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97D2D2-D3A2-99C6-012E-7E0E3DBE0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EC5FC4D-6F44-E3A9-E55E-8EAB47F7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6E00-9E6E-4B1D-9497-54A457BB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95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1816DF-A5E7-A1F6-F3A6-F4E3F5DD6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6633B71-0D59-16A8-F4E1-24035BD1F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937198-9AFF-2344-3380-B749A4B6F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2D8D-B8F6-4278-9D77-0FF1291D92A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5F0FB4-A40C-CBB7-636C-5873F5B3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20E10-73A3-46DC-5DE7-7D8A15D9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6E00-9E6E-4B1D-9497-54A457BB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18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B97F8DE-377F-39A8-B515-3002B018C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4321F7-3EBE-4631-C214-362FC3D4C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9463A6-795E-415D-5F6C-2E90D254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2D8D-B8F6-4278-9D77-0FF1291D92A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EB325B-22BC-E45D-7150-7145AD601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A42C61-36B6-EE17-B823-819DC5B7A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6E00-9E6E-4B1D-9497-54A457BB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78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8EC-0CC4-4217-9D68-6C5632DC116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A318-0096-4D3A-BE22-77C6E29AA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23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8EC-0CC4-4217-9D68-6C5632DC116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A318-0096-4D3A-BE22-77C6E29AA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77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8EC-0CC4-4217-9D68-6C5632DC116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A318-0096-4D3A-BE22-77C6E29AA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19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9A82053-3AA1-B015-9EDA-9193D938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A3E60-BA4E-417D-AB0C-61174DACEBD2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C20ED450-67E7-72EB-5508-BBEDDD40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9510BAC-D3C3-EEF8-1946-AFECB633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1C278-7E41-48E9-9316-748F5F905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3408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8EC-0CC4-4217-9D68-6C5632DC116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A318-0096-4D3A-BE22-77C6E29AA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52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8EC-0CC4-4217-9D68-6C5632DC116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A318-0096-4D3A-BE22-77C6E29AA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59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8EC-0CC4-4217-9D68-6C5632DC116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A318-0096-4D3A-BE22-77C6E29AA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55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8EC-0CC4-4217-9D68-6C5632DC116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A318-0096-4D3A-BE22-77C6E29AA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91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8EC-0CC4-4217-9D68-6C5632DC116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A318-0096-4D3A-BE22-77C6E29AA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8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8EC-0CC4-4217-9D68-6C5632DC116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A318-0096-4D3A-BE22-77C6E29AA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406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8EC-0CC4-4217-9D68-6C5632DC116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A318-0096-4D3A-BE22-77C6E29AA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70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8EC-0CC4-4217-9D68-6C5632DC116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A318-0096-4D3A-BE22-77C6E29AA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2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77D39F92-712D-053D-25DF-0B764852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A11BB-A9A1-415C-849A-41A6C986E678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61389247-1127-417A-4A28-F18B5A73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B80CAB3A-FAE1-6150-F2C9-F92F1D58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07467-E292-4B15-8E38-80EFAA2D7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76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9A4D95A7-08D7-DE36-573F-8474E0107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B437D-5464-4A14-A44B-A56B46C9AFD0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5223F280-AC1A-5ADA-FAB2-6B23813B1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70BAA19E-A01E-16AF-5BB2-8D3C54D1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C3BAD-9AD7-4BC8-AF96-EAF941D8DB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39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E3B3E66A-E8DD-3816-4989-993EC58B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FE9FA-04BD-4482-B00D-197BE680892F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12FC6A5C-8F68-55C4-75B5-EE04CD71B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DB81FB89-B31B-4128-5D4F-BFAC3D16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6BF7A-CF36-4A0C-AC4D-5188BCE188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2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E165077F-D088-FF10-26DF-DE5DB518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B3AFE-1343-4BB5-9E0E-B2E97A7D200E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246385F5-E928-B34F-D8DB-3836822F4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5779DF27-F5EE-35C9-BDFA-B5E3A9F8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2F143-FD78-495F-94D8-01A9ACDA53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415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F5062EA7-A115-EC41-0C1F-366C9C6F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9376-2147-4D31-AD74-A628D5D3FEFE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5E3FFF9-8FFA-EB16-F2F7-EA51846B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567D2E39-EC97-0163-FD2D-E7D5CD0D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8C9B4-6DB9-427A-8F95-C7CD178FD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94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5C2C8ECB-B69A-B7A7-3EAF-0BD1A723411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1BC2C585-195E-B4E4-882F-9B52B59C35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A47FE2-6246-D65F-23FF-AD9233983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8B9754E3-CC80-4865-967D-D1A80276AFC6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353317-76E6-FCD6-C89A-86430BDBA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552AC7-2681-0F55-14D7-BAC5EE147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6B89D26-338F-4E85-AE9E-E0E1A815D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59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="" xmlns:a16="http://schemas.microsoft.com/office/drawing/2014/main" id="{30A6C8FA-6470-A591-B532-7FA96786D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="" xmlns:a16="http://schemas.microsoft.com/office/drawing/2014/main" id="{050960AC-8D76-382E-3EC2-C06229DF1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3FA7982F-54D4-8642-9242-7740E64B11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E3764368-746C-2934-6700-6B81274B22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9FC23851-4D8E-E52C-E142-13D335EA14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F2A6F401-C10A-4EE0-98B2-EA90BD3D8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50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347A421-49E9-2778-FC86-28857E837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D9F9AC-1503-0FBF-AB6D-AD1C88F84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A5F641-C47A-07A8-B662-18A040E45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C2D8D-B8F6-4278-9D77-0FF1291D92A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C6D57E-0B51-7B41-1999-B041F2393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A13F10-7323-3E50-775B-8B2314E7D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86E00-9E6E-4B1D-9497-54A457BB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4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A88EC-0CC4-4217-9D68-6C5632DC116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6A318-0096-4D3A-BE22-77C6E29AA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3">
            <a:extLst>
              <a:ext uri="{FF2B5EF4-FFF2-40B4-BE49-F238E27FC236}">
                <a16:creationId xmlns="" xmlns:a16="http://schemas.microsoft.com/office/drawing/2014/main" id="{ECEF2D0C-3C83-FB76-EF44-DB7A42E97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9">
            <a:extLst>
              <a:ext uri="{FF2B5EF4-FFF2-40B4-BE49-F238E27FC236}">
                <a16:creationId xmlns="" xmlns:a16="http://schemas.microsoft.com/office/drawing/2014/main" id="{52809D83-5095-2B33-F637-D6EE0D49F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8915400" y="1316038"/>
            <a:ext cx="32766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5">
            <a:extLst>
              <a:ext uri="{FF2B5EF4-FFF2-40B4-BE49-F238E27FC236}">
                <a16:creationId xmlns="" xmlns:a16="http://schemas.microsoft.com/office/drawing/2014/main" id="{ABDBBE48-FC22-F500-B396-1256226D2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037" r="6248"/>
          <a:stretch>
            <a:fillRect/>
          </a:stretch>
        </p:blipFill>
        <p:spPr bwMode="auto">
          <a:xfrm>
            <a:off x="1096963" y="2508250"/>
            <a:ext cx="103124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6">
            <a:extLst>
              <a:ext uri="{FF2B5EF4-FFF2-40B4-BE49-F238E27FC236}">
                <a16:creationId xmlns="" xmlns:a16="http://schemas.microsoft.com/office/drawing/2014/main" id="{F981E69A-5A98-0749-9DEC-C4AB8527D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2" t="53519" r="2" b="6482"/>
          <a:stretch>
            <a:fillRect/>
          </a:stretch>
        </p:blipFill>
        <p:spPr bwMode="auto">
          <a:xfrm>
            <a:off x="10337800" y="3670300"/>
            <a:ext cx="1854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7">
            <a:extLst>
              <a:ext uri="{FF2B5EF4-FFF2-40B4-BE49-F238E27FC236}">
                <a16:creationId xmlns="" xmlns:a16="http://schemas.microsoft.com/office/drawing/2014/main" id="{BA84CA64-9175-1EEF-A1E1-0101CD627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9" b="15370"/>
          <a:stretch>
            <a:fillRect/>
          </a:stretch>
        </p:blipFill>
        <p:spPr bwMode="auto">
          <a:xfrm>
            <a:off x="0" y="4914900"/>
            <a:ext cx="21082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8">
            <a:extLst>
              <a:ext uri="{FF2B5EF4-FFF2-40B4-BE49-F238E27FC236}">
                <a16:creationId xmlns="" xmlns:a16="http://schemas.microsoft.com/office/drawing/2014/main" id="{0BD14F6B-9A30-BF72-021E-25CE0ABDA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239713" y="50800"/>
            <a:ext cx="32766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6D3AD3C-3C84-AA4E-4D72-541EBB165B73}"/>
              </a:ext>
            </a:extLst>
          </p:cNvPr>
          <p:cNvSpPr txBox="1"/>
          <p:nvPr/>
        </p:nvSpPr>
        <p:spPr>
          <a:xfrm>
            <a:off x="2806700" y="4787900"/>
            <a:ext cx="6702425" cy="749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1200" cap="none" spc="-40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Trường Tiểu </a:t>
            </a:r>
            <a:r>
              <a:rPr kumimoji="0" lang="en-US" altLang="zh-CN" sz="4267" b="1" i="0" u="none" strike="noStrike" kern="1200" cap="none" spc="-40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4267" b="1" i="0" u="none" strike="noStrike" kern="1200" cap="none" spc="-40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67" b="1" i="0" u="none" strike="noStrike" kern="1200" cap="none" spc="-40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Đằng</a:t>
            </a:r>
            <a:r>
              <a:rPr kumimoji="0" lang="en-US" altLang="zh-CN" sz="4267" b="1" i="0" u="none" strike="noStrike" kern="1200" cap="none" spc="-40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67" b="1" i="0" u="none" strike="noStrike" kern="1200" cap="none" spc="-40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Lâm</a:t>
            </a:r>
            <a:endParaRPr kumimoji="0" lang="zh-CN" altLang="en-US" sz="4267" b="1" i="0" u="none" strike="noStrike" kern="1200" cap="none" spc="-40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B313CF4-2746-FD72-6B9E-B2E9222E1592}"/>
              </a:ext>
            </a:extLst>
          </p:cNvPr>
          <p:cNvSpPr txBox="1"/>
          <p:nvPr/>
        </p:nvSpPr>
        <p:spPr>
          <a:xfrm>
            <a:off x="3112648" y="4137986"/>
            <a:ext cx="622070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A5A5A5">
                          <a:lumMod val="50000"/>
                        </a:srgbClr>
                      </a:gs>
                      <a:gs pos="0">
                        <a:srgbClr val="A5A5A5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GV: </a:t>
            </a:r>
            <a:r>
              <a:rPr kumimoji="0" lang="en-US" altLang="zh-CN" sz="36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A5A5A5">
                          <a:lumMod val="50000"/>
                        </a:srgbClr>
                      </a:gs>
                      <a:gs pos="0">
                        <a:srgbClr val="A5A5A5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Nguyễn</a:t>
            </a:r>
            <a:r>
              <a:rPr kumimoji="0" lang="en-US" altLang="zh-CN" sz="36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A5A5A5">
                          <a:lumMod val="50000"/>
                        </a:srgbClr>
                      </a:gs>
                      <a:gs pos="0">
                        <a:srgbClr val="A5A5A5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A5A5A5">
                          <a:lumMod val="50000"/>
                        </a:srgbClr>
                      </a:gs>
                      <a:gs pos="0">
                        <a:srgbClr val="A5A5A5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Thị</a:t>
            </a:r>
            <a:r>
              <a:rPr kumimoji="0" lang="en-US" altLang="zh-CN" sz="36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A5A5A5">
                          <a:lumMod val="50000"/>
                        </a:srgbClr>
                      </a:gs>
                      <a:gs pos="0">
                        <a:srgbClr val="A5A5A5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smtClean="0">
                <a:ln w="31550" cmpd="sng">
                  <a:gradFill>
                    <a:gsLst>
                      <a:gs pos="64000">
                        <a:srgbClr val="A5A5A5">
                          <a:lumMod val="50000"/>
                        </a:srgbClr>
                      </a:gs>
                      <a:gs pos="0">
                        <a:srgbClr val="A5A5A5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Minh</a:t>
            </a:r>
            <a:r>
              <a:rPr kumimoji="0" lang="vi-VN" altLang="zh-CN" sz="3600" b="1" i="0" u="none" strike="noStrike" kern="1200" cap="none" spc="0" normalizeH="0" noProof="0" dirty="0" smtClean="0">
                <a:ln w="31550" cmpd="sng">
                  <a:gradFill>
                    <a:gsLst>
                      <a:gs pos="64000">
                        <a:srgbClr val="A5A5A5">
                          <a:lumMod val="50000"/>
                        </a:srgbClr>
                      </a:gs>
                      <a:gs pos="0">
                        <a:srgbClr val="A5A5A5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1976</a:t>
            </a:r>
            <a:endParaRPr kumimoji="0" lang="zh-CN" altLang="en-US" sz="36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A5A5A5">
                        <a:lumMod val="50000"/>
                      </a:srgbClr>
                    </a:gs>
                    <a:gs pos="0">
                      <a:srgbClr val="A5A5A5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0" name="16">
            <a:extLst>
              <a:ext uri="{FF2B5EF4-FFF2-40B4-BE49-F238E27FC236}">
                <a16:creationId xmlns="" xmlns:a16="http://schemas.microsoft.com/office/drawing/2014/main" id="{0D7F0547-D6D0-6FFB-9099-124453F049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934">
            <a:off x="3765550" y="2806700"/>
            <a:ext cx="10795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7">
            <a:extLst>
              <a:ext uri="{FF2B5EF4-FFF2-40B4-BE49-F238E27FC236}">
                <a16:creationId xmlns="" xmlns:a16="http://schemas.microsoft.com/office/drawing/2014/main" id="{F9E48E46-9427-2988-246D-8E6F96A142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3392488"/>
            <a:ext cx="11477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18">
            <a:extLst>
              <a:ext uri="{FF2B5EF4-FFF2-40B4-BE49-F238E27FC236}">
                <a16:creationId xmlns="" xmlns:a16="http://schemas.microsoft.com/office/drawing/2014/main" id="{46279955-03CE-0999-6A77-0B3E0A0686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2"/>
          <a:stretch>
            <a:fillRect/>
          </a:stretch>
        </p:blipFill>
        <p:spPr bwMode="auto">
          <a:xfrm>
            <a:off x="0" y="5527675"/>
            <a:ext cx="121920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TextBox 16">
            <a:extLst>
              <a:ext uri="{FF2B5EF4-FFF2-40B4-BE49-F238E27FC236}">
                <a16:creationId xmlns="" xmlns:a16="http://schemas.microsoft.com/office/drawing/2014/main" id="{BC05768E-9977-3A11-3D82-9AEE439E9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788" y="546100"/>
            <a:ext cx="6851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HẢI 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ĐÀO TẠO QUẬN HẢI AN</a:t>
            </a:r>
          </a:p>
        </p:txBody>
      </p:sp>
      <p:sp>
        <p:nvSpPr>
          <p:cNvPr id="12304" name="TextBox 17">
            <a:extLst>
              <a:ext uri="{FF2B5EF4-FFF2-40B4-BE49-F238E27FC236}">
                <a16:creationId xmlns="" xmlns:a16="http://schemas.microsoft.com/office/drawing/2014/main" id="{7981B47D-7BBA-B47F-5590-2DA892591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788" y="1824038"/>
            <a:ext cx="6851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LỊCH SỬ VÀ ĐỊA LÍ LỚP 4</a:t>
            </a:r>
          </a:p>
        </p:txBody>
      </p:sp>
      <p:pic>
        <p:nvPicPr>
          <p:cNvPr id="12306" name="Picture 18" descr="Solar Companies Brisbane, Best Solar System Installers &amp; Providers ...">
            <a:extLst>
              <a:ext uri="{FF2B5EF4-FFF2-40B4-BE49-F238E27FC236}">
                <a16:creationId xmlns="" xmlns:a16="http://schemas.microsoft.com/office/drawing/2014/main" id="{7FD9699A-A46F-6089-45B1-03D0F7CFB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038" y="231775"/>
            <a:ext cx="1503362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0B4993-872B-7417-7C8F-7D622AE66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4" y="0"/>
            <a:ext cx="759393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2DBFA0-1F93-9E93-B9E2-A4DE19868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1" y="123755"/>
            <a:ext cx="4345906" cy="453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4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B13633-F42D-904D-2B39-FD7AB3F26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78"/>
            <a:ext cx="12192000" cy="680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1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12A34B-4B7A-89F7-5CCC-E170E9DF3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98" y="0"/>
            <a:ext cx="7511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4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0B4993-872B-7417-7C8F-7D622AE66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0"/>
            <a:ext cx="11756571" cy="66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6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7DF046B2-42DD-4446-67A6-AA7CB13082FC}"/>
              </a:ext>
            </a:extLst>
          </p:cNvPr>
          <p:cNvSpPr/>
          <p:nvPr/>
        </p:nvSpPr>
        <p:spPr>
          <a:xfrm rot="16200000">
            <a:off x="151513" y="1244840"/>
            <a:ext cx="3555817" cy="3287343"/>
          </a:xfrm>
          <a:prstGeom prst="wedgeRoundRectCallou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9189" y="1549312"/>
            <a:ext cx="30447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4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4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đồ, </a:t>
            </a:r>
            <a:r>
              <a:rPr kumimoji="0" lang="en-US" sz="4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4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đồ</a:t>
            </a:r>
            <a:endParaRPr kumimoji="0" lang="en-US" sz="4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4292" y="118959"/>
            <a:ext cx="7663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1. </a:t>
            </a:r>
            <a:r>
              <a:rPr lang="en-US" altLang="zh-CN" sz="4800" dirty="0" err="1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Đọc</a:t>
            </a:r>
            <a:r>
              <a:rPr lang="en-US" altLang="zh-CN" sz="48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tên</a:t>
            </a:r>
            <a:r>
              <a:rPr lang="en-US" altLang="zh-CN" sz="48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bản</a:t>
            </a:r>
            <a:r>
              <a:rPr lang="en-US" altLang="zh-CN" sz="48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đồ, </a:t>
            </a:r>
            <a:r>
              <a:rPr lang="en-US" altLang="zh-CN" sz="4800" dirty="0" err="1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lược</a:t>
            </a:r>
            <a:r>
              <a:rPr lang="en-US" altLang="zh-CN" sz="48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đồ </a:t>
            </a:r>
            <a:r>
              <a:rPr lang="en-US" altLang="zh-CN" sz="4800" dirty="0" err="1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để</a:t>
            </a:r>
            <a:r>
              <a:rPr lang="en-US" altLang="zh-CN" sz="48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lang="en-US" altLang="zh-CN" sz="48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phương</a:t>
            </a:r>
            <a:r>
              <a:rPr lang="en-US" altLang="zh-CN" sz="48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tiện</a:t>
            </a:r>
            <a:r>
              <a:rPr lang="en-US" altLang="zh-CN" sz="48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thể</a:t>
            </a:r>
            <a:r>
              <a:rPr lang="en-US" altLang="zh-CN" sz="48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hiện</a:t>
            </a:r>
            <a:r>
              <a:rPr lang="en-US" altLang="zh-CN" sz="48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nội</a:t>
            </a:r>
            <a:r>
              <a:rPr lang="en-US" altLang="zh-CN" sz="48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dung </a:t>
            </a:r>
            <a:r>
              <a:rPr lang="en-US" altLang="zh-CN" sz="4800" dirty="0" err="1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gì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4646" y="2550740"/>
            <a:ext cx="78213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Xem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chú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kí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hiệu</a:t>
            </a:r>
            <a:endParaRPr kumimoji="0" lang="en-US" altLang="zh-CN" sz="4800" b="0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baseline="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đối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tượng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lịch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sử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hoặc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địa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lí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08358" y="4982521"/>
            <a:ext cx="74752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3.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đối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tượng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lịch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sử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hoặc</a:t>
            </a:r>
            <a:endParaRPr kumimoji="0" lang="en-US" altLang="zh-CN" sz="48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địa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lí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dựa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kí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hiệu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6DD672-4870-4C7C-B287-D5C765A99D36}"/>
              </a:ext>
            </a:extLst>
          </p:cNvPr>
          <p:cNvSpPr txBox="1"/>
          <p:nvPr/>
        </p:nvSpPr>
        <p:spPr>
          <a:xfrm>
            <a:off x="257175" y="647700"/>
            <a:ext cx="1150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đồ,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344688-3B34-F1EF-D7E7-469CDE208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5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7FE416C-3825-12BD-33C6-6DF56CE7E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1789B7-6508-A4A5-99FE-AD7A001C6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" r="1641"/>
          <a:stretch/>
        </p:blipFill>
        <p:spPr>
          <a:xfrm>
            <a:off x="185737" y="190500"/>
            <a:ext cx="1182052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0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933825" y="-38100"/>
            <a:ext cx="8105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tên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bảng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liệu</a:t>
            </a:r>
            <a:r>
              <a:rPr lang="en-US" altLang="zh-CN" sz="40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biểu</a:t>
            </a:r>
            <a:r>
              <a:rPr lang="en-US" altLang="zh-CN" sz="4000" dirty="0">
                <a:solidFill>
                  <a:srgbClr val="0099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đồ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trục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thời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gian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phương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tiện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nội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dung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gì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6701" y="1787010"/>
            <a:ext cx="79629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2.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Đọc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nội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dung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cột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hàng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bảng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liệu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;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chú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giải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biểu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đồ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hoặc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kiện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trên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trục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thời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gian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sắp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xếp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thông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tin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đối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tượng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76701" y="4940667"/>
            <a:ext cx="8069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3.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bảng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hoặc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mô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tả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nội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dung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cụ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biểu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đồ,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trục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thời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gian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theo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C58E10F3-5ED9-BBD8-ACA3-CB26A3793CF4}"/>
              </a:ext>
            </a:extLst>
          </p:cNvPr>
          <p:cNvSpPr/>
          <p:nvPr/>
        </p:nvSpPr>
        <p:spPr>
          <a:xfrm rot="16200000">
            <a:off x="84584" y="1255918"/>
            <a:ext cx="3555817" cy="3399721"/>
          </a:xfrm>
          <a:prstGeom prst="wedgeRoundRectCallou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0135" y="1563589"/>
            <a:ext cx="3466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đồ,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098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4" name="WordArt 6"/>
          <p:cNvSpPr>
            <a:spLocks noChangeArrowheads="1" noChangeShapeType="1" noTextEdit="1"/>
          </p:cNvSpPr>
          <p:nvPr/>
        </p:nvSpPr>
        <p:spPr bwMode="auto">
          <a:xfrm>
            <a:off x="2299063" y="2041629"/>
            <a:ext cx="7955280" cy="2757487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vi-VN" sz="2000" b="1" kern="1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2000" b="1" kern="1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2215" name="AutoShape 7"/>
          <p:cNvSpPr>
            <a:spLocks noChangeArrowheads="1"/>
          </p:cNvSpPr>
          <p:nvPr/>
        </p:nvSpPr>
        <p:spPr bwMode="auto">
          <a:xfrm rot="-566031">
            <a:off x="3049588" y="4932363"/>
            <a:ext cx="1444625" cy="1339850"/>
          </a:xfrm>
          <a:prstGeom prst="sun">
            <a:avLst>
              <a:gd name="adj" fmla="val 2309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22218" name="AutoShape 10"/>
          <p:cNvSpPr>
            <a:spLocks noChangeArrowheads="1"/>
          </p:cNvSpPr>
          <p:nvPr/>
        </p:nvSpPr>
        <p:spPr bwMode="auto">
          <a:xfrm rot="-566031">
            <a:off x="5424488" y="4959350"/>
            <a:ext cx="1444625" cy="1339850"/>
          </a:xfrm>
          <a:prstGeom prst="sun">
            <a:avLst>
              <a:gd name="adj" fmla="val 2309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2221" name="AutoShape 13"/>
          <p:cNvSpPr>
            <a:spLocks noChangeArrowheads="1"/>
          </p:cNvSpPr>
          <p:nvPr/>
        </p:nvSpPr>
        <p:spPr bwMode="auto">
          <a:xfrm rot="-566031">
            <a:off x="7748588" y="4964113"/>
            <a:ext cx="1444625" cy="1339850"/>
          </a:xfrm>
          <a:prstGeom prst="sun">
            <a:avLst>
              <a:gd name="adj" fmla="val 2309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2225" name="WordArt 17"/>
          <p:cNvSpPr>
            <a:spLocks noChangeArrowheads="1" noChangeShapeType="1" noTextEdit="1"/>
          </p:cNvSpPr>
          <p:nvPr/>
        </p:nvSpPr>
        <p:spPr bwMode="auto">
          <a:xfrm>
            <a:off x="2298700" y="3717925"/>
            <a:ext cx="7954963" cy="1089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nhà thông thái</a:t>
            </a:r>
          </a:p>
        </p:txBody>
      </p:sp>
      <p:pic>
        <p:nvPicPr>
          <p:cNvPr id="7175" name="Picture 16" descr="TeachersDay6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777875"/>
            <a:ext cx="12192000" cy="815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7853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2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5" grpId="0" animBg="1"/>
      <p:bldP spid="222218" grpId="0" animBg="1"/>
      <p:bldP spid="222221" grpId="0" animBg="1"/>
      <p:bldP spid="222225" grpId="0" animBg="1"/>
      <p:bldP spid="22222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9895" r="18969" b="15132"/>
          <a:stretch>
            <a:fillRect/>
          </a:stretch>
        </p:blipFill>
        <p:spPr>
          <a:xfrm>
            <a:off x="1646413" y="81800"/>
            <a:ext cx="1126775" cy="120784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24000" y="1242637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là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3718" y="2790093"/>
            <a:ext cx="968079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bề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800" dirty="0" err="1" smtClean="0"/>
              <a:t>vực</a:t>
            </a:r>
            <a:r>
              <a:rPr lang="en-US" sz="2800" dirty="0" smtClean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r>
              <a:rPr lang="en-US" sz="2800" dirty="0"/>
              <a:t> </a:t>
            </a:r>
            <a:r>
              <a:rPr lang="en-US" sz="2800" dirty="0" err="1"/>
              <a:t>lệ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94788" y="4276615"/>
            <a:ext cx="9738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B.Là</a:t>
            </a:r>
            <a:r>
              <a:rPr lang="en-US" sz="2800" dirty="0" smtClean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bề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800" dirty="0" err="1" smtClean="0"/>
              <a:t>vực</a:t>
            </a:r>
            <a:r>
              <a:rPr lang="en-US" sz="2800" dirty="0" smtClean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r>
              <a:rPr lang="en-US" sz="2800" dirty="0"/>
              <a:t> </a:t>
            </a:r>
            <a:r>
              <a:rPr lang="en-US" sz="2800" dirty="0" err="1"/>
              <a:t>lệ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03417" y="5410201"/>
            <a:ext cx="95265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C.Là</a:t>
            </a:r>
            <a:r>
              <a:rPr lang="en-US" sz="2800" dirty="0" smtClean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phóng</a:t>
            </a:r>
            <a:r>
              <a:rPr lang="en-US" sz="2800" dirty="0"/>
              <a:t> to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bề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 smtClean="0"/>
              <a:t>khu</a:t>
            </a:r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 err="1"/>
              <a:t>vực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r>
              <a:rPr lang="en-US" sz="2800" dirty="0"/>
              <a:t> </a:t>
            </a:r>
            <a:r>
              <a:rPr lang="en-US" sz="2800" dirty="0" err="1"/>
              <a:t>lệ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2394789" y="2816220"/>
            <a:ext cx="569987" cy="5686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6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  <p:bldP spid="47" grpId="0"/>
      <p:bldP spid="48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9895" r="18969" b="15132"/>
          <a:stretch>
            <a:fillRect/>
          </a:stretch>
        </p:blipFill>
        <p:spPr>
          <a:xfrm>
            <a:off x="1646413" y="81800"/>
            <a:ext cx="1126775" cy="120784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24000" y="1242637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là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2799033"/>
            <a:ext cx="803963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/>
              <a:t>Biểu</a:t>
            </a:r>
            <a:r>
              <a:rPr lang="en-US" sz="2800" dirty="0"/>
              <a:t> đồ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trực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94788" y="4276614"/>
            <a:ext cx="76671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/>
              <a:t> </a:t>
            </a:r>
            <a:r>
              <a:rPr lang="en-US" sz="2800" dirty="0" err="1" smtClean="0"/>
              <a:t>Biểu</a:t>
            </a:r>
            <a:r>
              <a:rPr lang="en-US" sz="2800" dirty="0" smtClean="0"/>
              <a:t> </a:t>
            </a:r>
            <a:r>
              <a:rPr lang="en-US" sz="2800" dirty="0" err="1" smtClean="0"/>
              <a:t>đô</a:t>
            </a:r>
            <a:r>
              <a:rPr lang="en-US" sz="2800" smtClean="0"/>
              <a:t>̀ là </a:t>
            </a:r>
            <a:r>
              <a:rPr lang="en-US" sz="2800" dirty="0" err="1"/>
              <a:t>hình</a:t>
            </a:r>
            <a:r>
              <a:rPr lang="en-US" sz="2800" dirty="0"/>
              <a:t> </a:t>
            </a:r>
            <a:r>
              <a:rPr lang="en-US" sz="2800" dirty="0" err="1"/>
              <a:t>ve</a:t>
            </a:r>
            <a:r>
              <a:rPr lang="en-US" sz="2800" dirty="0"/>
              <a:t>̃ </a:t>
            </a:r>
            <a:r>
              <a:rPr lang="en-US" sz="2800" dirty="0" err="1"/>
              <a:t>thê</a:t>
            </a:r>
            <a:r>
              <a:rPr lang="en-US" sz="2800" dirty="0"/>
              <a:t>̉ </a:t>
            </a:r>
            <a:r>
              <a:rPr lang="en-US" sz="2800" dirty="0" err="1"/>
              <a:t>hiện</a:t>
            </a:r>
            <a:r>
              <a:rPr lang="en-US" sz="2800" dirty="0"/>
              <a:t> </a:t>
            </a:r>
            <a:r>
              <a:rPr lang="en-US" sz="2800" dirty="0" err="1"/>
              <a:t>trực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các</a:t>
            </a:r>
            <a:r>
              <a:rPr lang="en-US" sz="2800" dirty="0"/>
              <a:t> </a:t>
            </a:r>
            <a:r>
              <a:rPr lang="en-US" sz="2800" dirty="0" err="1"/>
              <a:t>sô</a:t>
            </a:r>
            <a:r>
              <a:rPr lang="en-US" sz="2800" dirty="0"/>
              <a:t>́ </a:t>
            </a:r>
            <a:r>
              <a:rPr lang="en-US" sz="2800" dirty="0" err="1"/>
              <a:t>liệu</a:t>
            </a:r>
            <a:endParaRPr lang="en-US" sz="2800" dirty="0"/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03417" y="5410201"/>
            <a:ext cx="7964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C. </a:t>
            </a:r>
            <a:r>
              <a:rPr lang="en-US" sz="2800" dirty="0" err="1" smtClean="0"/>
              <a:t>Biểu</a:t>
            </a:r>
            <a:r>
              <a:rPr lang="en-US" sz="2800" dirty="0" smtClean="0"/>
              <a:t> </a:t>
            </a:r>
            <a:r>
              <a:rPr lang="en-US" sz="2800" dirty="0"/>
              <a:t>đồ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trực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 smtClean="0"/>
              <a:t>liệu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2312057" y="4348608"/>
            <a:ext cx="569987" cy="5686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  <p:bldP spid="47" grpId="0"/>
      <p:bldP spid="48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199">
            <a:extLst>
              <a:ext uri="{FF2B5EF4-FFF2-40B4-BE49-F238E27FC236}">
                <a16:creationId xmlns="" xmlns:a16="http://schemas.microsoft.com/office/drawing/2014/main" id="{143E8FF8-A0C7-DE50-C159-A6A6639B60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PHAI[1]">
            <a:extLst>
              <a:ext uri="{FF2B5EF4-FFF2-40B4-BE49-F238E27FC236}">
                <a16:creationId xmlns="" xmlns:a16="http://schemas.microsoft.com/office/drawing/2014/main" id="{A1449A21-3EFF-1170-3B1B-057FE7E36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/>
          <a:stretch>
            <a:fillRect/>
          </a:stretch>
        </p:blipFill>
        <p:spPr bwMode="auto">
          <a:xfrm>
            <a:off x="114300" y="-19050"/>
            <a:ext cx="312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5">
            <a:extLst>
              <a:ext uri="{FF2B5EF4-FFF2-40B4-BE49-F238E27FC236}">
                <a16:creationId xmlns="" xmlns:a16="http://schemas.microsoft.com/office/drawing/2014/main" id="{DE501DC6-A777-3765-2144-C6341F6011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00500" y="754063"/>
            <a:ext cx="6477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Chuùc caùc thaày coâ </a:t>
            </a:r>
          </a:p>
        </p:txBody>
      </p:sp>
      <p:sp>
        <p:nvSpPr>
          <p:cNvPr id="12" name="WordArt 6">
            <a:extLst>
              <a:ext uri="{FF2B5EF4-FFF2-40B4-BE49-F238E27FC236}">
                <a16:creationId xmlns="" xmlns:a16="http://schemas.microsoft.com/office/drawing/2014/main" id="{D26FA0BC-A39C-15A2-E2A3-E8CC360CF2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8500" y="2027238"/>
            <a:ext cx="8001000" cy="1668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 khỏe, hạnh phúc, thành đạt!</a:t>
            </a:r>
          </a:p>
        </p:txBody>
      </p:sp>
      <p:sp>
        <p:nvSpPr>
          <p:cNvPr id="13" name="WordArt 7">
            <a:extLst>
              <a:ext uri="{FF2B5EF4-FFF2-40B4-BE49-F238E27FC236}">
                <a16:creationId xmlns="" xmlns:a16="http://schemas.microsoft.com/office/drawing/2014/main" id="{34EB1003-0B3A-70B1-2EB2-E989F831C5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00450" y="4533900"/>
            <a:ext cx="763905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Chuùc caùc em học sinh hoïc taäp toát!</a:t>
            </a:r>
          </a:p>
        </p:txBody>
      </p:sp>
      <p:sp>
        <p:nvSpPr>
          <p:cNvPr id="14" name="WordArt 4">
            <a:extLst>
              <a:ext uri="{FF2B5EF4-FFF2-40B4-BE49-F238E27FC236}">
                <a16:creationId xmlns="" xmlns:a16="http://schemas.microsoft.com/office/drawing/2014/main" id="{AC76164D-81CB-F5C1-A70F-A17FE58E06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7500" y="1543050"/>
            <a:ext cx="7620000" cy="37338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00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CHAØO TAÏM BIEÄT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QUÙY THAÀY COÂ VAØ CAÙC EM  </a:t>
            </a:r>
            <a:r>
              <a:rPr kumimoji="0" lang="en-US" sz="18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30" presetID="3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43" presetID="2" presetClass="entr" presetSubtype="1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9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r="10042" b="3334"/>
          <a:stretch>
            <a:fillRect/>
          </a:stretch>
        </p:blipFill>
        <p:spPr bwMode="auto">
          <a:xfrm>
            <a:off x="-1409700" y="-635000"/>
            <a:ext cx="16700500" cy="805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00025" y="577850"/>
            <a:ext cx="1644650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Lan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Anh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208213" y="606425"/>
            <a:ext cx="1576387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Đạt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225925" y="617538"/>
            <a:ext cx="1751013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Nhài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6346825" y="601663"/>
            <a:ext cx="1644650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Ngọc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8442325" y="577850"/>
            <a:ext cx="1514475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Bảo Châu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10377488" y="577850"/>
            <a:ext cx="1754187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Minh Châu</a:t>
            </a: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211138" y="1630363"/>
            <a:ext cx="1643062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Mai Chi</a:t>
            </a: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2208213" y="1620838"/>
            <a:ext cx="1758950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Trí Dũng</a:t>
            </a: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4225925" y="1603375"/>
            <a:ext cx="1758950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Đức Dũng</a:t>
            </a: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6365875" y="1604963"/>
            <a:ext cx="1722438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Th. Dương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8442325" y="1584325"/>
            <a:ext cx="1587500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M. Dương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10377488" y="1581150"/>
            <a:ext cx="1754187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Đăng</a:t>
            </a: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8518525" y="5627688"/>
            <a:ext cx="1587500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Thảo Nhi</a:t>
            </a: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204788" y="2625725"/>
            <a:ext cx="1644650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Hân</a:t>
            </a: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2222500" y="2625725"/>
            <a:ext cx="1724025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Huy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4346575" y="2625725"/>
            <a:ext cx="1671638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Gia Hưng</a:t>
            </a:r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6378575" y="2625725"/>
            <a:ext cx="1724025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Q. Hưng</a:t>
            </a:r>
          </a:p>
        </p:txBody>
      </p:sp>
      <p:sp>
        <p:nvSpPr>
          <p:cNvPr id="44055" name="Rectangle 23"/>
          <p:cNvSpPr>
            <a:spLocks noChangeArrowheads="1"/>
          </p:cNvSpPr>
          <p:nvPr/>
        </p:nvSpPr>
        <p:spPr bwMode="auto">
          <a:xfrm>
            <a:off x="8475663" y="2625725"/>
            <a:ext cx="1587500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Khánh</a:t>
            </a: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10393363" y="2600325"/>
            <a:ext cx="1798637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Linh</a:t>
            </a: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6469063" y="5627688"/>
            <a:ext cx="1722437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NG. Nhi</a:t>
            </a: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10409238" y="5570538"/>
            <a:ext cx="1722437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Thành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220663" y="3549650"/>
            <a:ext cx="1644650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Long</a:t>
            </a:r>
          </a:p>
        </p:txBody>
      </p:sp>
      <p:sp>
        <p:nvSpPr>
          <p:cNvPr id="44060" name="Rectangle 28"/>
          <p:cNvSpPr>
            <a:spLocks noChangeArrowheads="1"/>
          </p:cNvSpPr>
          <p:nvPr/>
        </p:nvSpPr>
        <p:spPr bwMode="auto">
          <a:xfrm>
            <a:off x="2214563" y="3549650"/>
            <a:ext cx="1804987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Mai</a:t>
            </a: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4419600" y="3551238"/>
            <a:ext cx="1804988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B. Minh</a:t>
            </a:r>
          </a:p>
        </p:txBody>
      </p:sp>
      <p:sp>
        <p:nvSpPr>
          <p:cNvPr id="44062" name="Rectangle 30"/>
          <p:cNvSpPr>
            <a:spLocks noChangeArrowheads="1"/>
          </p:cNvSpPr>
          <p:nvPr/>
        </p:nvSpPr>
        <p:spPr bwMode="auto">
          <a:xfrm>
            <a:off x="6426200" y="3549650"/>
            <a:ext cx="1722438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Đ. Minh</a:t>
            </a: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8458200" y="3549650"/>
            <a:ext cx="1587500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Q. Minh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10328275" y="3559175"/>
            <a:ext cx="1863725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Yến Nhi</a:t>
            </a:r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4476750" y="5627688"/>
            <a:ext cx="1671638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Thư</a:t>
            </a:r>
          </a:p>
        </p:txBody>
      </p:sp>
      <p:sp>
        <p:nvSpPr>
          <p:cNvPr id="44067" name="Rectangle 35"/>
          <p:cNvSpPr>
            <a:spLocks noChangeArrowheads="1"/>
          </p:cNvSpPr>
          <p:nvPr/>
        </p:nvSpPr>
        <p:spPr bwMode="auto">
          <a:xfrm>
            <a:off x="220663" y="4589463"/>
            <a:ext cx="1643062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H.Phong</a:t>
            </a: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243138" y="4576763"/>
            <a:ext cx="1806575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Phúc</a:t>
            </a:r>
          </a:p>
        </p:txBody>
      </p: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4421188" y="4557713"/>
            <a:ext cx="1673225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Phương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6499225" y="4576763"/>
            <a:ext cx="1724025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Nga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71" name="Rectangle 39"/>
          <p:cNvSpPr>
            <a:spLocks noChangeArrowheads="1"/>
          </p:cNvSpPr>
          <p:nvPr/>
        </p:nvSpPr>
        <p:spPr bwMode="auto">
          <a:xfrm>
            <a:off x="8510588" y="4560888"/>
            <a:ext cx="1585912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Tâm</a:t>
            </a: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10393363" y="4557713"/>
            <a:ext cx="1798637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Thy</a:t>
            </a:r>
          </a:p>
        </p:txBody>
      </p:sp>
      <p:sp>
        <p:nvSpPr>
          <p:cNvPr id="44073" name="Rectangle 41"/>
          <p:cNvSpPr>
            <a:spLocks noChangeArrowheads="1"/>
          </p:cNvSpPr>
          <p:nvPr/>
        </p:nvSpPr>
        <p:spPr bwMode="auto">
          <a:xfrm>
            <a:off x="0" y="5630863"/>
            <a:ext cx="1922463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Trường</a:t>
            </a:r>
          </a:p>
        </p:txBody>
      </p:sp>
      <p:sp>
        <p:nvSpPr>
          <p:cNvPr id="44074" name="Rectangle 42"/>
          <p:cNvSpPr>
            <a:spLocks noChangeArrowheads="1"/>
          </p:cNvSpPr>
          <p:nvPr/>
        </p:nvSpPr>
        <p:spPr bwMode="auto">
          <a:xfrm>
            <a:off x="2286000" y="5645150"/>
            <a:ext cx="1804988" cy="571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H. vân</a:t>
            </a:r>
          </a:p>
        </p:txBody>
      </p:sp>
      <p:pic>
        <p:nvPicPr>
          <p:cNvPr id="44083" name="FUNK2580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3400" y="5772150"/>
            <a:ext cx="228600" cy="228600"/>
          </a:xfrm>
        </p:spPr>
      </p:pic>
      <p:pic>
        <p:nvPicPr>
          <p:cNvPr id="9" name="Picture 16" descr="Picture3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5942013"/>
            <a:ext cx="1068387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876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4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1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2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4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5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6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7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7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8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0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1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2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4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6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3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7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8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9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7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9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3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0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1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7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2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3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3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9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4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5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1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5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7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5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3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6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9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7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7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8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1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8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4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7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8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0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3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9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6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7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8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9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0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2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3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5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1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31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7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1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0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3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32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6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7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8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9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3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2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5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3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1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4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4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6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7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4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0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1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3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5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6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7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9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36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2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5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8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1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37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4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6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7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7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0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1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2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3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8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6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8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9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9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2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3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5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9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1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0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4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7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40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3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1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6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8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9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42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2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4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5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8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9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0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1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43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4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5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7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3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0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1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2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3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44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6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7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9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5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2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3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5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5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8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9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0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1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6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4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6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7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46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0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2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3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6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7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8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9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48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2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3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4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5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8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9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0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1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49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4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5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7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9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0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1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3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50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6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7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8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9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1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2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4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5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1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8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0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1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52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4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5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6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7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52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0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1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2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3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53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6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7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8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9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54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2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3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5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8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9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1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55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4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5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6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7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55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0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2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3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56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6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8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9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7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2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3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4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5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57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8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9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0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1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8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4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5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6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7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58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0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1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2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3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59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6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7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8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9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60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2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3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4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5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8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9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0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1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61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4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5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6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7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61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0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1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2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3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625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6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7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8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9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631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2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3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4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5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63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8" dur="50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9" dur="50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2" dur="50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3" dur="50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6" dur="500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0" dur="50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1" dur="50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4" dur="500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5" dur="500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8" dur="50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500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500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6" dur="500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7" dur="500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0" dur="500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1" dur="500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4" dur="50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5" dur="50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8" dur="500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2" dur="5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5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6" dur="50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50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0" dur="500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1" dur="500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4" dur="500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5" dur="500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8" dur="500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9" dur="500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2" dur="500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500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6" dur="500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500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0" dur="500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1" dur="500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4" dur="500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5" dur="500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500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2" dur="500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500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6" dur="500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7" dur="500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0" dur="500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1" dur="500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4" dur="500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5" dur="500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8" dur="500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9" dur="500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2" dur="500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6" dur="500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500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0" dur="500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1" dur="500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4" dur="500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5" dur="500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8" dur="500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9" dur="500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2" dur="500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3" dur="500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6" dur="500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500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500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500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4" dur="500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5" dur="500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C -0.00625 -0.01945 -0.01498 -0.03472 -0.02461 -0.05139 C -0.02969 -0.06019 -0.03282 -0.07084 -0.03698 -0.08009 C -0.03842 -0.0831 -0.04128 -0.0838 -0.04323 -0.08611 C -0.05938 -0.10764 -0.03959 -0.08588 -0.05534 -0.10463 C -0.0573 -0.10695 -0.0599 -0.10834 -0.06159 -0.11111 C -0.06758 -0.11968 -0.06784 -0.12963 -0.0724 -0.13727 C -0.075 -0.1419 -0.07852 -0.14537 -0.08164 -0.14954 C -0.08321 -0.15185 -0.08347 -0.15533 -0.08477 -0.15764 C -0.08855 -0.16574 -0.08907 -0.16574 -0.09388 -0.17222 C -0.09636 -0.18542 -0.09948 -0.1794 -0.10157 -0.19051 C -0.1069 -0.21852 -0.11446 -0.24329 -0.12774 -0.26644 C -0.13125 -0.27986 -0.13373 -0.29259 -0.13855 -0.30556 C -0.14154 -0.3206 -0.14584 -0.33357 -0.14935 -0.34838 C -0.15469 -0.37107 -0.15873 -0.39468 -0.16159 -0.41806 C -0.16211 -0.43935 -0.16146 -0.46042 -0.16315 -0.48172 C -0.16407 -0.49283 -0.16927 -0.51435 -0.16927 -0.51412 C -0.16758 -0.57523 -0.17813 -0.68912 -0.1569 -0.76644 C -0.14987 -0.7919 -0.13698 -0.84931 -0.1155 -0.8588 C -0.11498 -0.85857 -0.07852 -0.84699 -0.07396 -0.84445 C -0.04844 -0.83009 -0.03972 -0.82084 -0.01706 -0.80139 C -0.00378 -0.79005 0.00833 -0.77778 0.02148 -0.76644 C 0.02552 -0.76297 0.03385 -0.75625 0.03385 -0.75602 C 0.05416 -0.72246 0.06992 -0.6838 0.08763 -0.64676 C 0.10143 -0.61945 0.11836 -0.5919 0.12916 -0.56158 C 0.14231 -0.52431 0.15013 -0.48264 0.15677 -0.44259 C 0.1552 -0.41528 0.15455 -0.3882 0.15221 -0.36111 C 0.15195 -0.35648 0.15143 -0.35139 0.14908 -0.34838 C 0.14362 -0.34121 0.14075 -0.33125 0.13528 -0.32384 C 0.12408 -0.30903 0.10794 -0.29861 0.09531 -0.28704 C 0.09166 -0.2838 0.08893 -0.27801 0.0845 -0.27662 C 0.05989 -0.26875 0.03502 -0.25648 0.0108 -0.24584 C -0.03438 -0.22616 -0.07696 -0.20556 -0.12461 -0.20093 C -0.14362 -0.20347 -0.20417 -0.19746 -0.23386 -0.22338 C -0.24115 -0.22986 -0.24935 -0.25 -0.25248 -0.25648 C -0.25677 -0.26528 -0.26771 -0.28102 -0.26771 -0.28079 C -0.26993 -0.30209 -0.27539 -0.32153 -0.27852 -0.34236 C -0.27657 -0.37477 -0.27826 -0.39815 -0.26472 -0.42408 C -0.24792 -0.45625 -0.21289 -0.46713 -0.18633 -0.47755 C -0.16029 -0.4882 -0.13594 -0.50394 -0.10938 -0.51227 C -0.0849 -0.52014 -0.06003 -0.5257 -0.03542 -0.53287 C 0.08372 -0.52639 0.20677 -0.55116 0.32148 -0.50834 C 0.34336 -0.50047 0.35729 -0.48403 0.37539 -0.46713 C 0.39179 -0.45162 0.40924 -0.44144 0.42148 -0.41806 C 0.42721 -0.40718 0.43177 -0.39769 0.43528 -0.38542 C 0.4375 -0.37709 0.44153 -0.36111 0.44153 -0.36088 C 0.44622 -0.31783 0.44635 -0.32153 0.44153 -0.24584 C 0.44101 -0.23843 0.43698 -0.23241 0.43528 -0.22547 C 0.43073 -0.20741 0.4276 -0.18935 0.42148 -0.17222 C 0.41927 -0.15764 0.41263 -0.14884 0.40599 -0.13727 C 0.40416 -0.13426 0.40351 -0.12986 0.40143 -0.12685 C 0.3901 -0.11042 0.36158 -0.09121 0.34739 -0.08611 C 0.33841 -0.08264 0.32903 -0.08033 0.31992 -0.07593 C 0.29804 -0.06551 0.30885 -0.06922 0.28763 -0.06366 C 0.25768 -0.0456 0.22448 -0.03681 0.19218 -0.02871 C 0.17968 -0.0294 0.01106 -0.00996 -0.03542 -0.07199 C -0.05521 -0.09815 -0.07865 -0.13658 -0.08789 -0.17222 C -0.09232 -0.18889 -0.09857 -0.20996 -0.10157 -0.22778 C -0.103 -0.23588 -0.10625 -0.25209 -0.10625 -0.25185 C -0.10469 -0.26111 -0.10573 -0.27153 -0.10157 -0.27871 C -0.09857 -0.2838 -0.08607 -0.28704 -0.08008 -0.28889 C -0.07409 -0.29445 -0.06836 -0.29445 -0.06159 -0.29722 C -0.05326 -0.30093 -0.04532 -0.30463 -0.03698 -0.30741 C -0.02136 -0.30672 -0.00144 -0.30324 0.01523 -0.30324 " pathEditMode="relative" rAng="0" ptsTypes="AAAAAAAAAAAAAAAAAAAAAAAAAAAAAAAAAAAAAAAAAAAAAAAAAAAAAAAAAAAAAAAA">
                                      <p:cBhvr>
                                        <p:cTn id="778" dur="20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4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0" dur="2000" fill="hold"/>
                                        <p:tgtEl>
                                          <p:spTgt spid="4407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2" dur="500"/>
                                        <p:tgtEl>
                                          <p:spTgt spid="44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3" dur="500"/>
                                        <p:tgtEl>
                                          <p:spTgt spid="44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8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78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9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83"/>
                </p:tgtEl>
              </p:cMediaNode>
            </p:audio>
          </p:childTnLst>
        </p:cTn>
      </p:par>
    </p:tnLst>
    <p:bldLst>
      <p:bldP spid="44035" grpId="0" animBg="1"/>
      <p:bldP spid="44035" grpId="1" animBg="1"/>
      <p:bldP spid="44035" grpId="2" animBg="1"/>
      <p:bldP spid="44037" grpId="0" animBg="1"/>
      <p:bldP spid="44037" grpId="1" animBg="1"/>
      <p:bldP spid="44037" grpId="2" animBg="1"/>
      <p:bldP spid="44038" grpId="0" animBg="1"/>
      <p:bldP spid="44038" grpId="1" animBg="1"/>
      <p:bldP spid="44038" grpId="2" animBg="1"/>
      <p:bldP spid="44039" grpId="0" animBg="1"/>
      <p:bldP spid="44039" grpId="1" animBg="1"/>
      <p:bldP spid="44039" grpId="2" animBg="1"/>
      <p:bldP spid="44040" grpId="0" animBg="1"/>
      <p:bldP spid="44040" grpId="1" animBg="1"/>
      <p:bldP spid="44040" grpId="2" animBg="1"/>
      <p:bldP spid="44043" grpId="0" animBg="1"/>
      <p:bldP spid="44043" grpId="1" animBg="1"/>
      <p:bldP spid="44043" grpId="2" animBg="1"/>
      <p:bldP spid="44044" grpId="0" animBg="1"/>
      <p:bldP spid="44044" grpId="1" animBg="1"/>
      <p:bldP spid="44044" grpId="2" animBg="1"/>
      <p:bldP spid="44045" grpId="0" animBg="1"/>
      <p:bldP spid="44045" grpId="1" animBg="1"/>
      <p:bldP spid="44045" grpId="2" animBg="1"/>
      <p:bldP spid="44046" grpId="0" animBg="1"/>
      <p:bldP spid="44046" grpId="1" animBg="1"/>
      <p:bldP spid="44046" grpId="2" animBg="1"/>
      <p:bldP spid="44047" grpId="0" animBg="1"/>
      <p:bldP spid="44047" grpId="1" animBg="1"/>
      <p:bldP spid="44047" grpId="2" animBg="1"/>
      <p:bldP spid="44048" grpId="0" animBg="1"/>
      <p:bldP spid="44048" grpId="1" animBg="1"/>
      <p:bldP spid="44048" grpId="2" animBg="1"/>
      <p:bldP spid="44050" grpId="0" animBg="1"/>
      <p:bldP spid="44050" grpId="1" animBg="1"/>
      <p:bldP spid="44050" grpId="2" animBg="1"/>
      <p:bldP spid="44051" grpId="0" animBg="1"/>
      <p:bldP spid="44051" grpId="1" animBg="1"/>
      <p:bldP spid="44051" grpId="2" animBg="1"/>
      <p:bldP spid="44052" grpId="0" animBg="1"/>
      <p:bldP spid="44052" grpId="1" animBg="1"/>
      <p:bldP spid="44052" grpId="2" animBg="1"/>
      <p:bldP spid="44053" grpId="0" animBg="1"/>
      <p:bldP spid="44053" grpId="1" animBg="1"/>
      <p:bldP spid="44053" grpId="2" animBg="1"/>
      <p:bldP spid="44054" grpId="0" animBg="1"/>
      <p:bldP spid="44054" grpId="1" animBg="1"/>
      <p:bldP spid="44054" grpId="2" animBg="1"/>
      <p:bldP spid="44055" grpId="0" animBg="1"/>
      <p:bldP spid="44055" grpId="1" animBg="1"/>
      <p:bldP spid="44055" grpId="2" animBg="1"/>
      <p:bldP spid="44056" grpId="0" animBg="1"/>
      <p:bldP spid="44056" grpId="1" animBg="1"/>
      <p:bldP spid="44056" grpId="2" animBg="1"/>
      <p:bldP spid="44057" grpId="0" animBg="1"/>
      <p:bldP spid="44057" grpId="1" animBg="1"/>
      <p:bldP spid="44057" grpId="2" animBg="1"/>
      <p:bldP spid="44058" grpId="0" animBg="1"/>
      <p:bldP spid="44058" grpId="1" animBg="1"/>
      <p:bldP spid="44058" grpId="2" animBg="1"/>
      <p:bldP spid="44059" grpId="0" animBg="1"/>
      <p:bldP spid="44059" grpId="1" animBg="1"/>
      <p:bldP spid="44059" grpId="2" animBg="1"/>
      <p:bldP spid="44060" grpId="0" animBg="1"/>
      <p:bldP spid="44060" grpId="1" animBg="1"/>
      <p:bldP spid="44060" grpId="2" animBg="1"/>
      <p:bldP spid="44061" grpId="0" animBg="1"/>
      <p:bldP spid="44061" grpId="1" animBg="1"/>
      <p:bldP spid="44061" grpId="2" animBg="1"/>
      <p:bldP spid="44062" grpId="0" animBg="1"/>
      <p:bldP spid="44062" grpId="1" animBg="1"/>
      <p:bldP spid="44062" grpId="2" animBg="1"/>
      <p:bldP spid="44063" grpId="0" animBg="1"/>
      <p:bldP spid="44063" grpId="1" animBg="1"/>
      <p:bldP spid="44063" grpId="2" animBg="1"/>
      <p:bldP spid="44064" grpId="0" animBg="1"/>
      <p:bldP spid="44064" grpId="1" animBg="1"/>
      <p:bldP spid="44064" grpId="2" animBg="1"/>
      <p:bldP spid="44065" grpId="0" animBg="1"/>
      <p:bldP spid="44065" grpId="1" animBg="1"/>
      <p:bldP spid="44065" grpId="2" animBg="1"/>
      <p:bldP spid="44067" grpId="0" animBg="1"/>
      <p:bldP spid="44067" grpId="1" animBg="1"/>
      <p:bldP spid="44067" grpId="2" animBg="1"/>
      <p:bldP spid="44068" grpId="0" animBg="1"/>
      <p:bldP spid="44068" grpId="1" animBg="1"/>
      <p:bldP spid="44068" grpId="2" animBg="1"/>
      <p:bldP spid="44069" grpId="0" animBg="1"/>
      <p:bldP spid="44069" grpId="1" animBg="1"/>
      <p:bldP spid="44069" grpId="2" animBg="1"/>
      <p:bldP spid="44070" grpId="0" animBg="1"/>
      <p:bldP spid="44071" grpId="0" animBg="1"/>
      <p:bldP spid="44071" grpId="1" animBg="1"/>
      <p:bldP spid="44072" grpId="0" animBg="1"/>
      <p:bldP spid="44072" grpId="1" animBg="1"/>
      <p:bldP spid="44073" grpId="0" animBg="1"/>
      <p:bldP spid="44073" grpId="1" animBg="1"/>
      <p:bldP spid="44073" grpId="2" animBg="1"/>
      <p:bldP spid="44074" grpId="0" animBg="1"/>
      <p:bldP spid="44074" grpId="1" animBg="1"/>
      <p:bldP spid="44074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6DD672-4870-4C7C-B287-D5C765A99D36}"/>
              </a:ext>
            </a:extLst>
          </p:cNvPr>
          <p:cNvSpPr txBox="1"/>
          <p:nvPr/>
        </p:nvSpPr>
        <p:spPr>
          <a:xfrm>
            <a:off x="666207" y="647700"/>
            <a:ext cx="1143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Lịch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lí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AE3F84-B9F9-605F-DBE8-F025822FC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5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1162E1-9974-887E-3888-E73AB92A3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6DD672-4870-4C7C-B287-D5C765A99D36}"/>
              </a:ext>
            </a:extLst>
          </p:cNvPr>
          <p:cNvSpPr txBox="1"/>
          <p:nvPr/>
        </p:nvSpPr>
        <p:spPr>
          <a:xfrm>
            <a:off x="1133475" y="647700"/>
            <a:ext cx="7210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</a:t>
            </a:r>
          </a:p>
        </p:txBody>
      </p:sp>
    </p:spTree>
    <p:extLst>
      <p:ext uri="{BB962C8B-B14F-4D97-AF65-F5344CB8AC3E}">
        <p14:creationId xmlns:p14="http://schemas.microsoft.com/office/powerpoint/2010/main" val="4796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8AD0C5F-F341-4FCF-33DB-7AC3C0CEF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12A34B-4B7A-89F7-5CCC-E170E9DF3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3" y="0"/>
            <a:ext cx="493990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5E6CA0F-AA93-7451-AA0F-4EB8EEE11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238125"/>
            <a:ext cx="6819900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1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471</Words>
  <Application>Microsoft Office PowerPoint</Application>
  <PresentationFormat>Widescreen</PresentationFormat>
  <Paragraphs>77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Segoe UI Black</vt:lpstr>
      <vt:lpstr>华文琥珀</vt:lpstr>
      <vt:lpstr>Times New Roman</vt:lpstr>
      <vt:lpstr>VNI-Times</vt:lpstr>
      <vt:lpstr>方正粗圆_GBK</vt:lpstr>
      <vt:lpstr>1_Office Theme</vt:lpstr>
      <vt:lpstr>4_Default Design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23</cp:revision>
  <dcterms:created xsi:type="dcterms:W3CDTF">2023-08-09T11:10:53Z</dcterms:created>
  <dcterms:modified xsi:type="dcterms:W3CDTF">2023-08-10T00:29:12Z</dcterms:modified>
</cp:coreProperties>
</file>