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95" r:id="rId2"/>
    <p:sldId id="258" r:id="rId3"/>
    <p:sldId id="266" r:id="rId4"/>
    <p:sldId id="259" r:id="rId5"/>
    <p:sldId id="262" r:id="rId6"/>
    <p:sldId id="263" r:id="rId7"/>
    <p:sldId id="264" r:id="rId8"/>
    <p:sldId id="260" r:id="rId9"/>
    <p:sldId id="286" r:id="rId10"/>
    <p:sldId id="261" r:id="rId11"/>
    <p:sldId id="29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97" r:id="rId22"/>
    <p:sldId id="275" r:id="rId23"/>
    <p:sldId id="291" r:id="rId24"/>
    <p:sldId id="292" r:id="rId25"/>
    <p:sldId id="285" r:id="rId26"/>
    <p:sldId id="290" r:id="rId27"/>
    <p:sldId id="294" r:id="rId28"/>
    <p:sldId id="279" r:id="rId29"/>
    <p:sldId id="287" r:id="rId30"/>
    <p:sldId id="288" r:id="rId31"/>
    <p:sldId id="280" r:id="rId32"/>
    <p:sldId id="289" r:id="rId33"/>
    <p:sldId id="278" r:id="rId34"/>
    <p:sldId id="281" r:id="rId35"/>
    <p:sldId id="282" r:id="rId36"/>
    <p:sldId id="293" r:id="rId37"/>
  </p:sldIdLst>
  <p:sldSz cx="18288000" cy="10287000"/>
  <p:notesSz cx="6858000" cy="9144000"/>
  <p:embeddedFontLst>
    <p:embeddedFont>
      <p:font typeface=".VnBodoniH" panose="020B720000000000000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1632" userDrawn="1">
          <p15:clr>
            <a:srgbClr val="A4A3A4"/>
          </p15:clr>
        </p15:guide>
        <p15:guide id="3" orient="horz" pos="1320" userDrawn="1">
          <p15:clr>
            <a:srgbClr val="A4A3A4"/>
          </p15:clr>
        </p15:guide>
        <p15:guide id="4" pos="9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2C1F"/>
    <a:srgbClr val="EB2722"/>
    <a:srgbClr val="F5FFE9"/>
    <a:srgbClr val="BCDDCC"/>
    <a:srgbClr val="CEE69A"/>
    <a:srgbClr val="FFFFFF"/>
    <a:srgbClr val="FF92BB"/>
    <a:srgbClr val="A7F3F9"/>
    <a:srgbClr val="475136"/>
    <a:srgbClr val="DC8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3672"/>
        <p:guide pos="1632"/>
        <p:guide orient="horz" pos="1320"/>
        <p:guide pos="97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7F377-D2D6-496B-9CAC-86700AA7A8A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BBA13-3C75-49FB-8777-3623C694C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1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80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37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41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47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94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40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47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97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04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91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20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18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4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75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78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17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5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03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86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58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9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912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8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76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656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21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87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82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5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34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56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39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BBA13-3C75-49FB-8777-3623C694CB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005024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svg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audio" Target="../media/audio7.wav"/><Relationship Id="rId10" Type="http://schemas.openxmlformats.org/officeDocument/2006/relationships/slide" Target="slide11.xml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audio" Target="../media/audio11.wav"/><Relationship Id="rId10" Type="http://schemas.openxmlformats.org/officeDocument/2006/relationships/image" Target="../media/image34.png"/><Relationship Id="rId4" Type="http://schemas.openxmlformats.org/officeDocument/2006/relationships/audio" Target="../media/audio10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audio" Target="../media/audio1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audio" Target="../media/audio1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3.wav"/><Relationship Id="rId11" Type="http://schemas.microsoft.com/office/2007/relationships/hdphoto" Target="../media/hdphoto10.wdp"/><Relationship Id="rId5" Type="http://schemas.openxmlformats.org/officeDocument/2006/relationships/audio" Target="../media/audio22.wav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19" Type="http://schemas.openxmlformats.org/officeDocument/2006/relationships/image" Target="../media/image51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2.png"/><Relationship Id="rId5" Type="http://schemas.openxmlformats.org/officeDocument/2006/relationships/audio" Target="../media/audio11.wav"/><Relationship Id="rId4" Type="http://schemas.openxmlformats.org/officeDocument/2006/relationships/audio" Target="../media/audio2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2.wdp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28.xml"/><Relationship Id="rId7" Type="http://schemas.openxmlformats.org/officeDocument/2006/relationships/slide" Target="slide3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32.xml"/><Relationship Id="rId4" Type="http://schemas.openxmlformats.org/officeDocument/2006/relationships/image" Target="../media/image58.png"/><Relationship Id="rId9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28.xml"/><Relationship Id="rId7" Type="http://schemas.openxmlformats.org/officeDocument/2006/relationships/slide" Target="slide3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32.xml"/><Relationship Id="rId4" Type="http://schemas.openxmlformats.org/officeDocument/2006/relationships/image" Target="../media/image58.png"/><Relationship Id="rId9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6.m4a"/><Relationship Id="rId7" Type="http://schemas.openxmlformats.org/officeDocument/2006/relationships/image" Target="../media/image59.png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audio" Target="../media/audio27.wav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2.png"/><Relationship Id="rId11" Type="http://schemas.openxmlformats.org/officeDocument/2006/relationships/image" Target="../media/image13.png"/><Relationship Id="rId5" Type="http://schemas.openxmlformats.org/officeDocument/2006/relationships/audio" Target="../media/audio27.wav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slide" Target="slide26.xml"/><Relationship Id="rId4" Type="http://schemas.openxmlformats.org/officeDocument/2006/relationships/image" Target="../media/image6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7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slide" Target="slide26.xml"/><Relationship Id="rId4" Type="http://schemas.openxmlformats.org/officeDocument/2006/relationships/image" Target="../media/image67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6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4a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957B02-B43F-4796-B6F2-63BCCE7EC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600" y="3214901"/>
            <a:ext cx="4058992" cy="4648200"/>
          </a:xfrm>
          <a:prstGeom prst="rect">
            <a:avLst/>
          </a:prstGeom>
          <a:effectLst>
            <a:outerShdw blurRad="863600" dist="38100" dir="5520000" algn="tl" rotWithShape="0">
              <a:prstClr val="black">
                <a:alpha val="61000"/>
              </a:prstClr>
            </a:outerShdw>
            <a:reflection blurRad="406400" stA="43000" endPos="55000" dist="127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949B3C-82C3-4869-8E5B-E8B41F0C30AF}"/>
              </a:ext>
            </a:extLst>
          </p:cNvPr>
          <p:cNvSpPr txBox="1"/>
          <p:nvPr/>
        </p:nvSpPr>
        <p:spPr>
          <a:xfrm>
            <a:off x="6469993" y="3433935"/>
            <a:ext cx="32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B739F-7A36-4955-AFC5-49A0903FC703}"/>
              </a:ext>
            </a:extLst>
          </p:cNvPr>
          <p:cNvSpPr txBox="1"/>
          <p:nvPr/>
        </p:nvSpPr>
        <p:spPr>
          <a:xfrm>
            <a:off x="2614612" y="2134070"/>
            <a:ext cx="10978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 5: SPORTS AND FITNESS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E89A2B-C634-40A9-BC4A-A2C9422FC1CD}"/>
              </a:ext>
            </a:extLst>
          </p:cNvPr>
          <p:cNvSpPr txBox="1"/>
          <p:nvPr/>
        </p:nvSpPr>
        <p:spPr>
          <a:xfrm>
            <a:off x="5095875" y="7530411"/>
            <a:ext cx="714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3E6DDE-6EFC-4A35-A093-6A488BC85B55}"/>
              </a:ext>
            </a:extLst>
          </p:cNvPr>
          <p:cNvSpPr txBox="1"/>
          <p:nvPr/>
        </p:nvSpPr>
        <p:spPr>
          <a:xfrm>
            <a:off x="5105400" y="8531523"/>
            <a:ext cx="6557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4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D077DE-F7F1-2944-18A0-82BEBA89DB79}"/>
              </a:ext>
            </a:extLst>
          </p:cNvPr>
          <p:cNvSpPr txBox="1"/>
          <p:nvPr/>
        </p:nvSpPr>
        <p:spPr>
          <a:xfrm>
            <a:off x="6446180" y="4463622"/>
            <a:ext cx="32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5</a:t>
            </a:r>
          </a:p>
        </p:txBody>
      </p:sp>
    </p:spTree>
    <p:extLst>
      <p:ext uri="{BB962C8B-B14F-4D97-AF65-F5344CB8AC3E}">
        <p14:creationId xmlns:p14="http://schemas.microsoft.com/office/powerpoint/2010/main" val="697605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1353800" y="5524500"/>
            <a:ext cx="5531550" cy="1497806"/>
          </a:xfrm>
          <a:custGeom>
            <a:avLst/>
            <a:gdLst>
              <a:gd name="connsiteX0" fmla="*/ 0 w 4416552"/>
              <a:gd name="connsiteY0" fmla="*/ 0 h 695325"/>
              <a:gd name="connsiteX1" fmla="*/ 4416552 w 4416552"/>
              <a:gd name="connsiteY1" fmla="*/ 0 h 695325"/>
              <a:gd name="connsiteX2" fmla="*/ 4416552 w 4416552"/>
              <a:gd name="connsiteY2" fmla="*/ 695325 h 695325"/>
              <a:gd name="connsiteX3" fmla="*/ 0 w 4416552"/>
              <a:gd name="connsiteY3" fmla="*/ 695325 h 695325"/>
              <a:gd name="connsiteX4" fmla="*/ 0 w 4416552"/>
              <a:gd name="connsiteY4" fmla="*/ 574021 h 695325"/>
              <a:gd name="connsiteX5" fmla="*/ 21299 w 4416552"/>
              <a:gd name="connsiteY5" fmla="*/ 571826 h 695325"/>
              <a:gd name="connsiteX6" fmla="*/ 200026 w 4416552"/>
              <a:gd name="connsiteY6" fmla="*/ 347663 h 695325"/>
              <a:gd name="connsiteX7" fmla="*/ 21299 w 4416552"/>
              <a:gd name="connsiteY7" fmla="*/ 123500 h 695325"/>
              <a:gd name="connsiteX8" fmla="*/ 0 w 4416552"/>
              <a:gd name="connsiteY8" fmla="*/ 12130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552" h="695325">
                <a:moveTo>
                  <a:pt x="0" y="0"/>
                </a:moveTo>
                <a:lnTo>
                  <a:pt x="4416552" y="0"/>
                </a:lnTo>
                <a:lnTo>
                  <a:pt x="4416552" y="695325"/>
                </a:lnTo>
                <a:lnTo>
                  <a:pt x="0" y="695325"/>
                </a:lnTo>
                <a:lnTo>
                  <a:pt x="0" y="574021"/>
                </a:lnTo>
                <a:lnTo>
                  <a:pt x="21299" y="571826"/>
                </a:lnTo>
                <a:cubicBezTo>
                  <a:pt x="123298" y="550491"/>
                  <a:pt x="200026" y="458236"/>
                  <a:pt x="200026" y="347663"/>
                </a:cubicBezTo>
                <a:cubicBezTo>
                  <a:pt x="200026" y="237090"/>
                  <a:pt x="123298" y="144836"/>
                  <a:pt x="21299" y="123500"/>
                </a:cubicBezTo>
                <a:lnTo>
                  <a:pt x="0" y="121305"/>
                </a:lnTo>
                <a:close/>
              </a:path>
            </a:pathLst>
          </a:custGeom>
          <a:solidFill>
            <a:srgbClr val="0070C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/>
              <a:t>c. Play baseball</a:t>
            </a:r>
          </a:p>
        </p:txBody>
      </p:sp>
      <p:sp>
        <p:nvSpPr>
          <p:cNvPr id="30" name="Freeform 29"/>
          <p:cNvSpPr/>
          <p:nvPr/>
        </p:nvSpPr>
        <p:spPr>
          <a:xfrm>
            <a:off x="11353800" y="7693612"/>
            <a:ext cx="5531550" cy="1471613"/>
          </a:xfrm>
          <a:custGeom>
            <a:avLst/>
            <a:gdLst>
              <a:gd name="connsiteX0" fmla="*/ 0 w 4416552"/>
              <a:gd name="connsiteY0" fmla="*/ 0 h 695325"/>
              <a:gd name="connsiteX1" fmla="*/ 4416552 w 4416552"/>
              <a:gd name="connsiteY1" fmla="*/ 0 h 695325"/>
              <a:gd name="connsiteX2" fmla="*/ 4416552 w 4416552"/>
              <a:gd name="connsiteY2" fmla="*/ 695325 h 695325"/>
              <a:gd name="connsiteX3" fmla="*/ 0 w 4416552"/>
              <a:gd name="connsiteY3" fmla="*/ 695325 h 695325"/>
              <a:gd name="connsiteX4" fmla="*/ 0 w 4416552"/>
              <a:gd name="connsiteY4" fmla="*/ 574021 h 695325"/>
              <a:gd name="connsiteX5" fmla="*/ 21299 w 4416552"/>
              <a:gd name="connsiteY5" fmla="*/ 571826 h 695325"/>
              <a:gd name="connsiteX6" fmla="*/ 200026 w 4416552"/>
              <a:gd name="connsiteY6" fmla="*/ 347663 h 695325"/>
              <a:gd name="connsiteX7" fmla="*/ 21299 w 4416552"/>
              <a:gd name="connsiteY7" fmla="*/ 123500 h 695325"/>
              <a:gd name="connsiteX8" fmla="*/ 0 w 4416552"/>
              <a:gd name="connsiteY8" fmla="*/ 12130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552" h="695325">
                <a:moveTo>
                  <a:pt x="0" y="0"/>
                </a:moveTo>
                <a:lnTo>
                  <a:pt x="4416552" y="0"/>
                </a:lnTo>
                <a:lnTo>
                  <a:pt x="4416552" y="695325"/>
                </a:lnTo>
                <a:lnTo>
                  <a:pt x="0" y="695325"/>
                </a:lnTo>
                <a:lnTo>
                  <a:pt x="0" y="574021"/>
                </a:lnTo>
                <a:lnTo>
                  <a:pt x="21299" y="571826"/>
                </a:lnTo>
                <a:cubicBezTo>
                  <a:pt x="123298" y="550491"/>
                  <a:pt x="200026" y="458236"/>
                  <a:pt x="200026" y="347663"/>
                </a:cubicBezTo>
                <a:cubicBezTo>
                  <a:pt x="200026" y="237090"/>
                  <a:pt x="123298" y="144836"/>
                  <a:pt x="21299" y="123500"/>
                </a:cubicBezTo>
                <a:lnTo>
                  <a:pt x="0" y="121305"/>
                </a:lnTo>
                <a:close/>
              </a:path>
            </a:pathLst>
          </a:custGeom>
          <a:solidFill>
            <a:srgbClr val="0070C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/>
              <a:t>d. Play tennis</a:t>
            </a:r>
          </a:p>
        </p:txBody>
      </p:sp>
      <p:sp>
        <p:nvSpPr>
          <p:cNvPr id="28" name="Freeform 27"/>
          <p:cNvSpPr/>
          <p:nvPr/>
        </p:nvSpPr>
        <p:spPr>
          <a:xfrm>
            <a:off x="11353800" y="3300207"/>
            <a:ext cx="5531550" cy="1497806"/>
          </a:xfrm>
          <a:custGeom>
            <a:avLst/>
            <a:gdLst>
              <a:gd name="connsiteX0" fmla="*/ 0 w 4416552"/>
              <a:gd name="connsiteY0" fmla="*/ 0 h 695325"/>
              <a:gd name="connsiteX1" fmla="*/ 4416552 w 4416552"/>
              <a:gd name="connsiteY1" fmla="*/ 0 h 695325"/>
              <a:gd name="connsiteX2" fmla="*/ 4416552 w 4416552"/>
              <a:gd name="connsiteY2" fmla="*/ 695325 h 695325"/>
              <a:gd name="connsiteX3" fmla="*/ 0 w 4416552"/>
              <a:gd name="connsiteY3" fmla="*/ 695325 h 695325"/>
              <a:gd name="connsiteX4" fmla="*/ 0 w 4416552"/>
              <a:gd name="connsiteY4" fmla="*/ 574021 h 695325"/>
              <a:gd name="connsiteX5" fmla="*/ 21299 w 4416552"/>
              <a:gd name="connsiteY5" fmla="*/ 571826 h 695325"/>
              <a:gd name="connsiteX6" fmla="*/ 200026 w 4416552"/>
              <a:gd name="connsiteY6" fmla="*/ 347663 h 695325"/>
              <a:gd name="connsiteX7" fmla="*/ 21299 w 4416552"/>
              <a:gd name="connsiteY7" fmla="*/ 123500 h 695325"/>
              <a:gd name="connsiteX8" fmla="*/ 0 w 4416552"/>
              <a:gd name="connsiteY8" fmla="*/ 12130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552" h="695325">
                <a:moveTo>
                  <a:pt x="0" y="0"/>
                </a:moveTo>
                <a:lnTo>
                  <a:pt x="4416552" y="0"/>
                </a:lnTo>
                <a:lnTo>
                  <a:pt x="4416552" y="695325"/>
                </a:lnTo>
                <a:lnTo>
                  <a:pt x="0" y="695325"/>
                </a:lnTo>
                <a:lnTo>
                  <a:pt x="0" y="574021"/>
                </a:lnTo>
                <a:lnTo>
                  <a:pt x="21299" y="571826"/>
                </a:lnTo>
                <a:cubicBezTo>
                  <a:pt x="123298" y="550491"/>
                  <a:pt x="200026" y="458236"/>
                  <a:pt x="200026" y="347663"/>
                </a:cubicBezTo>
                <a:cubicBezTo>
                  <a:pt x="200026" y="237090"/>
                  <a:pt x="123298" y="144836"/>
                  <a:pt x="21299" y="123500"/>
                </a:cubicBezTo>
                <a:lnTo>
                  <a:pt x="0" y="121305"/>
                </a:lnTo>
                <a:close/>
              </a:path>
            </a:pathLst>
          </a:custGeom>
          <a:solidFill>
            <a:srgbClr val="0070C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/>
              <a:t>b. Go bowling</a:t>
            </a:r>
          </a:p>
        </p:txBody>
      </p:sp>
      <p:sp>
        <p:nvSpPr>
          <p:cNvPr id="27" name="Freeform 26"/>
          <p:cNvSpPr/>
          <p:nvPr/>
        </p:nvSpPr>
        <p:spPr>
          <a:xfrm>
            <a:off x="11353800" y="1271382"/>
            <a:ext cx="5531550" cy="1534886"/>
          </a:xfrm>
          <a:custGeom>
            <a:avLst/>
            <a:gdLst>
              <a:gd name="connsiteX0" fmla="*/ 0 w 4416552"/>
              <a:gd name="connsiteY0" fmla="*/ 0 h 695325"/>
              <a:gd name="connsiteX1" fmla="*/ 4416552 w 4416552"/>
              <a:gd name="connsiteY1" fmla="*/ 0 h 695325"/>
              <a:gd name="connsiteX2" fmla="*/ 4416552 w 4416552"/>
              <a:gd name="connsiteY2" fmla="*/ 695325 h 695325"/>
              <a:gd name="connsiteX3" fmla="*/ 0 w 4416552"/>
              <a:gd name="connsiteY3" fmla="*/ 695325 h 695325"/>
              <a:gd name="connsiteX4" fmla="*/ 0 w 4416552"/>
              <a:gd name="connsiteY4" fmla="*/ 574021 h 695325"/>
              <a:gd name="connsiteX5" fmla="*/ 21299 w 4416552"/>
              <a:gd name="connsiteY5" fmla="*/ 571826 h 695325"/>
              <a:gd name="connsiteX6" fmla="*/ 200026 w 4416552"/>
              <a:gd name="connsiteY6" fmla="*/ 347663 h 695325"/>
              <a:gd name="connsiteX7" fmla="*/ 21299 w 4416552"/>
              <a:gd name="connsiteY7" fmla="*/ 123500 h 695325"/>
              <a:gd name="connsiteX8" fmla="*/ 0 w 4416552"/>
              <a:gd name="connsiteY8" fmla="*/ 12130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552" h="695325">
                <a:moveTo>
                  <a:pt x="0" y="0"/>
                </a:moveTo>
                <a:lnTo>
                  <a:pt x="4416552" y="0"/>
                </a:lnTo>
                <a:lnTo>
                  <a:pt x="4416552" y="695325"/>
                </a:lnTo>
                <a:lnTo>
                  <a:pt x="0" y="695325"/>
                </a:lnTo>
                <a:lnTo>
                  <a:pt x="0" y="574021"/>
                </a:lnTo>
                <a:lnTo>
                  <a:pt x="21299" y="571826"/>
                </a:lnTo>
                <a:cubicBezTo>
                  <a:pt x="123298" y="550491"/>
                  <a:pt x="200026" y="458236"/>
                  <a:pt x="200026" y="347663"/>
                </a:cubicBezTo>
                <a:cubicBezTo>
                  <a:pt x="200026" y="237090"/>
                  <a:pt x="123298" y="144836"/>
                  <a:pt x="21299" y="123500"/>
                </a:cubicBezTo>
                <a:lnTo>
                  <a:pt x="0" y="121305"/>
                </a:lnTo>
                <a:close/>
              </a:path>
            </a:pathLst>
          </a:custGeom>
          <a:solidFill>
            <a:srgbClr val="0070C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/>
              <a:t>a. Play table tennis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0509" y="1192037"/>
            <a:ext cx="6157913" cy="1471611"/>
            <a:chOff x="1485898" y="1749456"/>
            <a:chExt cx="6157913" cy="1471611"/>
          </a:xfrm>
        </p:grpSpPr>
        <p:grpSp>
          <p:nvGrpSpPr>
            <p:cNvPr id="47" name="Group 46"/>
            <p:cNvGrpSpPr/>
            <p:nvPr/>
          </p:nvGrpSpPr>
          <p:grpSpPr>
            <a:xfrm>
              <a:off x="1485898" y="1749456"/>
              <a:ext cx="6157913" cy="1471611"/>
              <a:chOff x="990598" y="1244600"/>
              <a:chExt cx="4105275" cy="981074"/>
            </a:xfrm>
            <a:solidFill>
              <a:srgbClr val="FFC000"/>
            </a:solidFill>
          </p:grpSpPr>
          <p:sp>
            <p:nvSpPr>
              <p:cNvPr id="9" name="Freeform 8"/>
              <p:cNvSpPr/>
              <p:nvPr/>
            </p:nvSpPr>
            <p:spPr>
              <a:xfrm>
                <a:off x="990598" y="1244600"/>
                <a:ext cx="4105275" cy="981074"/>
              </a:xfrm>
              <a:custGeom>
                <a:avLst/>
                <a:gdLst>
                  <a:gd name="connsiteX0" fmla="*/ 0 w 3995738"/>
                  <a:gd name="connsiteY0" fmla="*/ 0 h 628650"/>
                  <a:gd name="connsiteX1" fmla="*/ 3790950 w 3995738"/>
                  <a:gd name="connsiteY1" fmla="*/ 0 h 628650"/>
                  <a:gd name="connsiteX2" fmla="*/ 3790950 w 3995738"/>
                  <a:gd name="connsiteY2" fmla="*/ 109538 h 628650"/>
                  <a:gd name="connsiteX3" fmla="*/ 3995738 w 3995738"/>
                  <a:gd name="connsiteY3" fmla="*/ 314326 h 628650"/>
                  <a:gd name="connsiteX4" fmla="*/ 3790950 w 3995738"/>
                  <a:gd name="connsiteY4" fmla="*/ 519114 h 628650"/>
                  <a:gd name="connsiteX5" fmla="*/ 3790950 w 3995738"/>
                  <a:gd name="connsiteY5" fmla="*/ 628650 h 628650"/>
                  <a:gd name="connsiteX6" fmla="*/ 0 w 3995738"/>
                  <a:gd name="connsiteY6" fmla="*/ 628650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5738" h="628650">
                    <a:moveTo>
                      <a:pt x="0" y="0"/>
                    </a:moveTo>
                    <a:lnTo>
                      <a:pt x="3790950" y="0"/>
                    </a:lnTo>
                    <a:lnTo>
                      <a:pt x="3790950" y="109538"/>
                    </a:lnTo>
                    <a:cubicBezTo>
                      <a:pt x="3904051" y="109538"/>
                      <a:pt x="3995738" y="201225"/>
                      <a:pt x="3995738" y="314326"/>
                    </a:cubicBezTo>
                    <a:cubicBezTo>
                      <a:pt x="3995738" y="427427"/>
                      <a:pt x="3904051" y="519114"/>
                      <a:pt x="3790950" y="519114"/>
                    </a:cubicBezTo>
                    <a:lnTo>
                      <a:pt x="3790950" y="628650"/>
                    </a:lnTo>
                    <a:lnTo>
                      <a:pt x="0" y="628650"/>
                    </a:lnTo>
                    <a:close/>
                  </a:path>
                </a:pathLst>
              </a:cu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700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62174" y="1244601"/>
                <a:ext cx="1495426" cy="943370"/>
              </a:xfrm>
              <a:prstGeom prst="rect">
                <a:avLst/>
              </a:prstGeom>
              <a:grpFill/>
            </p:spPr>
          </p:pic>
        </p:grpSp>
        <p:sp>
          <p:nvSpPr>
            <p:cNvPr id="55" name="Oval 54"/>
            <p:cNvSpPr/>
            <p:nvPr/>
          </p:nvSpPr>
          <p:spPr>
            <a:xfrm>
              <a:off x="2014534" y="2113787"/>
              <a:ext cx="742950" cy="75558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56416" y="2069762"/>
              <a:ext cx="5429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40509" y="3300207"/>
            <a:ext cx="6157913" cy="1526378"/>
            <a:chOff x="1485898" y="3857626"/>
            <a:chExt cx="6157913" cy="1526378"/>
          </a:xfrm>
        </p:grpSpPr>
        <p:grpSp>
          <p:nvGrpSpPr>
            <p:cNvPr id="48" name="Group 47"/>
            <p:cNvGrpSpPr/>
            <p:nvPr/>
          </p:nvGrpSpPr>
          <p:grpSpPr>
            <a:xfrm>
              <a:off x="1485898" y="3857626"/>
              <a:ext cx="6157913" cy="1526378"/>
              <a:chOff x="990598" y="2571750"/>
              <a:chExt cx="4105275" cy="1017585"/>
            </a:xfrm>
            <a:solidFill>
              <a:srgbClr val="FFC000"/>
            </a:solidFill>
          </p:grpSpPr>
          <p:sp>
            <p:nvSpPr>
              <p:cNvPr id="23" name="Freeform 22"/>
              <p:cNvSpPr/>
              <p:nvPr/>
            </p:nvSpPr>
            <p:spPr>
              <a:xfrm>
                <a:off x="990598" y="2571750"/>
                <a:ext cx="4105275" cy="1017585"/>
              </a:xfrm>
              <a:custGeom>
                <a:avLst/>
                <a:gdLst>
                  <a:gd name="connsiteX0" fmla="*/ 0 w 3995738"/>
                  <a:gd name="connsiteY0" fmla="*/ 0 h 628650"/>
                  <a:gd name="connsiteX1" fmla="*/ 3790950 w 3995738"/>
                  <a:gd name="connsiteY1" fmla="*/ 0 h 628650"/>
                  <a:gd name="connsiteX2" fmla="*/ 3790950 w 3995738"/>
                  <a:gd name="connsiteY2" fmla="*/ 109538 h 628650"/>
                  <a:gd name="connsiteX3" fmla="*/ 3995738 w 3995738"/>
                  <a:gd name="connsiteY3" fmla="*/ 314326 h 628650"/>
                  <a:gd name="connsiteX4" fmla="*/ 3790950 w 3995738"/>
                  <a:gd name="connsiteY4" fmla="*/ 519114 h 628650"/>
                  <a:gd name="connsiteX5" fmla="*/ 3790950 w 3995738"/>
                  <a:gd name="connsiteY5" fmla="*/ 628650 h 628650"/>
                  <a:gd name="connsiteX6" fmla="*/ 0 w 3995738"/>
                  <a:gd name="connsiteY6" fmla="*/ 628650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5738" h="628650">
                    <a:moveTo>
                      <a:pt x="0" y="0"/>
                    </a:moveTo>
                    <a:lnTo>
                      <a:pt x="3790950" y="0"/>
                    </a:lnTo>
                    <a:lnTo>
                      <a:pt x="3790950" y="109538"/>
                    </a:lnTo>
                    <a:cubicBezTo>
                      <a:pt x="3904051" y="109538"/>
                      <a:pt x="3995738" y="201225"/>
                      <a:pt x="3995738" y="314326"/>
                    </a:cubicBezTo>
                    <a:cubicBezTo>
                      <a:pt x="3995738" y="427427"/>
                      <a:pt x="3904051" y="519114"/>
                      <a:pt x="3790950" y="519114"/>
                    </a:cubicBezTo>
                    <a:lnTo>
                      <a:pt x="3790950" y="628650"/>
                    </a:lnTo>
                    <a:lnTo>
                      <a:pt x="0" y="628650"/>
                    </a:lnTo>
                    <a:close/>
                  </a:path>
                </a:pathLst>
              </a:cu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700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2174" y="2652316"/>
                <a:ext cx="1495426" cy="862409"/>
              </a:xfrm>
              <a:prstGeom prst="rect">
                <a:avLst/>
              </a:prstGeom>
              <a:grpFill/>
            </p:spPr>
          </p:pic>
        </p:grpSp>
        <p:sp>
          <p:nvSpPr>
            <p:cNvPr id="57" name="Oval 56"/>
            <p:cNvSpPr/>
            <p:nvPr/>
          </p:nvSpPr>
          <p:spPr>
            <a:xfrm>
              <a:off x="2014534" y="4208359"/>
              <a:ext cx="742950" cy="75558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093118" y="4140495"/>
              <a:ext cx="5429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40509" y="5471142"/>
            <a:ext cx="6157913" cy="1471613"/>
            <a:chOff x="1485898" y="6028561"/>
            <a:chExt cx="6157913" cy="1471613"/>
          </a:xfrm>
        </p:grpSpPr>
        <p:grpSp>
          <p:nvGrpSpPr>
            <p:cNvPr id="49" name="Group 48"/>
            <p:cNvGrpSpPr/>
            <p:nvPr/>
          </p:nvGrpSpPr>
          <p:grpSpPr>
            <a:xfrm>
              <a:off x="1485898" y="6028561"/>
              <a:ext cx="6157913" cy="1471613"/>
              <a:chOff x="990599" y="4053680"/>
              <a:chExt cx="4105275" cy="981075"/>
            </a:xfrm>
            <a:solidFill>
              <a:srgbClr val="FFC000"/>
            </a:solidFill>
          </p:grpSpPr>
          <p:sp>
            <p:nvSpPr>
              <p:cNvPr id="22" name="Freeform 21"/>
              <p:cNvSpPr/>
              <p:nvPr/>
            </p:nvSpPr>
            <p:spPr>
              <a:xfrm>
                <a:off x="990599" y="4053680"/>
                <a:ext cx="4105275" cy="981075"/>
              </a:xfrm>
              <a:custGeom>
                <a:avLst/>
                <a:gdLst>
                  <a:gd name="connsiteX0" fmla="*/ 0 w 3995738"/>
                  <a:gd name="connsiteY0" fmla="*/ 0 h 628650"/>
                  <a:gd name="connsiteX1" fmla="*/ 3790950 w 3995738"/>
                  <a:gd name="connsiteY1" fmla="*/ 0 h 628650"/>
                  <a:gd name="connsiteX2" fmla="*/ 3790950 w 3995738"/>
                  <a:gd name="connsiteY2" fmla="*/ 109538 h 628650"/>
                  <a:gd name="connsiteX3" fmla="*/ 3995738 w 3995738"/>
                  <a:gd name="connsiteY3" fmla="*/ 314326 h 628650"/>
                  <a:gd name="connsiteX4" fmla="*/ 3790950 w 3995738"/>
                  <a:gd name="connsiteY4" fmla="*/ 519114 h 628650"/>
                  <a:gd name="connsiteX5" fmla="*/ 3790950 w 3995738"/>
                  <a:gd name="connsiteY5" fmla="*/ 628650 h 628650"/>
                  <a:gd name="connsiteX6" fmla="*/ 0 w 3995738"/>
                  <a:gd name="connsiteY6" fmla="*/ 628650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5738" h="628650">
                    <a:moveTo>
                      <a:pt x="0" y="0"/>
                    </a:moveTo>
                    <a:lnTo>
                      <a:pt x="3790950" y="0"/>
                    </a:lnTo>
                    <a:lnTo>
                      <a:pt x="3790950" y="109538"/>
                    </a:lnTo>
                    <a:cubicBezTo>
                      <a:pt x="3904051" y="109538"/>
                      <a:pt x="3995738" y="201225"/>
                      <a:pt x="3995738" y="314326"/>
                    </a:cubicBezTo>
                    <a:cubicBezTo>
                      <a:pt x="3995738" y="427427"/>
                      <a:pt x="3904051" y="519114"/>
                      <a:pt x="3790950" y="519114"/>
                    </a:cubicBezTo>
                    <a:lnTo>
                      <a:pt x="3790950" y="628650"/>
                    </a:lnTo>
                    <a:lnTo>
                      <a:pt x="0" y="628650"/>
                    </a:lnTo>
                    <a:close/>
                  </a:path>
                </a:pathLst>
              </a:cu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700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62174" y="4103971"/>
                <a:ext cx="1495426" cy="849029"/>
              </a:xfrm>
              <a:prstGeom prst="rect">
                <a:avLst/>
              </a:prstGeom>
              <a:grpFill/>
            </p:spPr>
          </p:pic>
        </p:grpSp>
        <p:sp>
          <p:nvSpPr>
            <p:cNvPr id="58" name="Oval 57"/>
            <p:cNvSpPr/>
            <p:nvPr/>
          </p:nvSpPr>
          <p:spPr>
            <a:xfrm>
              <a:off x="2014533" y="6353880"/>
              <a:ext cx="742950" cy="75558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093116" y="6293089"/>
              <a:ext cx="5429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40510" y="7693615"/>
            <a:ext cx="6157913" cy="1471613"/>
            <a:chOff x="1485899" y="8251034"/>
            <a:chExt cx="6157913" cy="1471613"/>
          </a:xfrm>
        </p:grpSpPr>
        <p:grpSp>
          <p:nvGrpSpPr>
            <p:cNvPr id="50" name="Group 49"/>
            <p:cNvGrpSpPr/>
            <p:nvPr/>
          </p:nvGrpSpPr>
          <p:grpSpPr>
            <a:xfrm>
              <a:off x="1485899" y="8251034"/>
              <a:ext cx="6157913" cy="1471613"/>
              <a:chOff x="990599" y="5500687"/>
              <a:chExt cx="4105275" cy="981075"/>
            </a:xfrm>
            <a:solidFill>
              <a:srgbClr val="FFC000"/>
            </a:solidFill>
          </p:grpSpPr>
          <p:sp>
            <p:nvSpPr>
              <p:cNvPr id="24" name="Freeform 23"/>
              <p:cNvSpPr/>
              <p:nvPr/>
            </p:nvSpPr>
            <p:spPr>
              <a:xfrm>
                <a:off x="990599" y="5500687"/>
                <a:ext cx="4105275" cy="981075"/>
              </a:xfrm>
              <a:custGeom>
                <a:avLst/>
                <a:gdLst>
                  <a:gd name="connsiteX0" fmla="*/ 0 w 3995738"/>
                  <a:gd name="connsiteY0" fmla="*/ 0 h 628650"/>
                  <a:gd name="connsiteX1" fmla="*/ 3790950 w 3995738"/>
                  <a:gd name="connsiteY1" fmla="*/ 0 h 628650"/>
                  <a:gd name="connsiteX2" fmla="*/ 3790950 w 3995738"/>
                  <a:gd name="connsiteY2" fmla="*/ 109538 h 628650"/>
                  <a:gd name="connsiteX3" fmla="*/ 3995738 w 3995738"/>
                  <a:gd name="connsiteY3" fmla="*/ 314326 h 628650"/>
                  <a:gd name="connsiteX4" fmla="*/ 3790950 w 3995738"/>
                  <a:gd name="connsiteY4" fmla="*/ 519114 h 628650"/>
                  <a:gd name="connsiteX5" fmla="*/ 3790950 w 3995738"/>
                  <a:gd name="connsiteY5" fmla="*/ 628650 h 628650"/>
                  <a:gd name="connsiteX6" fmla="*/ 0 w 3995738"/>
                  <a:gd name="connsiteY6" fmla="*/ 628650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5738" h="628650">
                    <a:moveTo>
                      <a:pt x="0" y="0"/>
                    </a:moveTo>
                    <a:lnTo>
                      <a:pt x="3790950" y="0"/>
                    </a:lnTo>
                    <a:lnTo>
                      <a:pt x="3790950" y="109538"/>
                    </a:lnTo>
                    <a:cubicBezTo>
                      <a:pt x="3904051" y="109538"/>
                      <a:pt x="3995738" y="201225"/>
                      <a:pt x="3995738" y="314326"/>
                    </a:cubicBezTo>
                    <a:cubicBezTo>
                      <a:pt x="3995738" y="427427"/>
                      <a:pt x="3904051" y="519114"/>
                      <a:pt x="3790950" y="519114"/>
                    </a:cubicBezTo>
                    <a:lnTo>
                      <a:pt x="3790950" y="628650"/>
                    </a:lnTo>
                    <a:lnTo>
                      <a:pt x="0" y="628650"/>
                    </a:lnTo>
                    <a:close/>
                  </a:path>
                </a:pathLst>
              </a:custGeom>
              <a:grpFill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700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8989" y="5592762"/>
                <a:ext cx="1604782" cy="808038"/>
              </a:xfrm>
              <a:prstGeom prst="rect">
                <a:avLst/>
              </a:prstGeom>
              <a:grpFill/>
            </p:spPr>
          </p:pic>
        </p:grpSp>
        <p:sp>
          <p:nvSpPr>
            <p:cNvPr id="59" name="Oval 58"/>
            <p:cNvSpPr/>
            <p:nvPr/>
          </p:nvSpPr>
          <p:spPr>
            <a:xfrm>
              <a:off x="2014534" y="8595949"/>
              <a:ext cx="742950" cy="75558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093117" y="8548258"/>
              <a:ext cx="5429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</a:t>
              </a:r>
            </a:p>
          </p:txBody>
        </p:sp>
      </p:grpSp>
      <p:sp>
        <p:nvSpPr>
          <p:cNvPr id="7" name="Flowchart: Preparation 6"/>
          <p:cNvSpPr/>
          <p:nvPr/>
        </p:nvSpPr>
        <p:spPr>
          <a:xfrm>
            <a:off x="12386692" y="4668951"/>
            <a:ext cx="45719" cy="45719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47075" y="9639300"/>
            <a:ext cx="1690687" cy="555219"/>
          </a:xfrm>
          <a:prstGeom prst="rect">
            <a:avLst/>
          </a:prstGeom>
          <a:solidFill>
            <a:srgbClr val="FFFF00">
              <a:alpha val="48000"/>
            </a:srgbClr>
          </a:solidFill>
          <a:effectLst>
            <a:glow rad="228600">
              <a:schemeClr val="accent3">
                <a:satMod val="175000"/>
                <a:alpha val="40000"/>
              </a:schemeClr>
            </a:glow>
            <a:innerShdw blurRad="1066800">
              <a:srgbClr val="92D050"/>
            </a:innerShdw>
          </a:effectLst>
          <a:scene3d>
            <a:camera prst="orthographicFront"/>
            <a:lightRig rig="threePt" dir="t"/>
          </a:scene3d>
          <a:sp3d prstMaterial="matte">
            <a:bevelT prst="convex"/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C0B1E7-1574-4EE2-AA22-C2FA19126277}"/>
              </a:ext>
            </a:extLst>
          </p:cNvPr>
          <p:cNvSpPr/>
          <p:nvPr/>
        </p:nvSpPr>
        <p:spPr>
          <a:xfrm>
            <a:off x="1721550" y="205834"/>
            <a:ext cx="15163800" cy="57098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4D3174-2D4F-47AD-ABDE-416ECE4DF219}"/>
              </a:ext>
            </a:extLst>
          </p:cNvPr>
          <p:cNvSpPr/>
          <p:nvPr/>
        </p:nvSpPr>
        <p:spPr>
          <a:xfrm>
            <a:off x="1721550" y="219694"/>
            <a:ext cx="15163800" cy="57098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3B2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Forbidden">
            <a:extLst>
              <a:ext uri="{FF2B5EF4-FFF2-40B4-BE49-F238E27FC236}">
                <a16:creationId xmlns:a16="http://schemas.microsoft.com/office/drawing/2014/main" id="{1BCA0F15-794B-47EA-9CAC-3926B4FAEE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087" y="525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9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0212">
        <p159:morph option="byObject"/>
      </p:transition>
    </mc:Choice>
    <mc:Fallback xmlns="">
      <p:transition spd="slow" advTm="140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-0.2454 -0.42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-21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2454 0.196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1.23457E-7 L -0.24722 -0.21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8" y="-1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-0.24636 0.426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2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2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e Minute Count Down Timer - Green Screen - With Music - Free to Use - No Copyrigh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8" grpId="0" animBg="1"/>
      <p:bldP spid="27" grpId="0" animBg="1"/>
      <p:bldP spid="34" grpId="0" animBg="1"/>
    </p:bldLst>
  </p:timing>
  <p:extLst>
    <p:ext uri="{E180D4A7-C9FB-4DFB-919C-405C955672EB}">
      <p14:showEvtLst xmlns:p14="http://schemas.microsoft.com/office/powerpoint/2010/main">
        <p14:triggerEvt type="onClick" time="15964" objId="34"/>
        <p14:triggerEvt type="onClick" time="88762" objId="3"/>
        <p14:triggerEvt type="onClick" time="104422" objId="4"/>
        <p14:triggerEvt type="onClick" time="113991" objId="5"/>
        <p14:triggerEvt type="onClick" time="114854" objId="5"/>
        <p14:triggerEvt type="onClick" time="122322" objId="6"/>
        <p14:triggerEvt type="onClick" time="122589" objId="6"/>
        <p14:triggerEvt type="onClick" time="134240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NGRATULATION GIF">
            <a:extLst>
              <a:ext uri="{FF2B5EF4-FFF2-40B4-BE49-F238E27FC236}">
                <a16:creationId xmlns:a16="http://schemas.microsoft.com/office/drawing/2014/main" id="{6230C145-2CEE-4888-ABC2-2A16D112C9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66900"/>
            <a:ext cx="810856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560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762">
              <a:srgbClr val="015026"/>
            </a:gs>
            <a:gs pos="41000">
              <a:srgbClr val="0B5039"/>
            </a:gs>
            <a:gs pos="12000">
              <a:srgbClr val="005025"/>
            </a:gs>
            <a:gs pos="0">
              <a:srgbClr val="005024"/>
            </a:gs>
            <a:gs pos="0">
              <a:srgbClr val="005024"/>
            </a:gs>
            <a:gs pos="50000">
              <a:srgbClr val="164F4D"/>
            </a:gs>
            <a:gs pos="84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78" y="952500"/>
            <a:ext cx="3657600" cy="39278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52400" h="1524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424" y="952501"/>
            <a:ext cx="4002091" cy="3927802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76200" contourW="12700" prstMaterial="metal">
            <a:bevelT w="152400" h="152400"/>
            <a:extrusionClr>
              <a:schemeClr val="accent1">
                <a:lumMod val="60000"/>
                <a:lumOff val="4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873002"/>
            <a:ext cx="3668486" cy="37798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52400" h="1524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99" y="5829300"/>
            <a:ext cx="3891169" cy="37798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52400" h="152400"/>
          </a:sp3d>
        </p:spPr>
      </p:pic>
      <p:grpSp>
        <p:nvGrpSpPr>
          <p:cNvPr id="8" name="Group 7"/>
          <p:cNvGrpSpPr/>
          <p:nvPr/>
        </p:nvGrpSpPr>
        <p:grpSpPr>
          <a:xfrm>
            <a:off x="1742301" y="5892051"/>
            <a:ext cx="4012977" cy="3741767"/>
            <a:chOff x="11882231" y="807726"/>
            <a:chExt cx="3891170" cy="4282009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2231" y="807726"/>
              <a:ext cx="3891170" cy="428200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152400" h="152400"/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63399" y="876300"/>
              <a:ext cx="3650521" cy="1905000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152400" h="152400"/>
            </a:sp3d>
          </p:spPr>
        </p:pic>
      </p:grpSp>
    </p:spTree>
    <p:extLst>
      <p:ext uri="{BB962C8B-B14F-4D97-AF65-F5344CB8AC3E}">
        <p14:creationId xmlns:p14="http://schemas.microsoft.com/office/powerpoint/2010/main" val="3509645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0900">
        <p159:morph option="byObject"/>
      </p:transition>
    </mc:Choice>
    <mc:Fallback xmlns="">
      <p:transition spd="slow" advTm="7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7" x="5514975" y="9610725"/>
          <p14:tracePt t="1309" x="2395538" y="9777413"/>
          <p14:tracePt t="1361" x="1797050" y="9037638"/>
          <p14:tracePt t="1417" x="1554163" y="8120063"/>
          <p14:tracePt t="1466" x="1389063" y="7151688"/>
          <p14:tracePt t="1518" x="1236663" y="6794500"/>
          <p14:tracePt t="1521" x="1223963" y="6781800"/>
          <p14:tracePt t="1663" x="1211263" y="6743700"/>
          <p14:tracePt t="1711" x="1185863" y="6718300"/>
          <p14:tracePt t="1757" x="1173163" y="6705600"/>
          <p14:tracePt t="1803" x="1147763" y="6680200"/>
          <p14:tracePt t="1849" x="1120775" y="6654800"/>
          <p14:tracePt t="1951" x="1044575" y="6640513"/>
          <p14:tracePt t="2090" x="1031875" y="6640513"/>
          <p14:tracePt t="2181" x="1031875" y="6602413"/>
          <p14:tracePt t="2234" x="1031875" y="6424613"/>
          <p14:tracePt t="2242" x="1031875" y="6361113"/>
          <p14:tracePt t="2288" x="1044575" y="6234113"/>
          <p14:tracePt t="2336" x="1044575" y="6221413"/>
          <p14:tracePt t="3188" x="1057275" y="6207125"/>
          <p14:tracePt t="3235" x="1057275" y="6194425"/>
          <p14:tracePt t="4279" x="1069975" y="6181725"/>
          <p14:tracePt t="4328" x="1095375" y="6156325"/>
          <p14:tracePt t="4374" x="1133475" y="6130925"/>
          <p14:tracePt t="4428" x="1185863" y="6080125"/>
          <p14:tracePt t="4477" x="1236663" y="6054725"/>
          <p14:tracePt t="4525" x="1287463" y="6003925"/>
          <p14:tracePt t="5663" x="1300163" y="5991225"/>
          <p14:tracePt t="5712" x="1312863" y="5978525"/>
          <p14:tracePt t="5764" x="1325563" y="5978525"/>
          <p14:tracePt t="5859" x="1338263" y="5978525"/>
          <p14:tracePt t="5911" x="1350963" y="5965825"/>
          <p14:tracePt t="5915" x="1363663" y="5953125"/>
          <p14:tracePt t="5968" x="1401763" y="5927725"/>
          <p14:tracePt t="6015" x="1516063" y="5889625"/>
          <p14:tracePt t="6069" x="1733550" y="5800725"/>
          <p14:tracePt t="6123" x="2332038" y="5570538"/>
          <p14:tracePt t="6178" x="2600325" y="5507038"/>
          <p14:tracePt t="6228" x="2638425" y="5468938"/>
          <p14:tracePt t="6275" x="2663825" y="5456238"/>
          <p14:tracePt t="8066" x="2536825" y="5481638"/>
          <p14:tracePt t="8115" x="2420938" y="5634038"/>
          <p14:tracePt t="8165" x="2370138" y="5978525"/>
          <p14:tracePt t="8213" x="2395538" y="6373813"/>
          <p14:tracePt t="8269" x="2816225" y="7010400"/>
          <p14:tracePt t="8320" x="3530600" y="7405688"/>
          <p14:tracePt t="8322" x="3695700" y="7481888"/>
          <p14:tracePt t="8371" x="5186363" y="7686675"/>
          <p14:tracePt t="8419" x="7327900" y="7712075"/>
          <p14:tracePt t="8470" x="8818563" y="7559675"/>
          <p14:tracePt t="8519" x="10093325" y="7061200"/>
          <p14:tracePt t="8571" x="11074400" y="6513513"/>
          <p14:tracePt t="8619" x="11545888" y="6042025"/>
          <p14:tracePt t="8668" x="11596688" y="5722938"/>
          <p14:tracePt t="8714" x="11431588" y="5251450"/>
          <p14:tracePt t="8764" x="10577513" y="4538663"/>
          <p14:tracePt t="8766" x="10399713" y="4410075"/>
          <p14:tracePt t="8811" x="9786938" y="4014788"/>
          <p14:tracePt t="8867" x="8551863" y="3722688"/>
          <p14:tracePt t="8917" x="7723188" y="3709988"/>
          <p14:tracePt t="8964" x="7072313" y="3748088"/>
          <p14:tracePt t="9011" x="6334125" y="4002088"/>
          <p14:tracePt t="9070" x="5849938" y="4295775"/>
          <p14:tracePt t="9119" x="5530850" y="4805363"/>
          <p14:tracePt t="9171" x="5224463" y="5557838"/>
          <p14:tracePt t="9219" x="5211763" y="6207125"/>
          <p14:tracePt t="9268" x="5403850" y="6858000"/>
          <p14:tracePt t="9315" x="6194425" y="7405688"/>
          <p14:tracePt t="9365" x="7926388" y="7597775"/>
          <p14:tracePt t="9414" x="9124950" y="7559675"/>
          <p14:tracePt t="9464" x="9328150" y="7494588"/>
          <p14:tracePt t="9806" x="9328150" y="7469188"/>
          <p14:tracePt t="9854" x="9328150" y="7431088"/>
          <p14:tracePt t="9908" x="9328150" y="7392988"/>
          <p14:tracePt t="9955" x="9328150" y="7380288"/>
          <p14:tracePt t="9960" x="9328150" y="7367588"/>
          <p14:tracePt t="10005" x="9328150" y="7342188"/>
          <p14:tracePt t="10064" x="9302750" y="7291388"/>
          <p14:tracePt t="10112" x="9277350" y="7240588"/>
          <p14:tracePt t="10161" x="9188450" y="7100888"/>
          <p14:tracePt t="10209" x="8907463" y="6807200"/>
          <p14:tracePt t="10264" x="8462963" y="6488113"/>
          <p14:tracePt t="10309" x="8296275" y="6323013"/>
          <p14:tracePt t="10362" x="8194675" y="6234113"/>
          <p14:tracePt t="10413" x="8067675" y="6092825"/>
          <p14:tracePt t="10461" x="7951788" y="5991225"/>
          <p14:tracePt t="10509" x="7888288" y="5940425"/>
          <p14:tracePt t="10563" x="7824788" y="5902325"/>
          <p14:tracePt t="10609" x="7735888" y="5813425"/>
          <p14:tracePt t="10668" x="7467600" y="5456238"/>
          <p14:tracePt t="10718" x="7200900" y="5010150"/>
          <p14:tracePt t="10767" x="6907213" y="4473575"/>
          <p14:tracePt t="10814" x="6792913" y="4232275"/>
          <p14:tracePt t="10866" x="6742113" y="4052888"/>
          <p14:tracePt t="10913" x="6716713" y="3989388"/>
          <p14:tracePt t="10963" x="6653213" y="3887788"/>
          <p14:tracePt t="11013" x="6653213" y="3875088"/>
          <p14:tracePt t="11938" x="6653213" y="3862388"/>
          <p14:tracePt t="11942" x="6729413" y="3862388"/>
          <p14:tracePt t="11994" x="7200900" y="3849688"/>
          <p14:tracePt t="12048" x="7989888" y="3836988"/>
          <p14:tracePt t="12104" x="8934450" y="3798888"/>
          <p14:tracePt t="12154" x="9685338" y="3798888"/>
          <p14:tracePt t="12203" x="10271125" y="3798888"/>
          <p14:tracePt t="12250" x="10641013" y="3786188"/>
          <p14:tracePt t="12298" x="10871200" y="3786188"/>
          <p14:tracePt t="13206" x="10653713" y="3900488"/>
          <p14:tracePt t="13252" x="10233025" y="4295775"/>
          <p14:tracePt t="13304" x="9431338" y="4972050"/>
          <p14:tracePt t="13360" x="8308975" y="5876925"/>
          <p14:tracePt t="13414" x="7608888" y="6323013"/>
          <p14:tracePt t="13468" x="6754813" y="6819900"/>
          <p14:tracePt t="13514" x="6219825" y="7151688"/>
          <p14:tracePt t="13516" x="6103938" y="7215188"/>
          <p14:tracePt t="13565" x="5735638" y="7418388"/>
          <p14:tracePt t="13618" x="5441950" y="7623175"/>
          <p14:tracePt t="13665" x="5211763" y="7762875"/>
          <p14:tracePt t="13717" x="4983163" y="7915275"/>
          <p14:tracePt t="13769" x="4983163" y="7927975"/>
          <p14:tracePt t="14667" x="5186363" y="7927975"/>
          <p14:tracePt t="14717" x="5581650" y="7927975"/>
          <p14:tracePt t="14768" x="6270625" y="7927975"/>
          <p14:tracePt t="14817" x="7059613" y="7927975"/>
          <p14:tracePt t="14866" x="7773988" y="7864475"/>
          <p14:tracePt t="14922" x="8843963" y="7826375"/>
          <p14:tracePt t="14982" x="9761538" y="7813675"/>
          <p14:tracePt t="15032" x="10156825" y="7800975"/>
          <p14:tracePt t="15079" x="10194925" y="7762875"/>
          <p14:tracePt t="15126" x="10207625" y="7762875"/>
          <p14:tracePt t="16070" x="10233025" y="7762875"/>
          <p14:tracePt t="16124" x="10283825" y="7762875"/>
          <p14:tracePt t="16176" x="10602913" y="7762875"/>
          <p14:tracePt t="16180" x="10691813" y="7762875"/>
          <p14:tracePt t="16229" x="11406188" y="7699375"/>
          <p14:tracePt t="16279" x="12106275" y="7610475"/>
          <p14:tracePt t="16333" x="12884150" y="7559675"/>
          <p14:tracePt t="16396" x="13738225" y="7546975"/>
          <p14:tracePt t="16444" x="14095413" y="7546975"/>
          <p14:tracePt t="16492" x="14427200" y="7546975"/>
          <p14:tracePt t="16543" x="14655800" y="7546975"/>
          <p14:tracePt t="17505" x="14668500" y="7481888"/>
          <p14:tracePt t="17559" x="14592300" y="7202488"/>
          <p14:tracePt t="17609" x="14311313" y="6807200"/>
          <p14:tracePt t="17612" x="14260513" y="6743700"/>
          <p14:tracePt t="17615" x="14209713" y="6667500"/>
          <p14:tracePt t="17671" x="13789025" y="6194425"/>
          <p14:tracePt t="17731" x="13330238" y="5710238"/>
          <p14:tracePt t="17779" x="13228638" y="5507038"/>
          <p14:tracePt t="17829" x="13190538" y="5430838"/>
          <p14:tracePt t="17877" x="13165138" y="5392738"/>
          <p14:tracePt t="17927" x="13139738" y="5367338"/>
          <p14:tracePt t="19628" x="12896850" y="5314950"/>
          <p14:tracePt t="19678" x="12247563" y="5238750"/>
          <p14:tracePt t="19681" x="12055475" y="5226050"/>
          <p14:tracePt t="19728" x="11010900" y="4959350"/>
          <p14:tracePt t="19778" x="10207625" y="4627563"/>
          <p14:tracePt t="19826" x="9507538" y="4498975"/>
          <p14:tracePt t="19876" x="9264650" y="4422775"/>
          <p14:tracePt t="19928" x="9074150" y="4346575"/>
          <p14:tracePt t="19979" x="8767763" y="4295775"/>
          <p14:tracePt t="20030" x="8245475" y="4219575"/>
          <p14:tracePt t="20080" x="7467600" y="4092575"/>
          <p14:tracePt t="20082" x="7315200" y="4040188"/>
          <p14:tracePt t="20131" x="6550025" y="3913188"/>
          <p14:tracePt t="20181" x="6257925" y="3836988"/>
          <p14:tracePt t="20229" x="5938838" y="3836988"/>
          <p14:tracePt t="20280" x="5645150" y="3900488"/>
          <p14:tracePt t="20328" x="5327650" y="4156075"/>
          <p14:tracePt t="20386" x="5160963" y="4665663"/>
          <p14:tracePt t="20436" x="5340350" y="4792663"/>
          <p14:tracePt t="20492" x="5837238" y="4652963"/>
          <p14:tracePt t="20494" x="5938838" y="4564063"/>
          <p14:tracePt t="20545" x="6640513" y="3862388"/>
          <p14:tracePt t="20595" x="6729413" y="3225800"/>
          <p14:tracePt t="20648" x="6423025" y="3046413"/>
          <p14:tracePt t="20703" x="6154738" y="3046413"/>
          <p14:tracePt t="20752" x="6091238" y="3046413"/>
          <p14:tracePt t="20754" x="6078538" y="3046413"/>
          <p14:tracePt t="20810" x="6040438" y="3059113"/>
          <p14:tracePt t="21156" x="5811838" y="3084513"/>
          <p14:tracePt t="21208" x="5148263" y="3148013"/>
          <p14:tracePt t="21211" x="5084763" y="3148013"/>
          <p14:tracePt t="21263" x="4856163" y="3160713"/>
          <p14:tracePt t="21323" x="4613275" y="3173413"/>
          <p14:tracePt t="21379" x="4422775" y="3263900"/>
          <p14:tracePt t="21430" x="4281488" y="3314700"/>
          <p14:tracePt t="21480" x="4230688" y="3403600"/>
          <p14:tracePt t="21530" x="4141788" y="3581400"/>
          <p14:tracePt t="21533" x="4141788" y="3594100"/>
          <p14:tracePt t="21582" x="4129088" y="3671888"/>
          <p14:tracePt t="21638" x="4116388" y="3773488"/>
          <p14:tracePt t="21641" x="4116388" y="3786188"/>
          <p14:tracePt t="21694" x="4116388" y="3836988"/>
          <p14:tracePt t="21744" x="4154488" y="3862388"/>
          <p14:tracePt t="21800" x="4268788" y="3875088"/>
          <p14:tracePt t="21855" x="4332288" y="3875088"/>
          <p14:tracePt t="21907" x="4359275" y="3875088"/>
          <p14:tracePt t="23226" x="4371975" y="3875088"/>
          <p14:tracePt t="23275" x="4435475" y="3875088"/>
          <p14:tracePt t="23326" x="4524375" y="3836988"/>
          <p14:tracePt t="23378" x="4778375" y="3735388"/>
          <p14:tracePt t="23442" x="5160963" y="3619500"/>
          <p14:tracePt t="23446" x="5199063" y="3594100"/>
          <p14:tracePt t="23498" x="5467350" y="3543300"/>
          <p14:tracePt t="23555" x="5619750" y="3505200"/>
          <p14:tracePt t="23611" x="5951538" y="3416300"/>
          <p14:tracePt t="23662" x="6181725" y="3378200"/>
          <p14:tracePt t="23711" x="6207125" y="3378200"/>
          <p14:tracePt t="23762" x="6245225" y="3365500"/>
          <p14:tracePt t="24693" x="6283325" y="3378200"/>
          <p14:tracePt t="24744" x="6346825" y="3429000"/>
          <p14:tracePt t="24803" x="6575425" y="3530600"/>
          <p14:tracePt t="24854" x="6754813" y="3568700"/>
          <p14:tracePt t="24915" x="7239000" y="3619500"/>
          <p14:tracePt t="24969" x="7429500" y="3632200"/>
          <p14:tracePt t="25023" x="7467600" y="3632200"/>
          <p14:tracePt t="26232" x="7480300" y="3646488"/>
          <p14:tracePt t="26287" x="7558088" y="3786188"/>
          <p14:tracePt t="26341" x="7735888" y="3913188"/>
          <p14:tracePt t="26405" x="8054975" y="4027488"/>
          <p14:tracePt t="26467" x="8691563" y="4130675"/>
          <p14:tracePt t="26518" x="9150350" y="4181475"/>
          <p14:tracePt t="26573" x="9482138" y="4219575"/>
          <p14:tracePt t="26623" x="9761538" y="4232275"/>
          <p14:tracePt t="26677" x="10017125" y="4232275"/>
          <p14:tracePt t="26727" x="10131425" y="4232275"/>
          <p14:tracePt t="26782" x="10207625" y="4257675"/>
          <p14:tracePt t="26831" x="10348913" y="4308475"/>
          <p14:tracePt t="26834" x="10374313" y="4308475"/>
          <p14:tracePt t="26890" x="10387013" y="4308475"/>
          <p14:tracePt t="27780" x="10399713" y="4321175"/>
          <p14:tracePt t="27828" x="10399713" y="4346575"/>
          <p14:tracePt t="27885" x="10425113" y="4422775"/>
          <p14:tracePt t="27940" x="10488613" y="4525963"/>
          <p14:tracePt t="27994" x="10641013" y="4652963"/>
          <p14:tracePt t="27997" x="10679113" y="4652963"/>
          <p14:tracePt t="28062" x="11023600" y="4729163"/>
          <p14:tracePt t="28114" x="11317288" y="4729163"/>
          <p14:tracePt t="28171" x="11431588" y="4729163"/>
          <p14:tracePt t="28222" x="11456988" y="4729163"/>
          <p14:tracePt t="28272" x="11469688" y="4729163"/>
          <p14:tracePt t="29361" x="11609388" y="4729163"/>
          <p14:tracePt t="29409" x="12093575" y="4665663"/>
          <p14:tracePt t="29459" x="12630150" y="4564063"/>
          <p14:tracePt t="29509" x="12769850" y="4538663"/>
          <p14:tracePt t="29560" x="12795250" y="4538663"/>
          <p14:tracePt t="29659" x="12934950" y="4498975"/>
          <p14:tracePt t="29708" x="13127038" y="4473575"/>
          <p14:tracePt t="29710" x="13165138" y="4460875"/>
          <p14:tracePt t="29760" x="13292138" y="4448175"/>
          <p14:tracePt t="30358" x="12973050" y="4602163"/>
          <p14:tracePt t="30407" x="11801475" y="5124450"/>
          <p14:tracePt t="30459" x="9839325" y="6029325"/>
          <p14:tracePt t="30514" x="8359775" y="6807200"/>
          <p14:tracePt t="30573" x="7085013" y="7354888"/>
          <p14:tracePt t="30625" x="6308725" y="7610475"/>
          <p14:tracePt t="30676" x="5289550" y="7967663"/>
          <p14:tracePt t="30729" x="4154488" y="8310563"/>
          <p14:tracePt t="30781" x="3632200" y="8540750"/>
          <p14:tracePt t="30830" x="3211513" y="8705850"/>
          <p14:tracePt t="30884" x="2727325" y="8859838"/>
          <p14:tracePt t="30941" x="2497138" y="8936038"/>
          <p14:tracePt t="30992" x="2332038" y="9012238"/>
          <p14:tracePt t="31044" x="2025650" y="9126538"/>
          <p14:tracePt t="31094" x="2012950" y="9139238"/>
          <p14:tracePt t="33166" x="2000250" y="9139238"/>
          <p14:tracePt t="33516" x="2000250" y="9101138"/>
          <p14:tracePt t="33570" x="2038350" y="8948738"/>
          <p14:tracePt t="33623" x="2038350" y="8642350"/>
          <p14:tracePt t="33672" x="2025650" y="7993063"/>
          <p14:tracePt t="33723" x="1898650" y="7227888"/>
          <p14:tracePt t="33776" x="1898650" y="6538913"/>
          <p14:tracePt t="33826" x="1924050" y="6194425"/>
          <p14:tracePt t="33828" x="1936750" y="6169025"/>
          <p14:tracePt t="33878" x="2038350" y="6003925"/>
          <p14:tracePt t="33934" x="2192338" y="5876925"/>
          <p14:tracePt t="33981" x="2332038" y="5761038"/>
          <p14:tracePt t="34034" x="2651125" y="5595938"/>
          <p14:tracePt t="34036" x="2676525" y="5570538"/>
          <p14:tracePt t="34089" x="3046413" y="5456238"/>
          <p14:tracePt t="34141" x="3363913" y="5443538"/>
          <p14:tracePt t="34193" x="3822700" y="5443538"/>
          <p14:tracePt t="34257" x="4473575" y="5532438"/>
          <p14:tracePt t="34259" x="4562475" y="5545138"/>
          <p14:tracePt t="34309" x="4752975" y="5659438"/>
          <p14:tracePt t="34366" x="4818063" y="5800725"/>
          <p14:tracePt t="34368" x="4843463" y="5838825"/>
          <p14:tracePt t="34418" x="4868863" y="5991225"/>
          <p14:tracePt t="34420" x="4868863" y="6016625"/>
          <p14:tracePt t="34473" x="4868863" y="6067425"/>
          <p14:tracePt t="34577" x="4868863" y="6092825"/>
          <p14:tracePt t="34631" x="4868863" y="6118225"/>
          <p14:tracePt t="34686" x="4868863" y="6156325"/>
          <p14:tracePt t="34736" x="4868863" y="6169025"/>
          <p14:tracePt t="34786" x="4868863" y="6207125"/>
          <p14:tracePt t="34788" x="4843463" y="6234113"/>
          <p14:tracePt t="34838" x="4830763" y="6297613"/>
          <p14:tracePt t="34890" x="4778375" y="6424613"/>
          <p14:tracePt t="34945" x="4664075" y="6627813"/>
          <p14:tracePt t="35000" x="4562475" y="6781800"/>
          <p14:tracePt t="35050" x="4498975" y="6845300"/>
          <p14:tracePt t="35103" x="4422775" y="6870700"/>
          <p14:tracePt t="35153" x="4384675" y="6883400"/>
          <p14:tracePt t="35261" x="4359275" y="6883400"/>
          <p14:tracePt t="35423" x="4346575" y="6896100"/>
          <p14:tracePt t="35474" x="4332288" y="6908800"/>
          <p14:tracePt t="35586" x="4319588" y="6921500"/>
          <p14:tracePt t="35635" x="4281488" y="6934200"/>
          <p14:tracePt t="35932" x="4268788" y="6934200"/>
          <p14:tracePt t="36141" x="4243388" y="6934200"/>
          <p14:tracePt t="36194" x="4205288" y="6934200"/>
          <p14:tracePt t="36252" x="4167188" y="6908800"/>
          <p14:tracePt t="36306" x="4154488" y="6908800"/>
          <p14:tracePt t="36361" x="4141788" y="6896100"/>
          <p14:tracePt t="36412" x="4116388" y="6870700"/>
          <p14:tracePt t="36466" x="4090988" y="6845300"/>
          <p14:tracePt t="36525" x="4065588" y="6832600"/>
          <p14:tracePt t="36584" x="4027488" y="6756400"/>
          <p14:tracePt t="36637" x="4002088" y="6627813"/>
          <p14:tracePt t="36698" x="3976688" y="6437313"/>
          <p14:tracePt t="36750" x="3976688" y="6156325"/>
          <p14:tracePt t="36808" x="4141788" y="5697538"/>
          <p14:tracePt t="36858" x="4268788" y="5405438"/>
          <p14:tracePt t="36920" x="4562475" y="4906963"/>
          <p14:tracePt t="36972" x="4702175" y="4640263"/>
          <p14:tracePt t="37028" x="4894263" y="4346575"/>
          <p14:tracePt t="37078" x="5046663" y="4130675"/>
          <p14:tracePt t="37080" x="5046663" y="4105275"/>
          <p14:tracePt t="37134" x="5302250" y="3697288"/>
          <p14:tracePt t="37191" x="5594350" y="3365500"/>
          <p14:tracePt t="37249" x="5722938" y="3238500"/>
          <p14:tracePt t="37306" x="5875338" y="3071813"/>
          <p14:tracePt t="37361" x="6015038" y="2970213"/>
          <p14:tracePt t="37415" x="6219825" y="2778125"/>
          <p14:tracePt t="37466" x="6359525" y="2638425"/>
          <p14:tracePt t="37515" x="6372225" y="2613025"/>
          <p14:tracePt t="37866" x="6359525" y="2613025"/>
          <p14:tracePt t="37920" x="6270625" y="2663825"/>
          <p14:tracePt t="37978" x="6207125" y="2676525"/>
          <p14:tracePt t="38035" x="6142038" y="2727325"/>
          <p14:tracePt t="38040" x="6129338" y="2752725"/>
          <p14:tracePt t="38089" x="6078538" y="2805113"/>
          <p14:tracePt t="38146" x="6053138" y="2881313"/>
          <p14:tracePt t="38199" x="6053138" y="3021013"/>
          <p14:tracePt t="38252" x="6053138" y="3084513"/>
          <p14:tracePt t="38303" x="6078538" y="3148013"/>
          <p14:tracePt t="38358" x="6091238" y="3186113"/>
          <p14:tracePt t="38409" x="6129338" y="3186113"/>
          <p14:tracePt t="38466" x="6154738" y="3186113"/>
          <p14:tracePt t="38522" x="6194425" y="3186113"/>
          <p14:tracePt t="38577" x="6245225" y="3173413"/>
          <p14:tracePt t="38627" x="6334125" y="3046413"/>
          <p14:tracePt t="38681" x="6346825" y="2894013"/>
          <p14:tracePt t="38732" x="6245225" y="2727325"/>
          <p14:tracePt t="38783" x="6154738" y="2689225"/>
          <p14:tracePt t="38835" x="6091238" y="2689225"/>
          <p14:tracePt t="38890" x="5849938" y="2752725"/>
          <p14:tracePt t="38943" x="5799138" y="2817813"/>
          <p14:tracePt t="38998" x="5773738" y="2868613"/>
          <p14:tracePt t="39048" x="5761038" y="2906713"/>
          <p14:tracePt t="39249" x="5761038" y="2919413"/>
          <p14:tracePt t="39555" x="5748338" y="2932113"/>
          <p14:tracePt t="39769" x="5735638" y="2944813"/>
          <p14:tracePt t="39821" x="5837238" y="2944813"/>
          <p14:tracePt t="39872" x="6410325" y="2868613"/>
          <p14:tracePt t="39923" x="7046913" y="2805113"/>
          <p14:tracePt t="39976" x="7646988" y="2689225"/>
          <p14:tracePt t="40028" x="8423275" y="2587625"/>
          <p14:tracePt t="40081" x="9175750" y="2536825"/>
          <p14:tracePt t="40132" x="9940925" y="2498725"/>
          <p14:tracePt t="40184" x="10615613" y="2486025"/>
          <p14:tracePt t="40244" x="11304588" y="2384425"/>
          <p14:tracePt t="40301" x="11609388" y="2268538"/>
          <p14:tracePt t="40352" x="11801475" y="2141538"/>
          <p14:tracePt t="40403" x="11941175" y="2014538"/>
          <p14:tracePt t="40453" x="11953875" y="1963738"/>
          <p14:tracePt t="40510" x="11953875" y="1784350"/>
          <p14:tracePt t="40569" x="11915775" y="1644650"/>
          <p14:tracePt t="40622" x="11852275" y="1543050"/>
          <p14:tracePt t="40670" x="11776075" y="1504950"/>
          <p14:tracePt t="40727" x="11687175" y="1452563"/>
          <p14:tracePt t="40729" x="11661775" y="1452563"/>
          <p14:tracePt t="40788" x="11533188" y="1439863"/>
          <p14:tracePt t="40845" x="11393488" y="1439863"/>
          <p14:tracePt t="40897" x="11380788" y="1439863"/>
          <p14:tracePt t="40951" x="11228388" y="1490663"/>
          <p14:tracePt t="41004" x="11163300" y="1555750"/>
          <p14:tracePt t="41061" x="11150600" y="1593850"/>
          <p14:tracePt t="41111" x="11150600" y="1670050"/>
          <p14:tracePt t="41166" x="11150600" y="1771650"/>
          <p14:tracePt t="41215" x="11176000" y="1835150"/>
          <p14:tracePt t="41266" x="11266488" y="1873250"/>
          <p14:tracePt t="41319" x="11368088" y="1885950"/>
          <p14:tracePt t="41376" x="11725275" y="1924050"/>
          <p14:tracePt t="41429" x="11864975" y="1924050"/>
          <p14:tracePt t="41487" x="12017375" y="1885950"/>
          <p14:tracePt t="41538" x="12133263" y="1797050"/>
          <p14:tracePt t="41590" x="12234863" y="1695450"/>
          <p14:tracePt t="41647" x="12260263" y="1517650"/>
          <p14:tracePt t="41700" x="12209463" y="1427163"/>
          <p14:tracePt t="41748" x="12080875" y="1376363"/>
          <p14:tracePt t="41799" x="11979275" y="1363663"/>
          <p14:tracePt t="41850" x="11864975" y="1363663"/>
          <p14:tracePt t="41902" x="11737975" y="1401763"/>
          <p14:tracePt t="41954" x="11674475" y="1452563"/>
          <p14:tracePt t="42011" x="11647488" y="1477963"/>
          <p14:tracePt t="42877" x="11622088" y="1477963"/>
          <p14:tracePt t="42987" x="11583988" y="1477963"/>
          <p14:tracePt t="43090" x="11406188" y="1581150"/>
          <p14:tracePt t="43141" x="11036300" y="1885950"/>
          <p14:tracePt t="43197" x="10271125" y="2625725"/>
          <p14:tracePt t="43199" x="10144125" y="2727325"/>
          <p14:tracePt t="43249" x="9393238" y="3251200"/>
          <p14:tracePt t="43300" x="8589963" y="3887788"/>
          <p14:tracePt t="43353" x="7697788" y="4589463"/>
          <p14:tracePt t="43415" x="6869113" y="5264150"/>
          <p14:tracePt t="43469" x="6499225" y="5507038"/>
          <p14:tracePt t="43519" x="6053138" y="5761038"/>
          <p14:tracePt t="43574" x="5722938" y="5927725"/>
          <p14:tracePt t="43634" x="5454650" y="6042025"/>
          <p14:tracePt t="43689" x="5237163" y="6118225"/>
          <p14:tracePt t="43692" x="5199063" y="6118225"/>
          <p14:tracePt t="43751" x="4945063" y="6194425"/>
          <p14:tracePt t="43809" x="4740275" y="6246813"/>
          <p14:tracePt t="43863" x="4549775" y="6310313"/>
          <p14:tracePt t="43918" x="4460875" y="6323013"/>
          <p14:tracePt t="43920" x="4435475" y="6335713"/>
          <p14:tracePt t="43970" x="4294188" y="6399213"/>
          <p14:tracePt t="44029" x="4192588" y="6450013"/>
          <p14:tracePt t="44081" x="4103688" y="6513513"/>
          <p14:tracePt t="44137" x="4078288" y="6538913"/>
          <p14:tracePt t="44194" x="4052888" y="6627813"/>
          <p14:tracePt t="44248" x="4052888" y="6667500"/>
          <p14:tracePt t="44297" x="4052888" y="6705600"/>
          <p14:tracePt t="44350" x="4179888" y="6718300"/>
          <p14:tracePt t="44402" x="4294188" y="6718300"/>
          <p14:tracePt t="45611" x="4397375" y="6718300"/>
          <p14:tracePt t="45665" x="4676775" y="6718300"/>
          <p14:tracePt t="45716" x="5046663" y="6756400"/>
          <p14:tracePt t="45768" x="5454650" y="6781800"/>
          <p14:tracePt t="45771" x="5530850" y="6781800"/>
          <p14:tracePt t="45822" x="5888038" y="6807200"/>
          <p14:tracePt t="45880" x="6154738" y="6819900"/>
          <p14:tracePt t="45932" x="6372225" y="6858000"/>
          <p14:tracePt t="45983" x="6575425" y="6883400"/>
          <p14:tracePt t="46035" x="6970713" y="6883400"/>
          <p14:tracePt t="46098" x="7416800" y="6896100"/>
          <p14:tracePt t="46149" x="7697788" y="6908800"/>
          <p14:tracePt t="46203" x="7926388" y="6946900"/>
          <p14:tracePt t="46253" x="8118475" y="6985000"/>
          <p14:tracePt t="46256" x="8169275" y="6997700"/>
          <p14:tracePt t="46310" x="8296275" y="7023100"/>
          <p14:tracePt t="46362" x="8347075" y="7048500"/>
          <p14:tracePt t="46420" x="8385175" y="7048500"/>
          <p14:tracePt t="46534" x="8397875" y="7048500"/>
          <p14:tracePt t="47625" x="8397875" y="7061200"/>
          <p14:tracePt t="50711" x="8397875" y="7010400"/>
          <p14:tracePt t="50763" x="8410575" y="6946900"/>
          <p14:tracePt t="50816" x="8410575" y="6921500"/>
          <p14:tracePt t="51818" x="8410575" y="6908800"/>
          <p14:tracePt t="52288" x="8397875" y="6908800"/>
          <p14:tracePt t="52601" x="8372475" y="6870700"/>
          <p14:tracePt t="52661" x="8296275" y="6654800"/>
          <p14:tracePt t="52720" x="8080375" y="6169025"/>
          <p14:tracePt t="52775" x="7773988" y="5595938"/>
          <p14:tracePt t="52828" x="7505700" y="5124450"/>
          <p14:tracePt t="52879" x="7251700" y="4703763"/>
          <p14:tracePt t="52935" x="6881813" y="4206875"/>
          <p14:tracePt t="52993" x="6600825" y="4002088"/>
          <p14:tracePt t="53051" x="6321425" y="3887788"/>
          <p14:tracePt t="53109" x="5926138" y="3811588"/>
          <p14:tracePt t="53163" x="5657850" y="3748088"/>
          <p14:tracePt t="53212" x="5391150" y="3659188"/>
          <p14:tracePt t="53267" x="5122863" y="3530600"/>
          <p14:tracePt t="53329" x="5110163" y="3071813"/>
          <p14:tracePt t="53333" x="5110163" y="3008313"/>
          <p14:tracePt t="53386" x="5110163" y="2549525"/>
          <p14:tracePt t="53442" x="5199063" y="2179638"/>
          <p14:tracePt t="53503" x="5264150" y="2065338"/>
          <p14:tracePt t="53565" x="5264150" y="1989138"/>
          <p14:tracePt t="53619" x="5264150" y="1963738"/>
          <p14:tracePt t="53672" x="5264150" y="1860550"/>
          <p14:tracePt t="53732" x="5264150" y="1771650"/>
          <p14:tracePt t="53842" x="5249863" y="1733550"/>
          <p14:tracePt t="53894" x="5224463" y="1708150"/>
          <p14:tracePt t="53950" x="5148263" y="1695450"/>
          <p14:tracePt t="54003" x="5110163" y="1695450"/>
          <p14:tracePt t="54158" x="5084763" y="1695450"/>
          <p14:tracePt t="54215" x="4957763" y="1720850"/>
          <p14:tracePt t="54279" x="4919663" y="1733550"/>
          <p14:tracePt t="54337" x="4830763" y="1758950"/>
          <p14:tracePt t="54397" x="4778375" y="1784350"/>
          <p14:tracePt t="54455" x="4740275" y="1797050"/>
          <p14:tracePt t="56056" x="4727575" y="1847850"/>
          <p14:tracePt t="56109" x="4676775" y="1963738"/>
          <p14:tracePt t="56430" x="4778375" y="1938338"/>
          <p14:tracePt t="56544" x="4818063" y="1911350"/>
          <p14:tracePt t="56546" x="4830763" y="1911350"/>
          <p14:tracePt t="56603" x="4881563" y="1911350"/>
          <p14:tracePt t="56656" x="4906963" y="1885950"/>
          <p14:tracePt t="56710" x="4932363" y="1847850"/>
          <p14:tracePt t="56763" x="4945063" y="1733550"/>
          <p14:tracePt t="56822" x="4945063" y="1644650"/>
          <p14:tracePt t="56882" x="4945063" y="1581150"/>
          <p14:tracePt t="56931" x="4945063" y="1530350"/>
          <p14:tracePt t="57046" x="4945063" y="1504950"/>
          <p14:tracePt t="57258" x="4945063" y="1477963"/>
          <p14:tracePt t="57881" x="5059363" y="1477963"/>
          <p14:tracePt t="57935" x="5173663" y="1477963"/>
          <p14:tracePt t="57989" x="5237163" y="1477963"/>
          <p14:tracePt t="58041" x="5264150" y="1490663"/>
          <p14:tracePt t="58147" x="5276850" y="1530350"/>
          <p14:tracePt t="58199" x="5276850" y="1555750"/>
          <p14:tracePt t="58200" x="5276850" y="1581150"/>
          <p14:tracePt t="58257" x="5264150" y="1606550"/>
          <p14:tracePt t="58314" x="5211763" y="1644650"/>
          <p14:tracePt t="58372" x="5186363" y="1682750"/>
          <p14:tracePt t="58423" x="5186363" y="1695450"/>
          <p14:tracePt t="58480" x="5173663" y="1708150"/>
          <p14:tracePt t="58538" x="5148263" y="1708150"/>
          <p14:tracePt t="58648" x="5122863" y="1720850"/>
          <p14:tracePt t="59028" x="5110163" y="1733550"/>
          <p14:tracePt t="64398" x="5110163" y="1784350"/>
          <p14:tracePt t="64452" x="5135563" y="1809750"/>
          <p14:tracePt t="64510" x="5148263" y="1860550"/>
          <p14:tracePt t="64570" x="5148263" y="1873250"/>
          <p14:tracePt t="64624" x="5148263" y="1885950"/>
          <p14:tracePt t="64953" x="5160963" y="1924050"/>
          <p14:tracePt t="68441" x="5160963" y="1938338"/>
          <p14:tracePt t="69037" x="5148263" y="1963738"/>
          <p14:tracePt t="69095" x="5059363" y="2154238"/>
          <p14:tracePt t="69148" x="5059363" y="2166938"/>
          <p14:tracePt t="69367" x="5072063" y="2179638"/>
          <p14:tracePt t="69428" x="5276850" y="2268538"/>
          <p14:tracePt t="69481" x="5302250" y="2344738"/>
          <p14:tracePt t="69535" x="5302250" y="2524125"/>
          <p14:tracePt t="69538" x="5302250" y="2536825"/>
          <p14:tracePt t="69644" x="5276850" y="2536825"/>
          <p14:tracePt t="69647" x="5237163" y="2486025"/>
          <p14:tracePt t="69706" x="4805363" y="2090738"/>
          <p14:tracePt t="69763" x="3976688" y="1555750"/>
          <p14:tracePt t="69818" x="3351213" y="1096963"/>
          <p14:tracePt t="69880" x="2433638" y="534988"/>
          <p14:tracePt t="69936" x="1784350" y="1651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sten and rea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4"/>
                </p14:media>
              </p:ext>
            </p:extLst>
          </p:nvPr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-1" y="0"/>
            <a:ext cx="18389657" cy="10287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6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956">
        <p159:morph option="byObject"/>
      </p:transition>
    </mc:Choice>
    <mc:Fallback xmlns="">
      <p:transition spd="slow" advTm="73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81" objId="3"/>
        <p14:triggerEvt type="onClick" time="3081" objId="3"/>
        <p14:stopEvt time="73038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18" y="647700"/>
            <a:ext cx="7284782" cy="44637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 prst="coolSlant"/>
          </a:sp3d>
        </p:spPr>
      </p:pic>
      <p:grpSp>
        <p:nvGrpSpPr>
          <p:cNvPr id="11" name="Group 10"/>
          <p:cNvGrpSpPr/>
          <p:nvPr/>
        </p:nvGrpSpPr>
        <p:grpSpPr>
          <a:xfrm>
            <a:off x="4560262" y="5829300"/>
            <a:ext cx="10984538" cy="982608"/>
            <a:chOff x="4297543" y="5498868"/>
            <a:chExt cx="10984538" cy="982608"/>
          </a:xfrm>
        </p:grpSpPr>
        <p:sp>
          <p:nvSpPr>
            <p:cNvPr id="3" name="TextBox 2"/>
            <p:cNvSpPr txBox="1"/>
            <p:nvPr/>
          </p:nvSpPr>
          <p:spPr>
            <a:xfrm>
              <a:off x="5452281" y="5530046"/>
              <a:ext cx="9829800" cy="92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FFFF00"/>
                  </a:solidFill>
                </a:rPr>
                <a:t>Hey, It’s Jane, Mai and Charlie.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1" b="2281"/>
            <a:stretch/>
          </p:blipFill>
          <p:spPr>
            <a:xfrm>
              <a:off x="4297543" y="5498868"/>
              <a:ext cx="982608" cy="98260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4481208" y="6792305"/>
            <a:ext cx="11065867" cy="1938386"/>
            <a:chOff x="4216214" y="6548180"/>
            <a:chExt cx="11065867" cy="1938386"/>
          </a:xfrm>
        </p:grpSpPr>
        <p:sp>
          <p:nvSpPr>
            <p:cNvPr id="4" name="TextBox 3"/>
            <p:cNvSpPr txBox="1"/>
            <p:nvPr/>
          </p:nvSpPr>
          <p:spPr>
            <a:xfrm>
              <a:off x="5452281" y="6548180"/>
              <a:ext cx="9829800" cy="92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FFFF00"/>
                  </a:solidFill>
                </a:rPr>
                <a:t>OK, kids! Find something to play!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52281" y="7566314"/>
              <a:ext cx="9829800" cy="92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FFFF00"/>
                  </a:solidFill>
                </a:rPr>
                <a:t>What are you going to do, Lucy ?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8" r="12778"/>
            <a:stretch/>
          </p:blipFill>
          <p:spPr>
            <a:xfrm>
              <a:off x="4216214" y="6974656"/>
              <a:ext cx="987552" cy="98755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4607730" y="8711088"/>
            <a:ext cx="10939345" cy="985288"/>
            <a:chOff x="4342736" y="8551930"/>
            <a:chExt cx="10939345" cy="985288"/>
          </a:xfrm>
        </p:grpSpPr>
        <p:sp>
          <p:nvSpPr>
            <p:cNvPr id="6" name="TextBox 5"/>
            <p:cNvSpPr txBox="1"/>
            <p:nvPr/>
          </p:nvSpPr>
          <p:spPr>
            <a:xfrm>
              <a:off x="5452281" y="8584448"/>
              <a:ext cx="9829800" cy="92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FFFF00"/>
                  </a:solidFill>
                </a:rPr>
                <a:t>I’m going to play badminton with Jane.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37" t="-7120" r="-5265" b="6853"/>
            <a:stretch/>
          </p:blipFill>
          <p:spPr>
            <a:xfrm>
              <a:off x="4342736" y="8551930"/>
              <a:ext cx="985288" cy="98528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</p:spTree>
    <p:extLst>
      <p:ext uri="{BB962C8B-B14F-4D97-AF65-F5344CB8AC3E}">
        <p14:creationId xmlns:p14="http://schemas.microsoft.com/office/powerpoint/2010/main" val="3739897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6620">
        <p159:morph option="byObject"/>
      </p:transition>
    </mc:Choice>
    <mc:Fallback xmlns="">
      <p:transition spd="slow" advTm="56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y, kids. It's Jane, Mai and Charl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K kid. Find something to pl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'm playing badminton with j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" x="1835150" y="6538913"/>
          <p14:tracePt t="68" x="1771650" y="6551613"/>
          <p14:tracePt t="105" x="1670050" y="6564313"/>
          <p14:tracePt t="211" x="1644650" y="6564313"/>
          <p14:tracePt t="248" x="1631950" y="6577013"/>
          <p14:tracePt t="25892" x="1924050" y="6577013"/>
          <p14:tracePt t="25931" x="2536825" y="6577013"/>
          <p14:tracePt t="25977" x="3198813" y="6577013"/>
          <p14:tracePt t="26017" x="3568700" y="6577013"/>
          <p14:tracePt t="26059" x="3860800" y="6577013"/>
          <p14:tracePt t="26104" x="4359275" y="6577013"/>
          <p14:tracePt t="26151" x="5289550" y="6564313"/>
          <p14:tracePt t="26195" x="5964238" y="6564313"/>
          <p14:tracePt t="26199" x="6053138" y="6564313"/>
          <p14:tracePt t="26238" x="6232525" y="6564313"/>
          <p14:tracePt t="26282" x="6359525" y="6589713"/>
          <p14:tracePt t="26328" x="6613525" y="6654800"/>
          <p14:tracePt t="26368" x="6805613" y="6692900"/>
          <p14:tracePt t="26370" x="6843713" y="6705600"/>
          <p14:tracePt t="26413" x="7046913" y="6731000"/>
          <p14:tracePt t="26461" x="7085013" y="6731000"/>
          <p14:tracePt t="26504" x="7124700" y="6731000"/>
          <p14:tracePt t="26549" x="7251700" y="6731000"/>
          <p14:tracePt t="26589" x="7327900" y="6731000"/>
          <p14:tracePt t="26634" x="7416800" y="6705600"/>
          <p14:tracePt t="26682" x="7558088" y="6680200"/>
          <p14:tracePt t="26724" x="7608888" y="6680200"/>
          <p14:tracePt t="26769" x="7621588" y="6680200"/>
          <p14:tracePt t="26814" x="7634288" y="6667500"/>
          <p14:tracePt t="26861" x="7685088" y="6627813"/>
          <p14:tracePt t="26905" x="7710488" y="6627813"/>
          <p14:tracePt t="26951" x="7735888" y="6602413"/>
          <p14:tracePt t="26998" x="7748588" y="6602413"/>
          <p14:tracePt t="28133" x="7558088" y="6564313"/>
          <p14:tracePt t="28176" x="7239000" y="6564313"/>
          <p14:tracePt t="28178" x="7150100" y="6564313"/>
          <p14:tracePt t="28217" x="6970713" y="6564313"/>
          <p14:tracePt t="28258" x="6818313" y="6564313"/>
          <p14:tracePt t="28303" x="6691313" y="6564313"/>
          <p14:tracePt t="28342" x="6562725" y="6564313"/>
          <p14:tracePt t="28390" x="6435725" y="6564313"/>
          <p14:tracePt t="28430" x="6308725" y="6564313"/>
          <p14:tracePt t="28477" x="6270625" y="6577013"/>
          <p14:tracePt t="28621" x="6257925" y="6654800"/>
          <p14:tracePt t="28623" x="6257925" y="6705600"/>
          <p14:tracePt t="28665" x="6219825" y="6997700"/>
          <p14:tracePt t="28707" x="6065838" y="7481888"/>
          <p14:tracePt t="28754" x="5543550" y="8910638"/>
          <p14:tracePt t="28805" x="5072063" y="10121900"/>
          <p14:tracePt t="29627" x="0" y="0"/>
        </p14:tracePtLst>
      </p14:laserTraceLst>
    </p:ext>
    <p:ext uri="{E180D4A7-C9FB-4DFB-919C-405C955672EB}">
      <p14:showEvtLst xmlns:p14="http://schemas.microsoft.com/office/powerpoint/2010/main">
        <p14:triggerEvt type="onClick" time="30972" objId="11"/>
        <p14:triggerEvt type="onClick" time="39414" objId="12"/>
        <p14:triggerEvt type="onClick" time="49450" objId="1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740" y="495300"/>
            <a:ext cx="7385860" cy="47244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</a:sp3d>
        </p:spPr>
      </p:pic>
      <p:grpSp>
        <p:nvGrpSpPr>
          <p:cNvPr id="7" name="Group 6"/>
          <p:cNvGrpSpPr/>
          <p:nvPr/>
        </p:nvGrpSpPr>
        <p:grpSpPr>
          <a:xfrm>
            <a:off x="4344537" y="5868924"/>
            <a:ext cx="9144000" cy="987552"/>
            <a:chOff x="4343400" y="5948844"/>
            <a:chExt cx="9144000" cy="987552"/>
          </a:xfrm>
        </p:grpSpPr>
        <p:sp>
          <p:nvSpPr>
            <p:cNvPr id="3" name="TextBox 2"/>
            <p:cNvSpPr txBox="1"/>
            <p:nvPr/>
          </p:nvSpPr>
          <p:spPr>
            <a:xfrm>
              <a:off x="5791200" y="6057900"/>
              <a:ext cx="7696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Ben, What </a:t>
              </a:r>
              <a:r>
                <a:rPr lang="en-US" sz="4400" b="1" dirty="0">
                  <a:solidFill>
                    <a:srgbClr val="FFFF00"/>
                  </a:solidFill>
                </a:rPr>
                <a:t>are</a:t>
              </a:r>
              <a:r>
                <a:rPr lang="en-US" sz="4000" b="1" dirty="0">
                  <a:solidFill>
                    <a:srgbClr val="FFFF00"/>
                  </a:solidFill>
                </a:rPr>
                <a:t> you going to do ?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8" r="12778"/>
            <a:stretch/>
          </p:blipFill>
          <p:spPr>
            <a:xfrm>
              <a:off x="4343400" y="5948844"/>
              <a:ext cx="987552" cy="98755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grpSp>
        <p:nvGrpSpPr>
          <p:cNvPr id="8" name="Group 7"/>
          <p:cNvGrpSpPr/>
          <p:nvPr/>
        </p:nvGrpSpPr>
        <p:grpSpPr>
          <a:xfrm>
            <a:off x="4343400" y="7358807"/>
            <a:ext cx="10287000" cy="1001672"/>
            <a:chOff x="4343400" y="7358807"/>
            <a:chExt cx="10287000" cy="1001672"/>
          </a:xfrm>
        </p:grpSpPr>
        <p:sp>
          <p:nvSpPr>
            <p:cNvPr id="4" name="TextBox 3"/>
            <p:cNvSpPr txBox="1"/>
            <p:nvPr/>
          </p:nvSpPr>
          <p:spPr>
            <a:xfrm>
              <a:off x="5759824" y="7505700"/>
              <a:ext cx="8870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I’m going to play table tennis with Mai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59" t="3731" r="1059" b="3731"/>
            <a:stretch/>
          </p:blipFill>
          <p:spPr>
            <a:xfrm>
              <a:off x="4343400" y="7358807"/>
              <a:ext cx="1001672" cy="100167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</p:spTree>
    <p:extLst>
      <p:ext uri="{BB962C8B-B14F-4D97-AF65-F5344CB8AC3E}">
        <p14:creationId xmlns:p14="http://schemas.microsoft.com/office/powerpoint/2010/main" val="1071399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157">
        <p159:morph option="byObject"/>
      </p:transition>
    </mc:Choice>
    <mc:Fallback xmlns="">
      <p:transition spd="slow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n, What are you going to 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'm going to play table tennis with 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857" objId="7"/>
        <p14:triggerEvt type="onClick" time="5109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rgbClr val="005024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647700"/>
            <a:ext cx="7924800" cy="48843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</a:sp3d>
        </p:spPr>
      </p:pic>
      <p:grpSp>
        <p:nvGrpSpPr>
          <p:cNvPr id="9" name="Group 8"/>
          <p:cNvGrpSpPr/>
          <p:nvPr/>
        </p:nvGrpSpPr>
        <p:grpSpPr>
          <a:xfrm>
            <a:off x="4419600" y="6002740"/>
            <a:ext cx="9525000" cy="990600"/>
            <a:chOff x="5029200" y="5823045"/>
            <a:chExt cx="9525000" cy="990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" t="5753" r="17723" b="-5753"/>
            <a:stretch/>
          </p:blipFill>
          <p:spPr>
            <a:xfrm>
              <a:off x="5029200" y="5823045"/>
              <a:ext cx="990600" cy="9906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6400800" y="5964402"/>
              <a:ext cx="815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What are you going to do, Charlie 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19600" y="7505700"/>
            <a:ext cx="9525000" cy="990600"/>
            <a:chOff x="5029200" y="7342257"/>
            <a:chExt cx="9525000" cy="990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" r="736"/>
            <a:stretch/>
          </p:blipFill>
          <p:spPr>
            <a:xfrm>
              <a:off x="5029200" y="7342257"/>
              <a:ext cx="990600" cy="9906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6400800" y="7483614"/>
              <a:ext cx="815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I’m going to go bowling with Alfie.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972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342">
        <p159:morph option="byObject"/>
      </p:transition>
    </mc:Choice>
    <mc:Fallback xmlns="">
      <p:transition spd="slow" advTm="10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are you going to do Charlie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'm going to play go bowling with alf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916" objId="9"/>
        <p14:triggerEvt type="onClick" time="4343" objId="1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571500"/>
            <a:ext cx="8001000" cy="49387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</a:sp3d>
        </p:spPr>
      </p:pic>
      <p:grpSp>
        <p:nvGrpSpPr>
          <p:cNvPr id="9" name="Group 8"/>
          <p:cNvGrpSpPr/>
          <p:nvPr/>
        </p:nvGrpSpPr>
        <p:grpSpPr>
          <a:xfrm>
            <a:off x="4343400" y="5700472"/>
            <a:ext cx="9448800" cy="1843582"/>
            <a:chOff x="4343400" y="5700472"/>
            <a:chExt cx="9448800" cy="1843582"/>
          </a:xfrm>
        </p:grpSpPr>
        <p:sp>
          <p:nvSpPr>
            <p:cNvPr id="3" name="TextBox 2"/>
            <p:cNvSpPr txBox="1"/>
            <p:nvPr/>
          </p:nvSpPr>
          <p:spPr>
            <a:xfrm>
              <a:off x="5638800" y="5700472"/>
              <a:ext cx="81534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FFFF00"/>
                  </a:solidFill>
                </a:rPr>
                <a:t>What about you, Tom ?</a:t>
              </a:r>
            </a:p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FFFF00"/>
                  </a:solidFill>
                </a:rPr>
                <a:t>What are you going to do ?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43400" y="6078940"/>
              <a:ext cx="1018120" cy="10181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78912" y="7596939"/>
            <a:ext cx="11013488" cy="982608"/>
            <a:chOff x="4378912" y="7596939"/>
            <a:chExt cx="11013488" cy="982608"/>
          </a:xfrm>
        </p:grpSpPr>
        <p:sp>
          <p:nvSpPr>
            <p:cNvPr id="5" name="TextBox 4"/>
            <p:cNvSpPr txBox="1"/>
            <p:nvPr/>
          </p:nvSpPr>
          <p:spPr>
            <a:xfrm>
              <a:off x="5638800" y="7734300"/>
              <a:ext cx="975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I’m going to play basketball with you. Daddy.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1" b="2281"/>
            <a:stretch/>
          </p:blipFill>
          <p:spPr>
            <a:xfrm>
              <a:off x="4378912" y="7596939"/>
              <a:ext cx="982608" cy="98260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4378912" y="8923726"/>
            <a:ext cx="9413288" cy="1018120"/>
            <a:chOff x="4292221" y="6125106"/>
            <a:chExt cx="9413288" cy="1018120"/>
          </a:xfrm>
        </p:grpSpPr>
        <p:sp>
          <p:nvSpPr>
            <p:cNvPr id="12" name="TextBox 11"/>
            <p:cNvSpPr txBox="1"/>
            <p:nvPr/>
          </p:nvSpPr>
          <p:spPr>
            <a:xfrm>
              <a:off x="5552109" y="6280223"/>
              <a:ext cx="815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Great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2221" y="6125106"/>
              <a:ext cx="1018120" cy="1018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689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141">
        <p159:morph option="byObject"/>
      </p:transition>
    </mc:Choice>
    <mc:Fallback xmlns="">
      <p:transition spd="slow" advTm="20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about you T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m going to play basketball with dad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081" objId="9"/>
        <p14:triggerEvt type="onClick" time="9375" objId="10"/>
        <p14:triggerEvt type="onClick" time="14135" objId="11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0" y="5984417"/>
            <a:ext cx="10972800" cy="1323439"/>
            <a:chOff x="4572000" y="5984417"/>
            <a:chExt cx="10972800" cy="13234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6137076"/>
              <a:ext cx="1018120" cy="101812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91200" y="5984417"/>
              <a:ext cx="9753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Yah.</a:t>
              </a:r>
            </a:p>
            <a:p>
              <a:r>
                <a:rPr lang="en-US" sz="4000" b="1" dirty="0">
                  <a:solidFill>
                    <a:srgbClr val="FFFF00"/>
                  </a:solidFill>
                </a:rPr>
                <a:t>Huh… huh… . I should talk to the trainer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571500"/>
            <a:ext cx="8001000" cy="495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</a:sp3d>
        </p:spPr>
      </p:pic>
    </p:spTree>
    <p:extLst>
      <p:ext uri="{BB962C8B-B14F-4D97-AF65-F5344CB8AC3E}">
        <p14:creationId xmlns:p14="http://schemas.microsoft.com/office/powerpoint/2010/main" val="973946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670">
        <p159:morph option="byObject"/>
      </p:transition>
    </mc:Choice>
    <mc:Fallback xmlns="">
      <p:transition spd="slow" advTm="23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 should tal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884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4153335" y="2019301"/>
            <a:ext cx="4004764" cy="385139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16992600" y="5181218"/>
            <a:ext cx="589488" cy="5157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9469144" y="2019301"/>
            <a:ext cx="4004764" cy="3873758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12225564" y="5201129"/>
            <a:ext cx="589488" cy="5157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4866149" y="2036928"/>
            <a:ext cx="4004764" cy="3873759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7429531" y="5206265"/>
            <a:ext cx="589488" cy="5157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6" t="23458" r="2859" b="46686"/>
          <a:stretch/>
        </p:blipFill>
        <p:spPr>
          <a:xfrm>
            <a:off x="14580625" y="2125469"/>
            <a:ext cx="3189131" cy="990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890" b="95543" l="11998" r="211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55433" r="77736"/>
          <a:stretch/>
        </p:blipFill>
        <p:spPr>
          <a:xfrm>
            <a:off x="14453643" y="3284393"/>
            <a:ext cx="1591844" cy="177356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35" b="95604" l="89824" r="98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93" t="56039"/>
          <a:stretch/>
        </p:blipFill>
        <p:spPr>
          <a:xfrm>
            <a:off x="16361818" y="3245785"/>
            <a:ext cx="1524764" cy="1773565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sp>
        <p:nvSpPr>
          <p:cNvPr id="25" name="Rounded Rectangle 24"/>
          <p:cNvSpPr/>
          <p:nvPr/>
        </p:nvSpPr>
        <p:spPr>
          <a:xfrm>
            <a:off x="228600" y="2120707"/>
            <a:ext cx="4004764" cy="374998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/>
          <a:srcRect l="344" r="-1" b="60195"/>
          <a:stretch/>
        </p:blipFill>
        <p:spPr>
          <a:xfrm>
            <a:off x="619865" y="2170711"/>
            <a:ext cx="3222234" cy="10613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890" b="95543" l="11998" r="211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55433" r="77736"/>
          <a:stretch/>
        </p:blipFill>
        <p:spPr>
          <a:xfrm>
            <a:off x="2377189" y="3430248"/>
            <a:ext cx="1585211" cy="165477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49" b="95628" l="1086" r="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77" r="89136" b="-1"/>
          <a:stretch/>
        </p:blipFill>
        <p:spPr>
          <a:xfrm>
            <a:off x="547090" y="3409316"/>
            <a:ext cx="1646800" cy="1675893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sp>
        <p:nvSpPr>
          <p:cNvPr id="27" name="Rounded Rectangle 26"/>
          <p:cNvSpPr/>
          <p:nvPr/>
        </p:nvSpPr>
        <p:spPr>
          <a:xfrm>
            <a:off x="1065062" y="5228353"/>
            <a:ext cx="587445" cy="4885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740229" y="5228353"/>
            <a:ext cx="587445" cy="4885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098" y="5120395"/>
            <a:ext cx="704462" cy="7044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4384" y="5106783"/>
            <a:ext cx="704462" cy="7044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906" b="92323" l="27424" r="468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1062" r="64082" b="1"/>
          <a:stretch/>
        </p:blipFill>
        <p:spPr>
          <a:xfrm>
            <a:off x="5105400" y="3453247"/>
            <a:ext cx="1529730" cy="163177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615" b="95735" l="37911" r="47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52" t="57350" r="50757"/>
          <a:stretch/>
        </p:blipFill>
        <p:spPr>
          <a:xfrm>
            <a:off x="6934245" y="3429832"/>
            <a:ext cx="1563256" cy="165518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3229" r="50757" b="45367"/>
          <a:stretch/>
        </p:blipFill>
        <p:spPr>
          <a:xfrm>
            <a:off x="5272656" y="2120707"/>
            <a:ext cx="3191749" cy="1041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sp>
        <p:nvSpPr>
          <p:cNvPr id="37" name="Rounded Rectangle 36"/>
          <p:cNvSpPr/>
          <p:nvPr/>
        </p:nvSpPr>
        <p:spPr>
          <a:xfrm>
            <a:off x="5451701" y="5201129"/>
            <a:ext cx="563071" cy="5157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78952" y="5092195"/>
            <a:ext cx="704462" cy="70446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231" b="95580" l="51732" r="61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4" t="55812" r="37571" b="1"/>
          <a:stretch/>
        </p:blipFill>
        <p:spPr>
          <a:xfrm>
            <a:off x="9722439" y="3453248"/>
            <a:ext cx="1669888" cy="1675891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890" b="95543" l="11998" r="211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55433" r="77736"/>
          <a:stretch/>
        </p:blipFill>
        <p:spPr>
          <a:xfrm>
            <a:off x="11645622" y="3453247"/>
            <a:ext cx="1551802" cy="163177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4" t="22559" r="24184" b="44828"/>
          <a:stretch/>
        </p:blipFill>
        <p:spPr>
          <a:xfrm>
            <a:off x="9931601" y="2120707"/>
            <a:ext cx="3153363" cy="1072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</p:pic>
      <p:sp>
        <p:nvSpPr>
          <p:cNvPr id="51" name="Rounded Rectangle 50"/>
          <p:cNvSpPr/>
          <p:nvPr/>
        </p:nvSpPr>
        <p:spPr>
          <a:xfrm>
            <a:off x="10291201" y="5201129"/>
            <a:ext cx="589488" cy="5157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14983480" y="5181218"/>
            <a:ext cx="589488" cy="5157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23308" y="579997"/>
            <a:ext cx="4648200" cy="838200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Listen and tick (</a:t>
            </a:r>
            <a:r>
              <a:rPr lang="en-US" sz="4000" b="1" dirty="0">
                <a:solidFill>
                  <a:srgbClr val="FFFF00"/>
                </a:solidFill>
                <a:sym typeface="Wingdings" panose="05000000000000000000" pitchFamily="2" charset="2"/>
              </a:rPr>
              <a:t>)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5582" y="5124838"/>
            <a:ext cx="704462" cy="70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40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1992">
        <p159:morph option="byObject"/>
      </p:transition>
    </mc:Choice>
    <mc:Fallback xmlns="">
      <p:transition spd="slow" advTm="191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4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1" grpId="0" animBg="1"/>
      <p:bldP spid="46" grpId="0" animBg="1"/>
      <p:bldP spid="40" grpId="0" animBg="1"/>
      <p:bldP spid="33" grpId="0" animBg="1"/>
      <p:bldP spid="25" grpId="0" animBg="1"/>
      <p:bldP spid="51" grpId="0" animBg="1"/>
      <p:bldP spid="52" grpId="0" animBg="1"/>
    </p:bldLst>
  </p:timing>
  <p:extLst>
    <p:ext uri="{E180D4A7-C9FB-4DFB-919C-405C955672EB}">
      <p14:showEvtLst xmlns:p14="http://schemas.microsoft.com/office/powerpoint/2010/main">
        <p14:triggerEvt type="onClick" time="14764" objId="6"/>
        <p14:triggerEvt type="onClick" time="70036" objId="32"/>
        <p14:triggerEvt type="onClick" time="87176" objId="37"/>
        <p14:triggerEvt type="onClick" time="130331" objId="49"/>
        <p14:triggerEvt type="onClick" time="150491" objId="50"/>
        <p14:triggerEvt type="onClick" time="168117" objId="5"/>
        <p14:triggerEvt type="onClick" time="186465" objId="5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 you like baseb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516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05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03" y="2305778"/>
            <a:ext cx="10247593" cy="672392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Rounded Rectangular Callout 13"/>
          <p:cNvSpPr/>
          <p:nvPr/>
        </p:nvSpPr>
        <p:spPr>
          <a:xfrm>
            <a:off x="3467663" y="3399386"/>
            <a:ext cx="4193386" cy="1239032"/>
          </a:xfrm>
          <a:prstGeom prst="wedgeRoundRectCallout">
            <a:avLst>
              <a:gd name="adj1" fmla="val -1060"/>
              <a:gd name="adj2" fmla="val 149108"/>
              <a:gd name="adj3" fmla="val 16667"/>
            </a:avLst>
          </a:prstGeom>
          <a:solidFill>
            <a:srgbClr val="A7F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What are you going to do, Lucy 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0896600" y="3810000"/>
            <a:ext cx="6332100" cy="1239032"/>
          </a:xfrm>
          <a:prstGeom prst="wedgeRoundRectCallout">
            <a:avLst>
              <a:gd name="adj1" fmla="val -46491"/>
              <a:gd name="adj2" fmla="val 129814"/>
              <a:gd name="adj3" fmla="val 16667"/>
            </a:avLst>
          </a:prstGeom>
          <a:solidFill>
            <a:srgbClr val="A7F3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I’m going to play badminton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 with Jane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82" y="400738"/>
            <a:ext cx="6097242" cy="1713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138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5405">
        <p159:morph option="byObject"/>
      </p:transition>
    </mc:Choice>
    <mc:Fallback xmlns="">
      <p:transition spd="slow" advTm="105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'm playing badminton with j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'm playing badminton with j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  <p:extLst>
    <p:ext uri="{E180D4A7-C9FB-4DFB-919C-405C955672EB}">
      <p14:showEvtLst xmlns:p14="http://schemas.microsoft.com/office/powerpoint/2010/main">
        <p14:triggerEvt type="onClick" time="31219" objId="14"/>
        <p14:triggerEvt type="onClick" time="34690" objId="15"/>
        <p14:triggerEvt type="onClick" time="40222" objId="14"/>
        <p14:triggerEvt type="onClick" time="45683" objId="1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306688"/>
            <a:ext cx="6387293" cy="41910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48" y="342900"/>
            <a:ext cx="6097242" cy="1713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88CD2-142D-4DDA-8098-DB0A741D3EB7}"/>
              </a:ext>
            </a:extLst>
          </p:cNvPr>
          <p:cNvSpPr txBox="1"/>
          <p:nvPr/>
        </p:nvSpPr>
        <p:spPr>
          <a:xfrm>
            <a:off x="990600" y="2758416"/>
            <a:ext cx="853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Sam: What are you going to do, Lucy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AF4FE-0F37-4DB9-9705-93FD91888690}"/>
              </a:ext>
            </a:extLst>
          </p:cNvPr>
          <p:cNvSpPr txBox="1"/>
          <p:nvPr/>
        </p:nvSpPr>
        <p:spPr>
          <a:xfrm>
            <a:off x="304800" y="4161074"/>
            <a:ext cx="1021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Lucy: I’m going to play badminton with Jane.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A344CC1-F7CE-4319-B8F0-371F9625534B}"/>
              </a:ext>
            </a:extLst>
          </p:cNvPr>
          <p:cNvSpPr/>
          <p:nvPr/>
        </p:nvSpPr>
        <p:spPr>
          <a:xfrm>
            <a:off x="6248400" y="5372100"/>
            <a:ext cx="681990" cy="948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DB6A-FD61-4104-89CE-86A4D6EA53B3}"/>
              </a:ext>
            </a:extLst>
          </p:cNvPr>
          <p:cNvSpPr txBox="1"/>
          <p:nvPr/>
        </p:nvSpPr>
        <p:spPr>
          <a:xfrm>
            <a:off x="457200" y="7061626"/>
            <a:ext cx="11887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Use this structure to ask and answer about the person who is going to play with you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68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5405">
        <p159:morph option="byObject"/>
      </p:transition>
    </mc:Choice>
    <mc:Fallback xmlns="">
      <p:transition spd="slow" advTm="105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 animBg="1"/>
      <p:bldP spid="12" grpId="0"/>
    </p:bldLst>
  </p:timing>
  <p:extLst>
    <p:ext uri="{E180D4A7-C9FB-4DFB-919C-405C955672EB}">
      <p14:showEvtLst xmlns:p14="http://schemas.microsoft.com/office/powerpoint/2010/main">
        <p14:triggerEvt type="onClick" time="31219" objId="14"/>
        <p14:triggerEvt type="onClick" time="34690" objId="15"/>
        <p14:triggerEvt type="onClick" time="40222" objId="14"/>
        <p14:triggerEvt type="onClick" time="45683" objId="1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943600" y="723900"/>
            <a:ext cx="4800600" cy="4771319"/>
            <a:chOff x="8763000" y="915074"/>
            <a:chExt cx="4800600" cy="4174865"/>
          </a:xfrm>
        </p:grpSpPr>
        <p:sp>
          <p:nvSpPr>
            <p:cNvPr id="9" name="Rounded Rectangle 8"/>
            <p:cNvSpPr/>
            <p:nvPr/>
          </p:nvSpPr>
          <p:spPr>
            <a:xfrm>
              <a:off x="8763000" y="915074"/>
              <a:ext cx="4800600" cy="4174865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2965" t="20974" r="24499" b="20620"/>
            <a:stretch/>
          </p:blipFill>
          <p:spPr>
            <a:xfrm>
              <a:off x="9601200" y="1783306"/>
              <a:ext cx="3124200" cy="243840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0" name="Rounded Rectangle 9"/>
          <p:cNvSpPr/>
          <p:nvPr/>
        </p:nvSpPr>
        <p:spPr>
          <a:xfrm>
            <a:off x="7380862" y="908115"/>
            <a:ext cx="1828800" cy="5784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09236" y="6397135"/>
            <a:ext cx="5919826" cy="9202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</a:rPr>
              <a:t>What are you going to do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4298" y="7886744"/>
            <a:ext cx="998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</a:rPr>
              <a:t>I’m going to </a:t>
            </a:r>
            <a:r>
              <a:rPr lang="en-US" sz="1400" b="1" dirty="0">
                <a:solidFill>
                  <a:srgbClr val="FFFF00"/>
                </a:solidFill>
              </a:rPr>
              <a:t>………………………………………………………………..</a:t>
            </a:r>
            <a:r>
              <a:rPr lang="en-US" sz="4000" b="1" dirty="0">
                <a:solidFill>
                  <a:srgbClr val="FFFF00"/>
                </a:solidFill>
              </a:rPr>
              <a:t> with </a:t>
            </a:r>
            <a:r>
              <a:rPr lang="en-US" sz="1400" b="1" dirty="0">
                <a:solidFill>
                  <a:srgbClr val="FFFF00"/>
                </a:solidFill>
              </a:rPr>
              <a:t>…………………………….</a:t>
            </a:r>
            <a:r>
              <a:rPr lang="en-US" sz="4000" b="1" dirty="0">
                <a:solidFill>
                  <a:srgbClr val="FFFF00"/>
                </a:solidFill>
              </a:rPr>
              <a:t>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5662" y="781848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Tom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81800" y="4606272"/>
            <a:ext cx="3352800" cy="7059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86600" y="4543738"/>
            <a:ext cx="320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play tennis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26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6852">
        <p159:morph option="byObject"/>
      </p:transition>
    </mc:Choice>
    <mc:Fallback xmlns="">
      <p:transition spd="slow" advTm="26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8 0.02207 L 0.05356 0.342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7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586 L 0.25061 0.708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3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9108" x="5457825" y="9448800"/>
          <p14:tracePt t="9233" x="4524375" y="9955213"/>
          <p14:tracePt t="9246" x="4575175" y="9904413"/>
          <p14:tracePt t="9248" x="4638675" y="9828213"/>
          <p14:tracePt t="9282" x="4906963" y="9394825"/>
          <p14:tracePt t="9292" x="4995863" y="9255125"/>
          <p14:tracePt t="9305" x="5046663" y="9126538"/>
          <p14:tracePt t="9326" x="5378450" y="8731250"/>
          <p14:tracePt t="9337" x="5492750" y="8629650"/>
          <p14:tracePt t="9357" x="5761038" y="8401050"/>
          <p14:tracePt t="9376" x="5951538" y="8208963"/>
          <p14:tracePt t="9389" x="6015038" y="8158163"/>
          <p14:tracePt t="9409" x="6142038" y="8031163"/>
          <p14:tracePt t="9439" x="6270625" y="7980363"/>
          <p14:tracePt t="9446" x="6270625" y="7967663"/>
          <p14:tracePt t="9471" x="6410325" y="7902575"/>
          <p14:tracePt t="9479" x="6461125" y="7889875"/>
          <p14:tracePt t="9493" x="6562725" y="7851775"/>
          <p14:tracePt t="9512" x="6704013" y="7788275"/>
          <p14:tracePt t="9524" x="6856413" y="7750175"/>
          <p14:tracePt t="9542" x="6970713" y="7699375"/>
          <p14:tracePt t="9555" x="7239000" y="7597775"/>
          <p14:tracePt t="9574" x="7570788" y="7494588"/>
          <p14:tracePt t="9594" x="7799388" y="7405688"/>
          <p14:tracePt t="9640" x="7786688" y="7405688"/>
          <p14:tracePt t="9652" x="7723188" y="7405688"/>
          <p14:tracePt t="9674" x="7659688" y="7405688"/>
          <p14:tracePt t="9685" x="7608888" y="7405688"/>
          <p14:tracePt t="9705" x="7596188" y="7405688"/>
          <p14:tracePt t="9714" x="7570788" y="7405688"/>
          <p14:tracePt t="9728" x="7531100" y="7405688"/>
          <p14:tracePt t="9747" x="7366000" y="7405688"/>
          <p14:tracePt t="9759" x="7315200" y="7418388"/>
          <p14:tracePt t="9777" x="7239000" y="7431088"/>
          <p14:tracePt t="10171" x="7251700" y="7431088"/>
          <p14:tracePt t="10215" x="7289800" y="7431088"/>
          <p14:tracePt t="10219" x="7302500" y="7431088"/>
          <p14:tracePt t="10246" x="7340600" y="7431088"/>
          <p14:tracePt t="10267" x="7442200" y="7431088"/>
          <p14:tracePt t="10296" x="7545388" y="7443788"/>
          <p14:tracePt t="10307" x="7596188" y="7443788"/>
          <p14:tracePt t="10323" x="7723188" y="7443788"/>
          <p14:tracePt t="10342" x="7850188" y="7443788"/>
          <p14:tracePt t="10354" x="7913688" y="7456488"/>
          <p14:tracePt t="10374" x="8016875" y="7456488"/>
          <p14:tracePt t="10454" x="8042275" y="7456488"/>
          <p14:tracePt t="10481" x="8067675" y="7456488"/>
          <p14:tracePt t="10492" x="8080375" y="7456488"/>
          <p14:tracePt t="10514" x="8093075" y="7456488"/>
          <p14:tracePt t="10524" x="8105775" y="7456488"/>
          <p14:tracePt t="10544" x="8131175" y="7469188"/>
          <p14:tracePt t="10556" x="8156575" y="7469188"/>
          <p14:tracePt t="10575" x="8194675" y="7469188"/>
          <p14:tracePt t="10587" x="8245475" y="7469188"/>
          <p14:tracePt t="10607" x="8334375" y="7469188"/>
          <p14:tracePt t="10625" x="8410575" y="7469188"/>
          <p14:tracePt t="10638" x="8475663" y="7494588"/>
          <p14:tracePt t="10652" x="8501063" y="7494588"/>
          <p14:tracePt t="10729" x="8551863" y="7494588"/>
          <p14:tracePt t="10751" x="8577263" y="7494588"/>
          <p14:tracePt t="10759" x="8602663" y="7494588"/>
          <p14:tracePt t="10775" x="8666163" y="7494588"/>
          <p14:tracePt t="10794" x="8793163" y="7494588"/>
          <p14:tracePt t="10806" x="8818563" y="7494588"/>
          <p14:tracePt t="10826" x="8921750" y="7508875"/>
          <p14:tracePt t="10858" x="8985250" y="7508875"/>
          <p14:tracePt t="10870" x="9023350" y="7508875"/>
          <p14:tracePt t="10891" x="9124950" y="7508875"/>
          <p14:tracePt t="10904" x="9150350" y="7508875"/>
          <p14:tracePt t="10922" x="9251950" y="7521575"/>
          <p14:tracePt t="10949" x="9290050" y="7534275"/>
          <p14:tracePt t="10970" x="9366250" y="7546975"/>
          <p14:tracePt t="10978" x="9393238" y="7546975"/>
          <p14:tracePt t="11002" x="9583738" y="7572375"/>
          <p14:tracePt t="11010" x="9698038" y="7597775"/>
          <p14:tracePt t="11030" x="9915525" y="7635875"/>
          <p14:tracePt t="11040" x="10067925" y="7661275"/>
          <p14:tracePt t="11056" x="10144125" y="7673975"/>
          <p14:tracePt t="11076" x="10169525" y="7673975"/>
          <p14:tracePt t="11088" x="10194925" y="7673975"/>
          <p14:tracePt t="11108" x="10220325" y="7673975"/>
          <p14:tracePt t="11120" x="10271125" y="7686675"/>
          <p14:tracePt t="11139" x="10348913" y="7699375"/>
          <p14:tracePt t="11150" x="10450513" y="7724775"/>
          <p14:tracePt t="11171" x="10552113" y="7724775"/>
          <p14:tracePt t="11181" x="10602913" y="7737475"/>
          <p14:tracePt t="11203" x="10666413" y="7750175"/>
          <p14:tracePt t="11212" x="10679113" y="7750175"/>
          <p14:tracePt t="12322" x="10717213" y="7762875"/>
          <p14:tracePt t="23603" x="10769600" y="7762875"/>
          <p14:tracePt t="23627" x="10972800" y="7712075"/>
          <p14:tracePt t="23637" x="11202988" y="7635875"/>
          <p14:tracePt t="23651" x="11431588" y="7572375"/>
          <p14:tracePt t="23671" x="11647488" y="7521575"/>
          <p14:tracePt t="23684" x="11915775" y="7418388"/>
          <p14:tracePt t="23702" x="12285663" y="7329488"/>
          <p14:tracePt t="23712" x="12501563" y="7304088"/>
          <p14:tracePt t="23732" x="13088938" y="7253288"/>
          <p14:tracePt t="23749" x="13444538" y="7253288"/>
          <p14:tracePt t="23761" x="13623925" y="7253288"/>
          <p14:tracePt t="23784" x="14095413" y="7215188"/>
          <p14:tracePt t="23794" x="14260513" y="7177088"/>
          <p14:tracePt t="23816" x="14898688" y="7088188"/>
          <p14:tracePt t="23825" x="15139988" y="7048500"/>
          <p14:tracePt t="23836" x="15420975" y="7010400"/>
          <p14:tracePt t="23861" x="16402050" y="6858000"/>
          <p14:tracePt t="23889" x="17256125" y="6743700"/>
          <p14:tracePt t="23900" x="17446625" y="6718300"/>
          <p14:tracePt t="23920" x="18007013" y="6640513"/>
          <p14:tracePt t="23931" x="18199100" y="66024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943600" y="723900"/>
            <a:ext cx="4800600" cy="4771319"/>
          </a:xfrm>
          <a:prstGeom prst="round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380862" y="908115"/>
            <a:ext cx="1828800" cy="5784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09236" y="6397135"/>
            <a:ext cx="5919826" cy="9202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</a:rPr>
              <a:t>What are you going to do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4298" y="7886744"/>
            <a:ext cx="998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</a:rPr>
              <a:t>I’m going to </a:t>
            </a:r>
            <a:r>
              <a:rPr lang="en-US" sz="1400" b="1" dirty="0">
                <a:solidFill>
                  <a:srgbClr val="FFFF00"/>
                </a:solidFill>
              </a:rPr>
              <a:t>………………………………………………………………..</a:t>
            </a:r>
            <a:r>
              <a:rPr lang="en-US" sz="4000" b="1" dirty="0">
                <a:solidFill>
                  <a:srgbClr val="FFFF00"/>
                </a:solidFill>
              </a:rPr>
              <a:t> with </a:t>
            </a:r>
            <a:r>
              <a:rPr lang="en-US" sz="1400" b="1" dirty="0">
                <a:solidFill>
                  <a:srgbClr val="FFFF00"/>
                </a:solidFill>
              </a:rPr>
              <a:t>…………………………….</a:t>
            </a:r>
            <a:r>
              <a:rPr lang="en-US" sz="4000" b="1" dirty="0">
                <a:solidFill>
                  <a:srgbClr val="FFFF00"/>
                </a:solidFill>
              </a:rPr>
              <a:t>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0" y="792909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Lucy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81800" y="4606272"/>
            <a:ext cx="3352800" cy="7059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86600" y="4604316"/>
            <a:ext cx="320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go bowling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961" y="1739112"/>
            <a:ext cx="3023878" cy="2719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68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1000">
        <p159:morph option="byObject"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8 0.02207 L 0.06389 0.336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157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586 L 0.25417 0.70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3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6931" x="16338550" y="7126288"/>
          <p14:tracePt t="6951" x="16006763" y="7023100"/>
          <p14:tracePt t="6964" x="15828963" y="6959600"/>
          <p14:tracePt t="6986" x="15522575" y="6845300"/>
          <p14:tracePt t="7000" x="15382875" y="6832600"/>
          <p14:tracePt t="7015" x="15152688" y="6832600"/>
          <p14:tracePt t="7048" x="14311313" y="6832600"/>
          <p14:tracePt t="7079" x="13190538" y="6959600"/>
          <p14:tracePt t="7106" x="12668250" y="6959600"/>
          <p14:tracePt t="7108" x="12361863" y="6946900"/>
          <p14:tracePt t="7120" x="12030075" y="6908800"/>
          <p14:tracePt t="7135" x="11329988" y="6819900"/>
          <p14:tracePt t="7156" x="10742613" y="6705600"/>
          <p14:tracePt t="7166" x="10615613" y="6692900"/>
          <p14:tracePt t="7185" x="10399713" y="6692900"/>
          <p14:tracePt t="7199" x="10131425" y="6692900"/>
          <p14:tracePt t="7216" x="9723438" y="6692900"/>
          <p14:tracePt t="7228" x="9150350" y="6718300"/>
          <p14:tracePt t="7248" x="8334375" y="6794500"/>
          <p14:tracePt t="7259" x="7493000" y="6845300"/>
          <p14:tracePt t="7279" x="6958013" y="6845300"/>
          <p14:tracePt t="7299" x="6653213" y="6845300"/>
          <p14:tracePt t="7308" x="6640513" y="6845300"/>
          <p14:tracePt t="7320" x="6600825" y="6845300"/>
          <p14:tracePt t="7339" x="6537325" y="6845300"/>
          <p14:tracePt t="7358" x="6423025" y="6845300"/>
          <p14:tracePt t="7369" x="6270625" y="6921500"/>
          <p14:tracePt t="7385" x="6194425" y="6946900"/>
          <p14:tracePt t="7401" x="6167438" y="6985000"/>
          <p14:tracePt t="7419" x="6129338" y="7010400"/>
          <p14:tracePt t="7431" x="6103938" y="7088188"/>
          <p14:tracePt t="7451" x="6040438" y="7177088"/>
          <p14:tracePt t="7464" x="6027738" y="7278688"/>
          <p14:tracePt t="7485" x="6027738" y="7380288"/>
          <p14:tracePt t="7497" x="6027738" y="7431088"/>
          <p14:tracePt t="7511" x="6027738" y="7469188"/>
          <p14:tracePt t="7531" x="6078538" y="7469188"/>
          <p14:tracePt t="7539" x="6154738" y="7469188"/>
          <p14:tracePt t="7543" x="6207125" y="7469188"/>
          <p14:tracePt t="7555" x="6270625" y="7469188"/>
          <p14:tracePt t="7577" x="6397625" y="7469188"/>
          <p14:tracePt t="7587" x="6410325" y="7469188"/>
          <p14:tracePt t="7607" x="6435725" y="7469188"/>
          <p14:tracePt t="7619" x="6448425" y="7469188"/>
          <p14:tracePt t="7635" x="6499225" y="7469188"/>
          <p14:tracePt t="7654" x="6575425" y="7418388"/>
          <p14:tracePt t="7667" x="6588125" y="7418388"/>
          <p14:tracePt t="7680" x="6588125" y="7405688"/>
          <p14:tracePt t="7700" x="6600825" y="7405688"/>
          <p14:tracePt t="7712" x="6626225" y="7405688"/>
          <p14:tracePt t="7714" x="6653213" y="7392988"/>
          <p14:tracePt t="7735" x="6805613" y="7367588"/>
          <p14:tracePt t="8076" x="6818313" y="7367588"/>
          <p14:tracePt t="8087" x="6869113" y="7354888"/>
          <p14:tracePt t="8106" x="6958013" y="7354888"/>
          <p14:tracePt t="8119" x="7072313" y="7354888"/>
          <p14:tracePt t="8138" x="7150100" y="7354888"/>
          <p14:tracePt t="8151" x="7226300" y="7354888"/>
          <p14:tracePt t="8166" x="7302500" y="7354888"/>
          <p14:tracePt t="8186" x="7327900" y="7354888"/>
          <p14:tracePt t="8199" x="7353300" y="7354888"/>
          <p14:tracePt t="8215" x="7366000" y="7354888"/>
          <p14:tracePt t="8232" x="7404100" y="7354888"/>
          <p14:tracePt t="8245" x="7442200" y="7329488"/>
          <p14:tracePt t="8263" x="7545388" y="7316788"/>
          <p14:tracePt t="8285" x="7621588" y="7304088"/>
          <p14:tracePt t="8296" x="7646988" y="7304088"/>
          <p14:tracePt t="8354" x="7672388" y="7304088"/>
          <p14:tracePt t="8658" x="7773988" y="7291388"/>
          <p14:tracePt t="8669" x="7837488" y="7291388"/>
          <p14:tracePt t="8682" x="7926388" y="7291388"/>
          <p14:tracePt t="8701" x="8181975" y="7291388"/>
          <p14:tracePt t="8714" x="8270875" y="7291388"/>
          <p14:tracePt t="8733" x="8410575" y="7291388"/>
          <p14:tracePt t="8744" x="8423275" y="7291388"/>
          <p14:tracePt t="8813" x="8488363" y="7291388"/>
          <p14:tracePt t="8823" x="8539163" y="7291388"/>
          <p14:tracePt t="8836" x="8564563" y="7291388"/>
          <p14:tracePt t="8857" x="8577263" y="7291388"/>
          <p14:tracePt t="8867" x="8640763" y="7278688"/>
          <p14:tracePt t="8889" x="8691563" y="7278688"/>
          <p14:tracePt t="8900" x="8805863" y="7265988"/>
          <p14:tracePt t="8915" x="8831263" y="7265988"/>
          <p14:tracePt t="9048" x="8843963" y="7265988"/>
          <p14:tracePt t="9170" x="8869363" y="7265988"/>
          <p14:tracePt t="9201" x="8934450" y="7265988"/>
          <p14:tracePt t="9213" x="8985250" y="7265988"/>
          <p14:tracePt t="9234" x="9175750" y="7265988"/>
          <p14:tracePt t="9244" x="9264650" y="7265988"/>
          <p14:tracePt t="9265" x="9609138" y="7291388"/>
          <p14:tracePt t="9278" x="9710738" y="7316788"/>
          <p14:tracePt t="9281" x="9799638" y="7329488"/>
          <p14:tracePt t="9310" x="9979025" y="7354888"/>
          <p14:tracePt t="9331" x="10055225" y="7380288"/>
          <p14:tracePt t="9341" x="10106025" y="7380288"/>
          <p14:tracePt t="9352" x="10144125" y="7380288"/>
          <p14:tracePt t="9373" x="10258425" y="7380288"/>
          <p14:tracePt t="9383" x="10283825" y="7380288"/>
          <p14:tracePt t="9402" x="10336213" y="7380288"/>
          <p14:tracePt t="9414" x="10374313" y="7380288"/>
          <p14:tracePt t="9451" x="10399713" y="7380288"/>
          <p14:tracePt t="9453" x="10412413" y="7380288"/>
          <p14:tracePt t="9464" x="10425113" y="7380288"/>
          <p14:tracePt t="9482" x="10475913" y="7380288"/>
          <p14:tracePt t="9493" x="10526713" y="7380288"/>
          <p14:tracePt t="9517" x="10577513" y="7380288"/>
          <p14:tracePt t="9530" x="10590213" y="7380288"/>
          <p14:tracePt t="9542" x="10628313" y="7380288"/>
          <p14:tracePt t="9561" x="10729913" y="7392988"/>
          <p14:tracePt t="9582" x="10858500" y="7392988"/>
          <p14:tracePt t="9592" x="10896600" y="7405688"/>
          <p14:tracePt t="9603" x="10922000" y="7405688"/>
          <p14:tracePt t="9623" x="10947400" y="7405688"/>
          <p14:tracePt t="9634" x="10998200" y="7418388"/>
          <p14:tracePt t="9653" x="11112500" y="7418388"/>
          <p14:tracePt t="9665" x="11228388" y="7443788"/>
          <p14:tracePt t="9686" x="11380788" y="7469188"/>
          <p14:tracePt t="9697" x="11533188" y="7481888"/>
          <p14:tracePt t="9717" x="11609388" y="7494588"/>
          <p14:tracePt t="9730" x="11687175" y="7494588"/>
          <p14:tracePt t="9749" x="11788775" y="7494588"/>
          <p14:tracePt t="9762" x="11852275" y="7494588"/>
          <p14:tracePt t="9782" x="11953875" y="7494588"/>
          <p14:tracePt t="9793" x="12017375" y="7508875"/>
          <p14:tracePt t="9829" x="12030075" y="7508875"/>
          <p14:tracePt t="10279" x="12030075" y="7546975"/>
          <p14:tracePt t="10300" x="12068175" y="7559675"/>
          <p14:tracePt t="10311" x="12158663" y="7559675"/>
          <p14:tracePt t="10321" x="12412663" y="7508875"/>
          <p14:tracePt t="10340" x="12501563" y="7481888"/>
          <p14:tracePt t="17481" x="12592050" y="7418388"/>
          <p14:tracePt t="17653" x="12617450" y="7418388"/>
          <p14:tracePt t="17674" x="12693650" y="7648575"/>
          <p14:tracePt t="17677" x="12706350" y="7699375"/>
          <p14:tracePt t="17688" x="12757150" y="7775575"/>
          <p14:tracePt t="17698" x="12820650" y="7851775"/>
          <p14:tracePt t="17719" x="12896850" y="7967663"/>
          <p14:tracePt t="17730" x="12922250" y="7980363"/>
          <p14:tracePt t="17760" x="13063538" y="7980363"/>
          <p14:tracePt t="17781" x="13406438" y="7967663"/>
          <p14:tracePt t="17795" x="14184313" y="7762875"/>
          <p14:tracePt t="17810" x="15279688" y="7572375"/>
          <p14:tracePt t="17823" x="16338550" y="7392988"/>
          <p14:tracePt t="17842" x="17127538" y="7265988"/>
          <p14:tracePt t="17862" x="17626013" y="7189788"/>
          <p14:tracePt t="17874" x="18045113" y="715168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943600" y="723900"/>
            <a:ext cx="4800600" cy="4771319"/>
          </a:xfrm>
          <a:prstGeom prst="round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380862" y="908115"/>
            <a:ext cx="1828800" cy="5784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09236" y="6397135"/>
            <a:ext cx="5919826" cy="9202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</a:rPr>
              <a:t>What are you going to do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4298" y="7886744"/>
            <a:ext cx="998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FF00"/>
                </a:solidFill>
              </a:rPr>
              <a:t>I’m going to </a:t>
            </a:r>
            <a:r>
              <a:rPr lang="en-US" sz="1400" b="1" dirty="0">
                <a:solidFill>
                  <a:srgbClr val="FFFF00"/>
                </a:solidFill>
              </a:rPr>
              <a:t>………………………………………………………………..</a:t>
            </a:r>
            <a:r>
              <a:rPr lang="en-US" sz="4000" b="1" dirty="0">
                <a:solidFill>
                  <a:srgbClr val="FFFF00"/>
                </a:solidFill>
              </a:rPr>
              <a:t> with </a:t>
            </a:r>
            <a:r>
              <a:rPr lang="en-US" sz="1400" b="1" dirty="0">
                <a:solidFill>
                  <a:srgbClr val="FFFF00"/>
                </a:solidFill>
              </a:rPr>
              <a:t>…………………………….</a:t>
            </a:r>
            <a:r>
              <a:rPr lang="en-US" sz="4000" b="1" dirty="0">
                <a:solidFill>
                  <a:srgbClr val="FFFF00"/>
                </a:solidFill>
              </a:rPr>
              <a:t>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0" y="792909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81800" y="4606272"/>
            <a:ext cx="3352800" cy="7059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89782" y="4585953"/>
            <a:ext cx="320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play baseball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054" y="1750033"/>
            <a:ext cx="3176291" cy="2719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718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2092">
        <p159:morph option="byObject"/>
      </p:transition>
    </mc:Choice>
    <mc:Fallback xmlns="">
      <p:transition spd="slow" advTm="220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7 0.02206 L 0.0553 0.331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15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586 L 0.25417 0.70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3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123" x="16656050" y="7342188"/>
          <p14:tracePt t="142" x="16567150" y="7342188"/>
          <p14:tracePt t="154" x="16541750" y="7342188"/>
          <p14:tracePt t="172" x="16516350" y="7342188"/>
          <p14:tracePt t="191" x="16490950" y="7354888"/>
          <p14:tracePt t="200" x="16465550" y="7354888"/>
          <p14:tracePt t="223" x="16427450" y="7354888"/>
          <p14:tracePt t="234" x="16414750" y="7354888"/>
          <p14:tracePt t="255" x="16389350" y="7367588"/>
          <p14:tracePt t="4156" x="16376650" y="7367588"/>
          <p14:tracePt t="4604" x="16363950" y="7367588"/>
          <p14:tracePt t="4623" x="16287750" y="7367588"/>
          <p14:tracePt t="4641" x="16249650" y="7367588"/>
          <p14:tracePt t="4653" x="16197263" y="7367588"/>
          <p14:tracePt t="4672" x="16108363" y="7367588"/>
          <p14:tracePt t="4685" x="16057563" y="7367588"/>
          <p14:tracePt t="4702" x="16044863" y="7367588"/>
          <p14:tracePt t="4808" x="16032163" y="7367588"/>
          <p14:tracePt t="4854" x="16006763" y="7367588"/>
          <p14:tracePt t="4857" x="15943263" y="7367588"/>
          <p14:tracePt t="4874" x="15867063" y="7367588"/>
          <p14:tracePt t="4888" x="15674975" y="7354888"/>
          <p14:tracePt t="4909" x="15344775" y="7304088"/>
          <p14:tracePt t="4922" x="14987588" y="7278688"/>
          <p14:tracePt t="4940" x="14668500" y="7265988"/>
          <p14:tracePt t="4953" x="14374813" y="7253288"/>
          <p14:tracePt t="4971" x="14108113" y="7227888"/>
          <p14:tracePt t="4980" x="14006513" y="7227888"/>
          <p14:tracePt t="5001" x="13598525" y="7227888"/>
          <p14:tracePt t="5037" x="13023850" y="7227888"/>
          <p14:tracePt t="5046" x="12896850" y="7227888"/>
          <p14:tracePt t="5050" x="12757150" y="7227888"/>
          <p14:tracePt t="5077" x="12323763" y="7227888"/>
          <p14:tracePt t="5094" x="11991975" y="7227888"/>
          <p14:tracePt t="5108" x="11583988" y="7227888"/>
          <p14:tracePt t="5120" x="11418888" y="7227888"/>
          <p14:tracePt t="5141" x="11010900" y="7227888"/>
          <p14:tracePt t="5152" x="10883900" y="7227888"/>
          <p14:tracePt t="5173" x="10463213" y="7227888"/>
          <p14:tracePt t="5186" x="10310813" y="7227888"/>
          <p14:tracePt t="5188" x="10156825" y="7240588"/>
          <p14:tracePt t="5206" x="9825038" y="7265988"/>
          <p14:tracePt t="5215" x="9672638" y="7291388"/>
          <p14:tracePt t="5237" x="9264650" y="7316788"/>
          <p14:tracePt t="5247" x="9137650" y="7316788"/>
          <p14:tracePt t="5263" x="8934450" y="7342188"/>
          <p14:tracePt t="5277" x="8742363" y="7367588"/>
          <p14:tracePt t="5293" x="8526463" y="7405688"/>
          <p14:tracePt t="5307" x="8296275" y="7431088"/>
          <p14:tracePt t="5328" x="8143875" y="7443788"/>
          <p14:tracePt t="5340" x="8131175" y="7443788"/>
          <p14:tracePt t="5386" x="8080375" y="7443788"/>
          <p14:tracePt t="5403" x="7939088" y="7469188"/>
          <p14:tracePt t="5424" x="7862888" y="7481888"/>
          <p14:tracePt t="5436" x="7761288" y="7494588"/>
          <p14:tracePt t="5456" x="7735888" y="7508875"/>
          <p14:tracePt t="5467" x="7710488" y="7508875"/>
          <p14:tracePt t="5486" x="7685088" y="7508875"/>
          <p14:tracePt t="5494" x="7672388" y="7508875"/>
          <p14:tracePt t="5497" x="7659688" y="7508875"/>
          <p14:tracePt t="5574" x="7646988" y="7521575"/>
          <p14:tracePt t="5592" x="7621588" y="7521575"/>
          <p14:tracePt t="6053" x="7659688" y="7521575"/>
          <p14:tracePt t="6080" x="7773988" y="7521575"/>
          <p14:tracePt t="6090" x="7837488" y="7521575"/>
          <p14:tracePt t="6105" x="7939088" y="7521575"/>
          <p14:tracePt t="6123" x="7989888" y="7508875"/>
          <p14:tracePt t="6137" x="8004175" y="7508875"/>
          <p14:tracePt t="6155" x="8016875" y="7508875"/>
          <p14:tracePt t="6167" x="8029575" y="7494588"/>
          <p14:tracePt t="6190" x="8067675" y="7494588"/>
          <p14:tracePt t="6218" x="8080375" y="7494588"/>
          <p14:tracePt t="6240" x="8143875" y="7494588"/>
          <p14:tracePt t="6268" x="8194675" y="7494588"/>
          <p14:tracePt t="6278" x="8270875" y="7494588"/>
          <p14:tracePt t="6296" x="8347075" y="7494588"/>
          <p14:tracePt t="6307" x="8359775" y="7494588"/>
          <p14:tracePt t="6325" x="8372475" y="7481888"/>
          <p14:tracePt t="6355" x="8410575" y="7481888"/>
          <p14:tracePt t="6373" x="8448675" y="7481888"/>
          <p14:tracePt t="6391" x="8513763" y="7481888"/>
          <p14:tracePt t="6404" x="8577263" y="7481888"/>
          <p14:tracePt t="6418" x="8653463" y="7481888"/>
          <p14:tracePt t="6438" x="8729663" y="7481888"/>
          <p14:tracePt t="6450" x="8805863" y="7481888"/>
          <p14:tracePt t="6473" x="8882063" y="7481888"/>
          <p14:tracePt t="6483" x="8959850" y="7481888"/>
          <p14:tracePt t="6502" x="9036050" y="7481888"/>
          <p14:tracePt t="6511" x="9048750" y="7481888"/>
          <p14:tracePt t="6534" x="9099550" y="7481888"/>
          <p14:tracePt t="6544" x="9124950" y="7481888"/>
          <p14:tracePt t="6547" x="9150350" y="7481888"/>
          <p14:tracePt t="6558" x="9213850" y="7481888"/>
          <p14:tracePt t="6578" x="9353550" y="7481888"/>
          <p14:tracePt t="6607" x="9482138" y="7481888"/>
          <p14:tracePt t="6627" x="9659938" y="7481888"/>
          <p14:tracePt t="6656" x="9877425" y="7481888"/>
          <p14:tracePt t="6667" x="9915525" y="7481888"/>
          <p14:tracePt t="6688" x="10017125" y="7481888"/>
          <p14:tracePt t="6699" x="10067925" y="7481888"/>
          <p14:tracePt t="6718" x="10220325" y="7481888"/>
          <p14:tracePt t="6738" x="10399713" y="7481888"/>
          <p14:tracePt t="6752" x="10437813" y="7481888"/>
          <p14:tracePt t="6761" x="10501313" y="7481888"/>
          <p14:tracePt t="6780" x="10615613" y="7481888"/>
          <p14:tracePt t="6792" x="10717213" y="7481888"/>
          <p14:tracePt t="6811" x="10795000" y="7481888"/>
          <p14:tracePt t="6831" x="10858500" y="7481888"/>
          <p14:tracePt t="7511" x="10871200" y="7481888"/>
          <p14:tracePt t="7532" x="10896600" y="7481888"/>
          <p14:tracePt t="7543" x="11023600" y="7469188"/>
          <p14:tracePt t="7570" x="11202988" y="7431088"/>
          <p14:tracePt t="7580" x="11291888" y="7431088"/>
          <p14:tracePt t="7590" x="11558588" y="7431088"/>
          <p14:tracePt t="7608" x="11864975" y="7431088"/>
          <p14:tracePt t="7621" x="12184063" y="7431088"/>
          <p14:tracePt t="7639" x="12501563" y="7431088"/>
          <p14:tracePt t="7653" x="12896850" y="7380288"/>
          <p14:tracePt t="7672" x="13304838" y="7367588"/>
          <p14:tracePt t="7685" x="13649325" y="7329488"/>
          <p14:tracePt t="7704" x="13968413" y="7316788"/>
          <p14:tracePt t="7715" x="14070013" y="7316788"/>
          <p14:tracePt t="7735" x="14260513" y="7265988"/>
          <p14:tracePt t="7753" x="14311313" y="7253288"/>
          <p14:tracePt t="8637" x="14324013" y="7240588"/>
          <p14:tracePt t="8655" x="14336713" y="7215188"/>
          <p14:tracePt t="8667" x="14362113" y="7189788"/>
          <p14:tracePt t="8687" x="14554200" y="7164388"/>
          <p14:tracePt t="20610" x="14566900" y="7138988"/>
          <p14:tracePt t="20629" x="14566900" y="7023100"/>
          <p14:tracePt t="20639" x="14566900" y="6870700"/>
          <p14:tracePt t="20660" x="14541500" y="6718300"/>
          <p14:tracePt t="20668" x="14478000" y="6450013"/>
          <p14:tracePt t="20685" x="14349413" y="5991225"/>
          <p14:tracePt t="20707" x="14120813" y="4805363"/>
          <p14:tracePt t="20716" x="13636625" y="2919413"/>
          <p14:tracePt t="20730" x="13304838" y="1885950"/>
          <p14:tracePt t="20732" x="12896850" y="7651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005024"/>
            </a:gs>
            <a:gs pos="64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" y="876300"/>
            <a:ext cx="1731564" cy="858696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12700" prstMaterial="metal">
            <a:bevelT w="127000" h="63500" prst="artDeco"/>
            <a:bevelB w="152400" h="50800" prst="softRound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coolSlant"/>
              <a:bevelB h="25400" prst="softRound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3800" b="1" cap="none" spc="0" dirty="0">
                <a:ln w="44450" cap="rnd">
                  <a:solidFill>
                    <a:srgbClr val="FFFF00"/>
                  </a:solidFill>
                </a:ln>
                <a:noFill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</a:t>
            </a:r>
          </a:p>
          <a:p>
            <a:pPr algn="ctr"/>
            <a:r>
              <a:rPr lang="en-US" sz="13800" b="1" dirty="0">
                <a:ln w="44450" cap="rnd">
                  <a:solidFill>
                    <a:srgbClr val="FFFF00"/>
                  </a:solidFill>
                </a:ln>
                <a:noFill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</a:t>
            </a:r>
          </a:p>
          <a:p>
            <a:pPr algn="ctr"/>
            <a:r>
              <a:rPr lang="en-US" sz="13800" b="1" cap="none" spc="0" dirty="0">
                <a:ln w="44450" cap="rnd">
                  <a:solidFill>
                    <a:srgbClr val="FFFF00"/>
                  </a:solidFill>
                </a:ln>
                <a:noFill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</a:t>
            </a:r>
          </a:p>
          <a:p>
            <a:pPr algn="ctr"/>
            <a:r>
              <a:rPr lang="en-US" sz="13800" b="1" dirty="0">
                <a:ln w="44450" cap="rnd">
                  <a:solidFill>
                    <a:srgbClr val="FFFF00"/>
                  </a:solidFill>
                </a:ln>
                <a:noFill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</a:t>
            </a:r>
            <a:endParaRPr lang="en-US" sz="13800" b="1" cap="none" spc="0" dirty="0">
              <a:ln w="44450" cap="rnd">
                <a:solidFill>
                  <a:srgbClr val="FFFF00"/>
                </a:solidFill>
              </a:ln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200" y="3162300"/>
            <a:ext cx="5029200" cy="50292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3276600" y="5600700"/>
            <a:ext cx="12801600" cy="3154710"/>
          </a:xfrm>
          <a:prstGeom prst="rect">
            <a:avLst/>
          </a:prstGeom>
          <a:noFill/>
          <a:effectLst>
            <a:glow>
              <a:schemeClr val="accent5">
                <a:satMod val="175000"/>
              </a:schemeClr>
            </a:glo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19900" b="1" dirty="0">
                <a:ln w="73025" cap="sq" cmpd="tri">
                  <a:solidFill>
                    <a:srgbClr val="FFFF00"/>
                  </a:solidFill>
                </a:ln>
                <a:noFill/>
                <a:effectLst>
                  <a:glow rad="1041400">
                    <a:schemeClr val="accent1">
                      <a:satMod val="175000"/>
                      <a:alpha val="0"/>
                    </a:schemeClr>
                  </a:glow>
                </a:effectLst>
                <a:latin typeface="UTM Cabaret" panose="02040603050506020204" pitchFamily="18" charset="0"/>
              </a:rPr>
              <a:t>Lucky boxes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7492DD2-193F-43CA-8F23-A9B8C4514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06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062">
        <p159:morph option="byObject"/>
      </p:transition>
    </mc:Choice>
    <mc:Fallback xmlns="">
      <p:transition spd="slow" advTm="110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57462" y="1042987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" name="Rounded Rectangle 29">
            <a:hlinkClick r:id="rId3" action="ppaction://hlinksldjump"/>
          </p:cNvPr>
          <p:cNvSpPr/>
          <p:nvPr/>
        </p:nvSpPr>
        <p:spPr>
          <a:xfrm>
            <a:off x="2823316" y="4000768"/>
            <a:ext cx="1795162" cy="845818"/>
          </a:xfrm>
          <a:prstGeom prst="roundRect">
            <a:avLst/>
          </a:prstGeom>
          <a:solidFill>
            <a:srgbClr val="DF285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1</a:t>
            </a:r>
          </a:p>
        </p:txBody>
      </p:sp>
      <p:pic>
        <p:nvPicPr>
          <p:cNvPr id="25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323126" y="5600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1" name="Rounded Rectangle 30">
            <a:hlinkClick r:id="rId5" action="ppaction://hlinksldjump"/>
          </p:cNvPr>
          <p:cNvSpPr/>
          <p:nvPr/>
        </p:nvSpPr>
        <p:spPr>
          <a:xfrm>
            <a:off x="7501848" y="8540801"/>
            <a:ext cx="1953574" cy="838200"/>
          </a:xfrm>
          <a:prstGeom prst="roundRect">
            <a:avLst/>
          </a:prstGeom>
          <a:solidFill>
            <a:srgbClr val="47513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5</a:t>
            </a:r>
          </a:p>
        </p:txBody>
      </p:sp>
      <p:pic>
        <p:nvPicPr>
          <p:cNvPr id="27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7315200" y="1028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" name="Rounded Rectangle 31">
            <a:hlinkClick r:id="rId6" action="ppaction://hlinksldjump"/>
          </p:cNvPr>
          <p:cNvSpPr/>
          <p:nvPr/>
        </p:nvSpPr>
        <p:spPr>
          <a:xfrm>
            <a:off x="7501848" y="3986481"/>
            <a:ext cx="1953574" cy="845818"/>
          </a:xfrm>
          <a:prstGeom prst="roundRect">
            <a:avLst/>
          </a:prstGeom>
          <a:solidFill>
            <a:srgbClr val="9684AE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2</a:t>
            </a:r>
          </a:p>
        </p:txBody>
      </p:sp>
      <p:pic>
        <p:nvPicPr>
          <p:cNvPr id="26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3190634" y="5600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Rounded Rectangle 32">
            <a:hlinkClick r:id="rId7" action="ppaction://hlinksldjump"/>
          </p:cNvPr>
          <p:cNvSpPr/>
          <p:nvPr/>
        </p:nvSpPr>
        <p:spPr>
          <a:xfrm>
            <a:off x="13487400" y="8587431"/>
            <a:ext cx="1963202" cy="838200"/>
          </a:xfrm>
          <a:prstGeom prst="roundRect">
            <a:avLst/>
          </a:prstGeom>
          <a:solidFill>
            <a:srgbClr val="3B2C1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6</a:t>
            </a:r>
          </a:p>
        </p:txBody>
      </p:sp>
      <p:pic>
        <p:nvPicPr>
          <p:cNvPr id="24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590800" y="5600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4" name="Rounded Rectangle 33">
            <a:hlinkClick r:id="rId8" action="ppaction://hlinksldjump"/>
          </p:cNvPr>
          <p:cNvSpPr/>
          <p:nvPr/>
        </p:nvSpPr>
        <p:spPr>
          <a:xfrm>
            <a:off x="2856654" y="8648700"/>
            <a:ext cx="1751360" cy="838200"/>
          </a:xfrm>
          <a:prstGeom prst="roundRect">
            <a:avLst/>
          </a:prstGeom>
          <a:solidFill>
            <a:srgbClr val="DC8D4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4</a:t>
            </a:r>
          </a:p>
        </p:txBody>
      </p:sp>
      <p:pic>
        <p:nvPicPr>
          <p:cNvPr id="28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3211106" y="1028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3487400" y="3986481"/>
            <a:ext cx="1963202" cy="845818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23676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5824">
        <p159:morph option="byObject"/>
      </p:transition>
    </mc:Choice>
    <mc:Fallback xmlns="">
      <p:transition spd="slow" advTm="45824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19" x="6704013" y="7597775"/>
          <p14:tracePt t="33" x="6996113" y="7559675"/>
          <p14:tracePt t="56" x="7277100" y="7508875"/>
          <p14:tracePt t="72" x="7583488" y="7456488"/>
          <p14:tracePt t="89" x="7888288" y="7380288"/>
          <p14:tracePt t="103" x="8156575" y="7291388"/>
          <p14:tracePt t="119" x="8448675" y="7189788"/>
          <p14:tracePt t="137" x="8729663" y="7075488"/>
          <p14:tracePt t="152" x="9010650" y="6934200"/>
          <p14:tracePt t="169" x="9290050" y="6832600"/>
          <p14:tracePt t="182" x="9571038" y="6680200"/>
          <p14:tracePt t="200" x="9799638" y="6564313"/>
          <p14:tracePt t="211" x="9991725" y="6437313"/>
          <p14:tracePt t="227" x="10156825" y="6310313"/>
          <p14:tracePt t="244" x="10298113" y="6207125"/>
          <p14:tracePt t="260" x="10425113" y="6067425"/>
          <p14:tracePt t="277" x="10564813" y="5915025"/>
          <p14:tracePt t="295" x="10679113" y="5761038"/>
          <p14:tracePt t="310" x="10742613" y="5621338"/>
          <p14:tracePt t="328" x="10820400" y="5468938"/>
          <p14:tracePt t="338" x="10883900" y="5289550"/>
          <p14:tracePt t="355" x="10947400" y="5111750"/>
          <p14:tracePt t="370" x="10972800" y="4946650"/>
          <p14:tracePt t="387" x="10985500" y="4818063"/>
          <p14:tracePt t="404" x="10985500" y="4716463"/>
          <p14:tracePt t="419" x="10985500" y="4576763"/>
          <p14:tracePt t="434" x="10985500" y="4448175"/>
          <p14:tracePt t="450" x="10922000" y="4295775"/>
          <p14:tracePt t="466" x="10858500" y="4143375"/>
          <p14:tracePt t="480" x="10833100" y="4117975"/>
          <p14:tracePt t="498" x="10691813" y="3963988"/>
          <p14:tracePt t="511" x="10641013" y="3913188"/>
          <p14:tracePt t="527" x="10526713" y="3811588"/>
          <p14:tracePt t="547" x="10361613" y="3632200"/>
          <p14:tracePt t="561" x="10310813" y="3581400"/>
          <p14:tracePt t="564" x="10207625" y="3517900"/>
          <p14:tracePt t="577" x="10093325" y="3467100"/>
          <p14:tracePt t="605" x="9761538" y="3365500"/>
          <p14:tracePt t="618" x="9609138" y="3340100"/>
          <p14:tracePt t="639" x="9137650" y="3302000"/>
          <p14:tracePt t="651" x="8959850" y="3302000"/>
          <p14:tracePt t="670" x="8372475" y="3302000"/>
          <p14:tracePt t="682" x="8169275" y="3302000"/>
          <p14:tracePt t="701" x="7621588" y="3302000"/>
          <p14:tracePt t="718" x="7404100" y="3302000"/>
          <p14:tracePt t="728" x="7315200" y="3302000"/>
          <p14:tracePt t="745" x="7112000" y="3314700"/>
          <p14:tracePt t="760" x="6919913" y="3365500"/>
          <p14:tracePt t="777" x="6704013" y="3467100"/>
          <p14:tracePt t="793" x="6511925" y="3568700"/>
          <p14:tracePt t="812" x="6384925" y="3646488"/>
          <p14:tracePt t="826" x="6283325" y="3722688"/>
          <p14:tracePt t="843" x="6207125" y="3773488"/>
          <p14:tracePt t="853" x="6129338" y="3836988"/>
          <p14:tracePt t="870" x="6065838" y="3900488"/>
          <p14:tracePt t="887" x="6053138" y="3925888"/>
          <p14:tracePt t="903" x="6002338" y="3976688"/>
          <p14:tracePt t="919" x="5989638" y="4002088"/>
          <p14:tracePt t="937" x="5938838" y="4027488"/>
          <p14:tracePt t="950" x="5913438" y="4065588"/>
          <p14:tracePt t="969" x="5888038" y="4092575"/>
          <p14:tracePt t="980" x="5875338" y="4117975"/>
          <p14:tracePt t="995" x="5862638" y="4117975"/>
          <p14:tracePt t="1151" x="5849938" y="4130675"/>
          <p14:tracePt t="1167" x="5786438" y="4156075"/>
          <p14:tracePt t="1187" x="5708650" y="4244975"/>
          <p14:tracePt t="1199" x="5645150" y="4295775"/>
          <p14:tracePt t="1201" x="5594350" y="4333875"/>
          <p14:tracePt t="1218" x="5365750" y="4460875"/>
          <p14:tracePt t="1246" x="5021263" y="4614863"/>
          <p14:tracePt t="1249" x="4638675" y="4830763"/>
          <p14:tracePt t="1275" x="4294188" y="5010150"/>
          <p14:tracePt t="1290" x="4116388" y="5086350"/>
          <p14:tracePt t="1305" x="4090988" y="5099050"/>
          <p14:tracePt t="1482" x="4078288" y="5099050"/>
          <p14:tracePt t="1498" x="4065588" y="5086350"/>
          <p14:tracePt t="1508" x="4052888" y="5048250"/>
          <p14:tracePt t="1525" x="4040188" y="5022850"/>
          <p14:tracePt t="1542" x="4040188" y="4997450"/>
          <p14:tracePt t="1557" x="4040188" y="4946650"/>
          <p14:tracePt t="1574" x="4040188" y="4919663"/>
          <p14:tracePt t="1588" x="4040188" y="4856163"/>
          <p14:tracePt t="1604" x="4052888" y="4818063"/>
          <p14:tracePt t="1621" x="4052888" y="4805363"/>
          <p14:tracePt t="2120" x="4090988" y="4805363"/>
          <p14:tracePt t="2136" x="4154488" y="4818063"/>
          <p14:tracePt t="2151" x="4371975" y="4856163"/>
          <p14:tracePt t="2169" x="4664075" y="4894263"/>
          <p14:tracePt t="2182" x="5046663" y="4894263"/>
          <p14:tracePt t="2201" x="5454650" y="4894263"/>
          <p14:tracePt t="2215" x="5849938" y="4894263"/>
          <p14:tracePt t="2235" x="6232525" y="4894263"/>
          <p14:tracePt t="2248" x="6562725" y="4894263"/>
          <p14:tracePt t="2261" x="6843713" y="4894263"/>
          <p14:tracePt t="2278" x="7034213" y="4894263"/>
          <p14:tracePt t="2293" x="7213600" y="4894263"/>
          <p14:tracePt t="2310" x="7251700" y="4894263"/>
          <p14:tracePt t="2326" x="7366000" y="4894263"/>
          <p14:tracePt t="2343" x="7442200" y="4894263"/>
          <p14:tracePt t="2361" x="7531100" y="4881563"/>
          <p14:tracePt t="2367" x="7583488" y="4881563"/>
          <p14:tracePt t="2386" x="7646988" y="4856163"/>
          <p14:tracePt t="2404" x="7697788" y="4843463"/>
          <p14:tracePt t="2416" x="7735888" y="4843463"/>
          <p14:tracePt t="2436" x="7773988" y="4818063"/>
          <p14:tracePt t="2452" x="7862888" y="4818063"/>
          <p14:tracePt t="2465" x="7939088" y="4805363"/>
          <p14:tracePt t="2481" x="8042275" y="4805363"/>
          <p14:tracePt t="2500" x="8105775" y="4805363"/>
          <p14:tracePt t="2557" x="8118475" y="4805363"/>
          <p14:tracePt t="2572" x="8131175" y="4792663"/>
          <p14:tracePt t="2884" x="8143875" y="4792663"/>
          <p14:tracePt t="2900" x="8220075" y="4792663"/>
          <p14:tracePt t="2917" x="8347075" y="4830763"/>
          <p14:tracePt t="2932" x="8602663" y="4881563"/>
          <p14:tracePt t="2948" x="8947150" y="4894263"/>
          <p14:tracePt t="2966" x="9264650" y="4919663"/>
          <p14:tracePt t="2985" x="9583738" y="4919663"/>
          <p14:tracePt t="2998" x="9877425" y="4919663"/>
          <p14:tracePt t="3010" x="10029825" y="4919663"/>
          <p14:tracePt t="3026" x="10258425" y="4919663"/>
          <p14:tracePt t="3046" x="10602913" y="4919663"/>
          <p14:tracePt t="3061" x="10845800" y="4919663"/>
          <p14:tracePt t="3078" x="11137900" y="4919663"/>
          <p14:tracePt t="3093" x="11482388" y="4919663"/>
          <p14:tracePt t="3111" x="11852275" y="4919663"/>
          <p14:tracePt t="3136" x="12298363" y="4919663"/>
          <p14:tracePt t="3150" x="12744450" y="4919663"/>
          <p14:tracePt t="3167" x="13139738" y="4919663"/>
          <p14:tracePt t="3182" x="13457238" y="4919663"/>
          <p14:tracePt t="3198" x="13687425" y="4919663"/>
          <p14:tracePt t="3218" x="13890625" y="4919663"/>
          <p14:tracePt t="3229" x="13916025" y="4919663"/>
          <p14:tracePt t="3321" x="13941425" y="4919663"/>
          <p14:tracePt t="3338" x="13981113" y="4919663"/>
          <p14:tracePt t="3352" x="14031913" y="4919663"/>
          <p14:tracePt t="3370" x="14044613" y="4919663"/>
          <p14:tracePt t="3384" x="14057313" y="4919663"/>
          <p14:tracePt t="3400" x="14070013" y="4919663"/>
          <p14:tracePt t="3854" x="14082713" y="4933950"/>
          <p14:tracePt t="3869" x="14044613" y="5010150"/>
          <p14:tracePt t="3885" x="13928725" y="5124450"/>
          <p14:tracePt t="3901" x="13585825" y="5353050"/>
          <p14:tracePt t="3918" x="13088938" y="5634038"/>
          <p14:tracePt t="3935" x="12501563" y="5978525"/>
          <p14:tracePt t="3949" x="11609388" y="6488113"/>
          <p14:tracePt t="3967" x="10615613" y="6959600"/>
          <p14:tracePt t="3979" x="9418638" y="7456488"/>
          <p14:tracePt t="3998" x="8615363" y="7762875"/>
          <p14:tracePt t="4013" x="7989888" y="7954963"/>
          <p14:tracePt t="4025" x="7583488" y="8069263"/>
          <p14:tracePt t="4042" x="7239000" y="8132763"/>
          <p14:tracePt t="4060" x="6996113" y="8196263"/>
          <p14:tracePt t="4075" x="6792913" y="8247063"/>
          <p14:tracePt t="4093" x="6626225" y="8272463"/>
          <p14:tracePt t="4108" x="6499225" y="8285163"/>
          <p14:tracePt t="4119" x="6346825" y="8285163"/>
          <p14:tracePt t="4135" x="6207125" y="8335963"/>
          <p14:tracePt t="4151" x="6027738" y="8375650"/>
          <p14:tracePt t="4167" x="5786438" y="8426450"/>
          <p14:tracePt t="4185" x="5530850" y="8502650"/>
          <p14:tracePt t="4199" x="5314950" y="8591550"/>
          <p14:tracePt t="4218" x="5084763" y="8655050"/>
          <p14:tracePt t="4231" x="4818063" y="8718550"/>
          <p14:tracePt t="4246" x="4549775" y="8796338"/>
          <p14:tracePt t="4258" x="4460875" y="8847138"/>
          <p14:tracePt t="4278" x="4179888" y="8986838"/>
          <p14:tracePt t="4292" x="4090988" y="9037638"/>
          <p14:tracePt t="4307" x="3938588" y="9113838"/>
          <p14:tracePt t="4328" x="3721100" y="9242425"/>
          <p14:tracePt t="4345" x="3606800" y="9305925"/>
          <p14:tracePt t="4745" x="3606800" y="9318625"/>
          <p14:tracePt t="4761" x="3670300" y="9318625"/>
          <p14:tracePt t="4778" x="3938588" y="9305925"/>
          <p14:tracePt t="4793" x="4306888" y="9280525"/>
          <p14:tracePt t="4810" x="4740275" y="9280525"/>
          <p14:tracePt t="4824" x="5186363" y="9280525"/>
          <p14:tracePt t="4836" x="5416550" y="9280525"/>
          <p14:tracePt t="4853" x="5824538" y="9280525"/>
          <p14:tracePt t="4872" x="6384925" y="9280525"/>
          <p14:tracePt t="4888" x="6704013" y="9280525"/>
          <p14:tracePt t="4900" x="6831013" y="9280525"/>
          <p14:tracePt t="4917" x="7046913" y="9280525"/>
          <p14:tracePt t="4936" x="7277100" y="9255125"/>
          <p14:tracePt t="4949" x="7315200" y="9255125"/>
          <p14:tracePt t="4966" x="7416800" y="9255125"/>
          <p14:tracePt t="4983" x="7442200" y="9255125"/>
          <p14:tracePt t="5010" x="7454900" y="9255125"/>
          <p14:tracePt t="5087" x="7467600" y="9255125"/>
          <p14:tracePt t="5102" x="7480300" y="9255125"/>
          <p14:tracePt t="5401" x="7505700" y="9255125"/>
          <p14:tracePt t="5417" x="7634288" y="9255125"/>
          <p14:tracePt t="5432" x="7761288" y="9255125"/>
          <p14:tracePt t="5448" x="7964488" y="9255125"/>
          <p14:tracePt t="5465" x="8283575" y="9255125"/>
          <p14:tracePt t="5480" x="8678863" y="9255125"/>
          <p14:tracePt t="5497" x="9086850" y="9255125"/>
          <p14:tracePt t="5513" x="9507538" y="9255125"/>
          <p14:tracePt t="5526" x="9698038" y="9255125"/>
          <p14:tracePt t="5542" x="10093325" y="9255125"/>
          <p14:tracePt t="5561" x="10666413" y="9255125"/>
          <p14:tracePt t="5578" x="11061700" y="9267825"/>
          <p14:tracePt t="5594" x="11482388" y="9280525"/>
          <p14:tracePt t="5610" x="11928475" y="9318625"/>
          <p14:tracePt t="5625" x="12374563" y="9318625"/>
          <p14:tracePt t="5652" x="12973050" y="9369425"/>
          <p14:tracePt t="5666" x="13165138" y="9382125"/>
          <p14:tracePt t="5685" x="13573125" y="9432925"/>
          <p14:tracePt t="5697" x="13674725" y="9432925"/>
          <p14:tracePt t="5717" x="13839825" y="9458325"/>
          <p14:tracePt t="5732" x="13877925" y="9458325"/>
          <p14:tracePt t="5747" x="13890625" y="9458325"/>
          <p14:tracePt t="5794" x="13916025" y="9458325"/>
          <p14:tracePt t="5807" x="13955713" y="9458325"/>
          <p14:tracePt t="5822" x="13981113" y="9483725"/>
          <p14:tracePt t="5838" x="14031913" y="9483725"/>
          <p14:tracePt t="5853" x="14133513" y="9496425"/>
          <p14:tracePt t="5869" x="14209713" y="9521825"/>
          <p14:tracePt t="5886" x="14311313" y="9521825"/>
          <p14:tracePt t="5901" x="14336713" y="9521825"/>
          <p14:tracePt t="5916" x="14362113" y="9521825"/>
          <p14:tracePt t="10713" x="14374813" y="9521825"/>
          <p14:tracePt t="11312" x="14336713" y="9521825"/>
          <p14:tracePt t="11602" x="14311313" y="9521825"/>
          <p14:tracePt t="11618" x="14285913" y="9521825"/>
          <p14:tracePt t="11634" x="14247813" y="9521825"/>
          <p14:tracePt t="11651" x="14171613" y="9521825"/>
          <p14:tracePt t="11667" x="14120813" y="9521825"/>
          <p14:tracePt t="11681" x="14095413" y="9521825"/>
          <p14:tracePt t="11714" x="14070013" y="9521825"/>
          <p14:tracePt t="11728" x="14031913" y="9521825"/>
          <p14:tracePt t="11747" x="13968413" y="9521825"/>
          <p14:tracePt t="11761" x="13890625" y="9521825"/>
          <p14:tracePt t="11777" x="13827125" y="9521825"/>
          <p14:tracePt t="11794" x="13725525" y="9521825"/>
          <p14:tracePt t="11810" x="13674725" y="9521825"/>
          <p14:tracePt t="11822" x="13636625" y="9496425"/>
          <p14:tracePt t="11837" x="13611225" y="9496425"/>
          <p14:tracePt t="11854" x="13585825" y="9496425"/>
          <p14:tracePt t="11885" x="13573125" y="9496425"/>
          <p14:tracePt t="11900" x="13560425" y="9496425"/>
          <p14:tracePt t="11916" x="13547725" y="9496425"/>
          <p14:tracePt t="11932" x="13509625" y="9483725"/>
          <p14:tracePt t="11947" x="13482638" y="9483725"/>
          <p14:tracePt t="11964" x="13457238" y="9471025"/>
          <p14:tracePt t="12013" x="13444538" y="9471025"/>
          <p14:tracePt t="12028" x="13431838" y="9471025"/>
          <p14:tracePt t="12044" x="13393738" y="9458325"/>
          <p14:tracePt t="12060" x="13368338" y="9458325"/>
          <p14:tracePt t="12076" x="13330238" y="9445625"/>
          <p14:tracePt t="12087" x="13304838" y="9445625"/>
          <p14:tracePt t="12103" x="13254038" y="9445625"/>
          <p14:tracePt t="12122" x="13190538" y="9445625"/>
          <p14:tracePt t="12137" x="13114338" y="9432925"/>
          <p14:tracePt t="12154" x="13011150" y="9432925"/>
          <p14:tracePt t="12173" x="12934950" y="9394825"/>
          <p14:tracePt t="12181" x="12909550" y="9394825"/>
          <p14:tracePt t="12196" x="12858750" y="9382125"/>
          <p14:tracePt t="12214" x="12833350" y="9382125"/>
          <p14:tracePt t="12228" x="12795250" y="9369425"/>
          <p14:tracePt t="12248" x="12731750" y="9356725"/>
          <p14:tracePt t="12260" x="12655550" y="9344025"/>
          <p14:tracePt t="12277" x="12604750" y="9331325"/>
          <p14:tracePt t="12294" x="12552363" y="9318625"/>
          <p14:tracePt t="12311" x="12539663" y="9318625"/>
          <p14:tracePt t="12447" x="12526963" y="9318625"/>
          <p14:tracePt t="12462" x="12501563" y="9293225"/>
          <p14:tracePt t="12479" x="12476163" y="9280525"/>
          <p14:tracePt t="12498" x="12438063" y="9242425"/>
          <p14:tracePt t="12511" x="12425363" y="9242425"/>
          <p14:tracePt t="12546" x="12399963" y="9229725"/>
          <p14:tracePt t="12560" x="12387263" y="9202738"/>
          <p14:tracePt t="12578" x="12323763" y="9164638"/>
          <p14:tracePt t="12595" x="12260263" y="9126538"/>
          <p14:tracePt t="12609" x="12209463" y="9075738"/>
          <p14:tracePt t="12635" x="12158663" y="9063038"/>
          <p14:tracePt t="12649" x="12106275" y="9024938"/>
          <p14:tracePt t="12665" x="12042775" y="8986838"/>
          <p14:tracePt t="12681" x="11941175" y="8974138"/>
          <p14:tracePt t="12697" x="11852275" y="8936038"/>
          <p14:tracePt t="12712" x="11699875" y="8847138"/>
          <p14:tracePt t="12730" x="11609388" y="8809038"/>
          <p14:tracePt t="12744" x="11456988" y="8743950"/>
          <p14:tracePt t="12762" x="11304588" y="8680450"/>
          <p14:tracePt t="12777" x="11228388" y="8655050"/>
          <p14:tracePt t="12794" x="11137900" y="8616950"/>
          <p14:tracePt t="12809" x="11036300" y="8553450"/>
          <p14:tracePt t="12826" x="10985500" y="8553450"/>
          <p14:tracePt t="12836" x="10947400" y="8528050"/>
          <p14:tracePt t="12853" x="10922000" y="8515350"/>
          <p14:tracePt t="12869" x="10883900" y="8502650"/>
          <p14:tracePt t="19840" x="10858500" y="8489950"/>
          <p14:tracePt t="20561" x="10833100" y="8451850"/>
          <p14:tracePt t="20573" x="10833100" y="8439150"/>
          <p14:tracePt t="20591" x="10833100" y="8426450"/>
          <p14:tracePt t="20652" x="10820400" y="8388350"/>
          <p14:tracePt t="20682" x="10807700" y="8375650"/>
          <p14:tracePt t="20902" x="10807700" y="8348663"/>
          <p14:tracePt t="20977" x="10807700" y="8335963"/>
          <p14:tracePt t="20994" x="10795000" y="8323263"/>
          <p14:tracePt t="21042" x="10795000" y="8310563"/>
          <p14:tracePt t="21057" x="10782300" y="8297863"/>
          <p14:tracePt t="21072" x="10782300" y="8285163"/>
          <p14:tracePt t="21089" x="10782300" y="8272463"/>
          <p14:tracePt t="21106" x="10769600" y="8247063"/>
          <p14:tracePt t="21124" x="10742613" y="8221663"/>
          <p14:tracePt t="21155" x="10729913" y="8208963"/>
          <p14:tracePt t="21184" x="10717213" y="8196263"/>
          <p14:tracePt t="21200" x="10704513" y="8183563"/>
          <p14:tracePt t="21259" x="10691813" y="8170863"/>
          <p14:tracePt t="21276" x="10666413" y="8158163"/>
          <p14:tracePt t="21291" x="10641013" y="8132763"/>
          <p14:tracePt t="21308" x="10552113" y="8107363"/>
          <p14:tracePt t="21324" x="10488613" y="8107363"/>
          <p14:tracePt t="21339" x="10412413" y="8107363"/>
          <p14:tracePt t="21353" x="10348913" y="8107363"/>
          <p14:tracePt t="21372" x="10298113" y="8107363"/>
          <p14:tracePt t="21387" x="10233025" y="8107363"/>
          <p14:tracePt t="21404" x="10156825" y="8107363"/>
          <p14:tracePt t="21415" x="10042525" y="8107363"/>
          <p14:tracePt t="21431" x="9928225" y="8107363"/>
          <p14:tracePt t="21448" x="9839325" y="8107363"/>
          <p14:tracePt t="21464" x="9761538" y="8107363"/>
          <p14:tracePt t="21481" x="9723438" y="8107363"/>
          <p14:tracePt t="21948" x="9685338" y="8107363"/>
          <p14:tracePt t="21963" x="9672638" y="8107363"/>
          <p14:tracePt t="21980" x="9659938" y="8107363"/>
          <p14:tracePt t="22057" x="9634538" y="8132763"/>
          <p14:tracePt t="22102" x="9596438" y="8145463"/>
          <p14:tracePt t="22156" x="9583738" y="8170863"/>
          <p14:tracePt t="22168" x="9571038" y="8196263"/>
          <p14:tracePt t="22181" x="9571038" y="8247063"/>
          <p14:tracePt t="22197" x="9571038" y="8285163"/>
          <p14:tracePt t="22214" x="9571038" y="8335963"/>
          <p14:tracePt t="22231" x="9571038" y="8375650"/>
          <p14:tracePt t="22247" x="9596438" y="8426450"/>
          <p14:tracePt t="22264" x="9634538" y="8439150"/>
          <p14:tracePt t="22280" x="9710738" y="8464550"/>
          <p14:tracePt t="22298" x="9877425" y="8477250"/>
          <p14:tracePt t="22307" x="9940925" y="8489950"/>
          <p14:tracePt t="22323" x="10029825" y="8489950"/>
          <p14:tracePt t="22338" x="10156825" y="8502650"/>
          <p14:tracePt t="22356" x="10271125" y="8515350"/>
          <p14:tracePt t="22370" x="10361613" y="8515350"/>
          <p14:tracePt t="22389" x="10437813" y="8515350"/>
          <p14:tracePt t="22401" x="10488613" y="8515350"/>
          <p14:tracePt t="22421" x="10577513" y="8515350"/>
          <p14:tracePt t="22431" x="10691813" y="8502650"/>
          <p14:tracePt t="22448" x="10833100" y="8464550"/>
          <p14:tracePt t="22464" x="10960100" y="8401050"/>
          <p14:tracePt t="22480" x="11074400" y="8362950"/>
          <p14:tracePt t="22497" x="11137900" y="8335963"/>
          <p14:tracePt t="22514" x="11188700" y="8297863"/>
          <p14:tracePt t="22531" x="11241088" y="8259763"/>
          <p14:tracePt t="22547" x="11291888" y="8221663"/>
          <p14:tracePt t="22554" x="11304588" y="8183563"/>
          <p14:tracePt t="22573" x="11469688" y="8107363"/>
          <p14:tracePt t="22591" x="11545888" y="8018463"/>
          <p14:tracePt t="22607" x="11596688" y="7942263"/>
          <p14:tracePt t="22622" x="11634788" y="7902575"/>
          <p14:tracePt t="22638" x="11661775" y="7839075"/>
          <p14:tracePt t="22655" x="11674475" y="7800975"/>
          <p14:tracePt t="22670" x="11687175" y="7737475"/>
          <p14:tracePt t="22686" x="11687175" y="7699375"/>
          <p14:tracePt t="22700" x="11687175" y="7661275"/>
          <p14:tracePt t="22715" x="11687175" y="7648575"/>
          <p14:tracePt t="22792" x="11674475" y="7635875"/>
          <p14:tracePt t="22806" x="11571288" y="7635875"/>
          <p14:tracePt t="22822" x="11507788" y="7635875"/>
          <p14:tracePt t="22840" x="11418888" y="7635875"/>
          <p14:tracePt t="22855" x="11380788" y="7661275"/>
          <p14:tracePt t="22871" x="11342688" y="7673975"/>
          <p14:tracePt t="22886" x="11342688" y="7686675"/>
          <p14:tracePt t="22903" x="11329988" y="7686675"/>
          <p14:tracePt t="22921" x="11317288" y="7699375"/>
          <p14:tracePt t="22930" x="11279188" y="7724775"/>
          <p14:tracePt t="22978" x="11266488" y="7750175"/>
          <p14:tracePt t="43429" x="11266488" y="7775575"/>
          <p14:tracePt t="43446" x="11266488" y="7800975"/>
          <p14:tracePt t="43462" x="11291888" y="7826375"/>
          <p14:tracePt t="43874" x="11291888" y="7813675"/>
          <p14:tracePt t="43889" x="11279188" y="7775575"/>
          <p14:tracePt t="43901" x="11228388" y="7699375"/>
          <p14:tracePt t="43907" x="11176000" y="7635875"/>
          <p14:tracePt t="43934" x="10960100" y="7481888"/>
          <p14:tracePt t="43948" x="10934700" y="7443788"/>
          <p14:tracePt t="43962" x="10833100" y="7367588"/>
          <p14:tracePt t="43977" x="10795000" y="7253288"/>
          <p14:tracePt t="43994" x="10742613" y="7126288"/>
          <p14:tracePt t="44009" x="10641013" y="6946900"/>
          <p14:tracePt t="44028" x="10488613" y="6705600"/>
          <p14:tracePt t="44043" x="10323513" y="6500813"/>
          <p14:tracePt t="44059" x="10055225" y="6130925"/>
          <p14:tracePt t="44076" x="9825038" y="5826125"/>
          <p14:tracePt t="44088" x="9596438" y="5507038"/>
          <p14:tracePt t="44106" x="9366250" y="5238750"/>
          <p14:tracePt t="44123" x="9188450" y="4997450"/>
          <p14:tracePt t="44137" x="9023350" y="4805363"/>
          <p14:tracePt t="44151" x="8856663" y="4627563"/>
          <p14:tracePt t="44169" x="8640763" y="4422775"/>
          <p14:tracePt t="44185" x="8448675" y="4206875"/>
          <p14:tracePt t="44201" x="8232775" y="3951288"/>
          <p14:tracePt t="44217" x="8054975" y="3709988"/>
          <p14:tracePt t="44228" x="7824788" y="3441700"/>
          <p14:tracePt t="44246" x="7723188" y="3289300"/>
          <p14:tracePt t="44262" x="7583488" y="3148013"/>
          <p14:tracePt t="44276" x="7366000" y="2932113"/>
          <p14:tracePt t="44293" x="7099300" y="2701925"/>
          <p14:tracePt t="44308" x="6869113" y="2498725"/>
          <p14:tracePt t="44325" x="6613525" y="2293938"/>
          <p14:tracePt t="44343" x="6410325" y="2154238"/>
          <p14:tracePt t="44357" x="6245225" y="2039938"/>
          <p14:tracePt t="44385" x="6167438" y="2014538"/>
          <p14:tracePt t="44402" x="6116638" y="1976438"/>
          <p14:tracePt t="44418" x="5888038" y="1784350"/>
          <p14:tracePt t="44433" x="5607050" y="1631950"/>
          <p14:tracePt t="44450" x="5264150" y="1477963"/>
          <p14:tracePt t="44471" x="4651375" y="1274763"/>
          <p14:tracePt t="44494" x="4319588" y="1135063"/>
          <p14:tracePt t="44509" x="4014788" y="1031875"/>
          <p14:tracePt t="44526" x="3683000" y="981075"/>
          <p14:tracePt t="44541" x="3376613" y="892175"/>
          <p14:tracePt t="44559" x="2968625" y="777875"/>
          <p14:tracePt t="44573" x="2854325" y="752475"/>
          <p14:tracePt t="44592" x="2484438" y="598488"/>
          <p14:tracePt t="44606" x="2382838" y="547688"/>
          <p14:tracePt t="44625" x="1911350" y="382588"/>
          <p14:tracePt t="44637" x="1631950" y="306388"/>
          <p14:tracePt t="44651" x="866775" y="1397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57462" y="1042987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" name="Rounded Rectangle 29">
            <a:hlinkClick r:id="rId3" action="ppaction://hlinksldjump"/>
          </p:cNvPr>
          <p:cNvSpPr/>
          <p:nvPr/>
        </p:nvSpPr>
        <p:spPr>
          <a:xfrm>
            <a:off x="2823316" y="4000768"/>
            <a:ext cx="1795162" cy="845818"/>
          </a:xfrm>
          <a:prstGeom prst="roundRect">
            <a:avLst/>
          </a:prstGeom>
          <a:solidFill>
            <a:srgbClr val="DF285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1</a:t>
            </a:r>
          </a:p>
        </p:txBody>
      </p:sp>
      <p:pic>
        <p:nvPicPr>
          <p:cNvPr id="25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323126" y="5600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1" name="Rounded Rectangle 30">
            <a:hlinkClick r:id="rId5" action="ppaction://hlinksldjump"/>
          </p:cNvPr>
          <p:cNvSpPr/>
          <p:nvPr/>
        </p:nvSpPr>
        <p:spPr>
          <a:xfrm>
            <a:off x="7501848" y="8540801"/>
            <a:ext cx="1953574" cy="838200"/>
          </a:xfrm>
          <a:prstGeom prst="roundRect">
            <a:avLst/>
          </a:prstGeom>
          <a:solidFill>
            <a:srgbClr val="47513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5</a:t>
            </a:r>
          </a:p>
        </p:txBody>
      </p:sp>
      <p:pic>
        <p:nvPicPr>
          <p:cNvPr id="27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7315200" y="1028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" name="Rounded Rectangle 31">
            <a:hlinkClick r:id="rId6" action="ppaction://hlinksldjump"/>
          </p:cNvPr>
          <p:cNvSpPr/>
          <p:nvPr/>
        </p:nvSpPr>
        <p:spPr>
          <a:xfrm>
            <a:off x="7501848" y="3986481"/>
            <a:ext cx="1953574" cy="845818"/>
          </a:xfrm>
          <a:prstGeom prst="roundRect">
            <a:avLst/>
          </a:prstGeom>
          <a:solidFill>
            <a:srgbClr val="9684AE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2</a:t>
            </a:r>
          </a:p>
        </p:txBody>
      </p:sp>
      <p:pic>
        <p:nvPicPr>
          <p:cNvPr id="26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3190634" y="5600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Rounded Rectangle 32">
            <a:hlinkClick r:id="rId7" action="ppaction://hlinksldjump"/>
          </p:cNvPr>
          <p:cNvSpPr/>
          <p:nvPr/>
        </p:nvSpPr>
        <p:spPr>
          <a:xfrm>
            <a:off x="13487400" y="8587431"/>
            <a:ext cx="1963202" cy="838200"/>
          </a:xfrm>
          <a:prstGeom prst="roundRect">
            <a:avLst/>
          </a:prstGeom>
          <a:solidFill>
            <a:srgbClr val="3B2C1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6</a:t>
            </a:r>
          </a:p>
        </p:txBody>
      </p:sp>
      <p:pic>
        <p:nvPicPr>
          <p:cNvPr id="24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590800" y="5600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4" name="Rounded Rectangle 33">
            <a:hlinkClick r:id="rId8" action="ppaction://hlinksldjump"/>
          </p:cNvPr>
          <p:cNvSpPr/>
          <p:nvPr/>
        </p:nvSpPr>
        <p:spPr>
          <a:xfrm>
            <a:off x="2856654" y="8648700"/>
            <a:ext cx="1751360" cy="838200"/>
          </a:xfrm>
          <a:prstGeom prst="roundRect">
            <a:avLst/>
          </a:prstGeom>
          <a:solidFill>
            <a:srgbClr val="DC8D4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4</a:t>
            </a:r>
          </a:p>
        </p:txBody>
      </p:sp>
      <p:pic>
        <p:nvPicPr>
          <p:cNvPr id="28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3211106" y="1028700"/>
            <a:ext cx="2326870" cy="25908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3487400" y="3986481"/>
            <a:ext cx="1963202" cy="845818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00" b="1" dirty="0">
                <a:solidFill>
                  <a:schemeClr val="bg1">
                    <a:lumMod val="8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3886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120">
        <p159:morph option="byObject"/>
      </p:transition>
    </mc:Choice>
    <mc:Fallback xmlns="">
      <p:transition spd="slow" advTm="2012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410" t="1551"/>
          <a:stretch/>
        </p:blipFill>
        <p:spPr>
          <a:xfrm>
            <a:off x="7086600" y="2119312"/>
            <a:ext cx="5444734" cy="4267200"/>
          </a:xfrm>
          <a:prstGeom prst="ellips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ctangle 4"/>
          <p:cNvSpPr/>
          <p:nvPr/>
        </p:nvSpPr>
        <p:spPr>
          <a:xfrm>
            <a:off x="6553200" y="6495959"/>
            <a:ext cx="70655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</a:rPr>
              <a:t>What are you going to do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9928" y="7696288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</a:rPr>
              <a:t>I’m going to play soccer with Ben 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66700"/>
            <a:ext cx="2462997" cy="421879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248400" y="419100"/>
            <a:ext cx="6858000" cy="990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>
                    <a:lumMod val="95000"/>
                  </a:schemeClr>
                </a:solidFill>
              </a:rPr>
              <a:t>Look, ask and answer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09600" y="4738687"/>
            <a:ext cx="1262062" cy="4291013"/>
            <a:chOff x="609600" y="4738687"/>
            <a:chExt cx="1262062" cy="4291013"/>
          </a:xfrm>
        </p:grpSpPr>
        <p:sp>
          <p:nvSpPr>
            <p:cNvPr id="9" name="5-Point Star 8"/>
            <p:cNvSpPr/>
            <p:nvPr/>
          </p:nvSpPr>
          <p:spPr>
            <a:xfrm>
              <a:off x="652462" y="7810500"/>
              <a:ext cx="1219200" cy="1219200"/>
            </a:xfrm>
            <a:prstGeom prst="star5">
              <a:avLst/>
            </a:prstGeom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609600" y="4738687"/>
              <a:ext cx="1219200" cy="1219200"/>
            </a:xfrm>
            <a:prstGeom prst="star5">
              <a:avLst/>
            </a:prstGeom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609600" y="6153926"/>
              <a:ext cx="1219200" cy="1219200"/>
            </a:xfrm>
            <a:prstGeom prst="star5">
              <a:avLst/>
            </a:prstGeom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63800" y="9322853"/>
            <a:ext cx="2664183" cy="7096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2FDC43-0238-4D70-B86F-39CC5FF859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69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962">
        <p159:morph option="byObject"/>
      </p:transition>
    </mc:Choice>
    <mc:Fallback xmlns="">
      <p:transition spd="slow" advTm="30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9" x="9315450" y="676275"/>
          <p14:tracePt t="278" x="9302750" y="598488"/>
          <p14:tracePt t="290" x="9264650" y="585788"/>
          <p14:tracePt t="305" x="9213850" y="547688"/>
          <p14:tracePt t="326" x="9188450" y="496888"/>
          <p14:tracePt t="340" x="9163050" y="471488"/>
          <p14:tracePt t="353" x="9124950" y="446088"/>
          <p14:tracePt t="376" x="9074150" y="446088"/>
          <p14:tracePt t="389" x="9061450" y="446088"/>
          <p14:tracePt t="404" x="9036050" y="446088"/>
          <p14:tracePt t="414" x="9010650" y="446088"/>
          <p14:tracePt t="427" x="8997950" y="446088"/>
          <p14:tracePt t="449" x="8959850" y="446088"/>
          <p14:tracePt t="462" x="8907463" y="458788"/>
          <p14:tracePt t="463" x="8882063" y="484188"/>
          <p14:tracePt t="476" x="8869363" y="522288"/>
          <p14:tracePt t="490" x="8742363" y="598488"/>
          <p14:tracePt t="512" x="8513763" y="765175"/>
          <p14:tracePt t="524" x="8475663" y="803275"/>
          <p14:tracePt t="539" x="8372475" y="904875"/>
          <p14:tracePt t="558" x="8359775" y="917575"/>
          <p14:tracePt t="573" x="8359775" y="930275"/>
          <p14:tracePt t="587" x="8334375" y="968375"/>
          <p14:tracePt t="600" x="8308975" y="993775"/>
          <p14:tracePt t="622" x="8283575" y="1044575"/>
          <p14:tracePt t="636" x="8270875" y="1057275"/>
          <p14:tracePt t="639" x="8258175" y="1069975"/>
          <p14:tracePt t="653" x="8232775" y="1096963"/>
          <p14:tracePt t="663" x="8232775" y="1109663"/>
          <p14:tracePt t="680" x="8207375" y="1135063"/>
          <p14:tracePt t="696" x="8181975" y="1160463"/>
          <p14:tracePt t="699" x="8156575" y="1185863"/>
          <p14:tracePt t="711" x="8143875" y="1185863"/>
          <p14:tracePt t="727" x="8067675" y="1249363"/>
          <p14:tracePt t="739" x="8004175" y="1300163"/>
          <p14:tracePt t="759" x="7977188" y="1338263"/>
          <p14:tracePt t="771" x="7964488" y="1350963"/>
          <p14:tracePt t="1989" x="7964488" y="1376363"/>
          <p14:tracePt t="2007" x="8029575" y="1376363"/>
          <p14:tracePt t="2025" x="8131175" y="1376363"/>
          <p14:tracePt t="2038" x="8156575" y="1376363"/>
          <p14:tracePt t="2057" x="8258175" y="1376363"/>
          <p14:tracePt t="2070" x="8283575" y="1389063"/>
          <p14:tracePt t="2073" x="8334375" y="1401763"/>
          <p14:tracePt t="2089" x="8385175" y="1401763"/>
          <p14:tracePt t="2119" x="8475663" y="1414463"/>
          <p14:tracePt t="2140" x="8501063" y="1414463"/>
          <p14:tracePt t="2173" x="8526463" y="1414463"/>
          <p14:tracePt t="2184" x="8564563" y="1414463"/>
          <p14:tracePt t="2185" x="8602663" y="1414463"/>
          <p14:tracePt t="2215" x="8755063" y="1414463"/>
          <p14:tracePt t="2229" x="8831263" y="1414463"/>
          <p14:tracePt t="2234" x="8869363" y="1414463"/>
          <p14:tracePt t="3224" x="8882063" y="1414463"/>
          <p14:tracePt t="3247" x="8934450" y="1414463"/>
          <p14:tracePt t="3251" x="8947150" y="1414463"/>
          <p14:tracePt t="3272" x="8985250" y="1439863"/>
          <p14:tracePt t="3292" x="8997950" y="1439863"/>
          <p14:tracePt t="3307" x="9023350" y="1439863"/>
          <p14:tracePt t="3320" x="9061450" y="1439863"/>
          <p14:tracePt t="3340" x="9099550" y="1439863"/>
          <p14:tracePt t="3352" x="9175750" y="1439863"/>
          <p14:tracePt t="3375" x="9290050" y="1439863"/>
          <p14:tracePt t="3387" x="9366250" y="1452563"/>
          <p14:tracePt t="3401" x="9456738" y="1477963"/>
          <p14:tracePt t="3413" x="9596438" y="1490663"/>
          <p14:tracePt t="3439" x="9736138" y="1490663"/>
          <p14:tracePt t="3455" x="9786938" y="1490663"/>
          <p14:tracePt t="3476" x="9839325" y="1504950"/>
          <p14:tracePt t="3494" x="9864725" y="1504950"/>
          <p14:tracePt t="3507" x="9877425" y="1504950"/>
          <p14:tracePt t="3523" x="9890125" y="1504950"/>
          <p14:tracePt t="3536" x="9915525" y="1504950"/>
          <p14:tracePt t="3539" x="9940925" y="1504950"/>
          <p14:tracePt t="3558" x="9966325" y="1504950"/>
          <p14:tracePt t="3571" x="10004425" y="1504950"/>
          <p14:tracePt t="3584" x="10029825" y="1504950"/>
          <p14:tracePt t="3605" x="10067925" y="1504950"/>
          <p14:tracePt t="3616" x="10080625" y="1504950"/>
          <p14:tracePt t="3868" x="10182225" y="1504950"/>
          <p14:tracePt t="3891" x="10425113" y="1504950"/>
          <p14:tracePt t="3905" x="10539413" y="1504950"/>
          <p14:tracePt t="3907" x="10641013" y="1504950"/>
          <p14:tracePt t="3920" x="10769600" y="1504950"/>
          <p14:tracePt t="3930" x="10871200" y="1504950"/>
          <p14:tracePt t="3942" x="11049000" y="1504950"/>
          <p14:tracePt t="3993" x="11061700" y="1504950"/>
          <p14:tracePt t="4060" x="11074400" y="1504950"/>
          <p14:tracePt t="4074" x="11087100" y="1504950"/>
          <p14:tracePt t="4091" x="11099800" y="1504950"/>
          <p14:tracePt t="4293" x="11112500" y="1504950"/>
          <p14:tracePt t="4306" x="11137900" y="1504950"/>
          <p14:tracePt t="4321" x="11188700" y="1504950"/>
          <p14:tracePt t="4334" x="11202988" y="1504950"/>
          <p14:tracePt t="4359" x="11469688" y="1504950"/>
          <p14:tracePt t="4371" x="11533188" y="1504950"/>
          <p14:tracePt t="4373" x="11622088" y="1504950"/>
          <p14:tracePt t="4387" x="11674475" y="1504950"/>
          <p14:tracePt t="4397" x="11750675" y="1504950"/>
          <p14:tracePt t="4423" x="11864975" y="1504950"/>
          <p14:tracePt t="4434" x="11877675" y="1504950"/>
          <p14:tracePt t="4443" x="11890375" y="1504950"/>
          <p14:tracePt t="4468" x="11903075" y="1517650"/>
          <p14:tracePt t="4492" x="11915775" y="1530350"/>
          <p14:tracePt t="4508" x="11928475" y="1543050"/>
          <p14:tracePt t="4521" x="11953875" y="1581150"/>
          <p14:tracePt t="4541" x="11966575" y="1581150"/>
          <p14:tracePt t="4554" x="11979275" y="1619250"/>
          <p14:tracePt t="4575" x="11991975" y="1644650"/>
          <p14:tracePt t="4589" x="12004675" y="1682750"/>
          <p14:tracePt t="4605" x="12004675" y="1720850"/>
          <p14:tracePt t="4621" x="12004675" y="1758950"/>
          <p14:tracePt t="4635" x="12017375" y="1797050"/>
          <p14:tracePt t="4646" x="12017375" y="1847850"/>
          <p14:tracePt t="4671" x="12030075" y="1885950"/>
          <p14:tracePt t="4684" x="12030075" y="1924050"/>
          <p14:tracePt t="4694" x="12030075" y="1951038"/>
          <p14:tracePt t="4722" x="12030075" y="1989138"/>
          <p14:tracePt t="4741" x="12030075" y="2090738"/>
          <p14:tracePt t="4757" x="12030075" y="2154238"/>
          <p14:tracePt t="4773" x="11979275" y="2243138"/>
          <p14:tracePt t="4787" x="11966575" y="2281238"/>
          <p14:tracePt t="4788" x="11966575" y="2332038"/>
          <p14:tracePt t="4805" x="11953875" y="2435225"/>
          <p14:tracePt t="4818" x="11928475" y="2486025"/>
          <p14:tracePt t="4840" x="11903075" y="2587625"/>
          <p14:tracePt t="4851" x="11890375" y="2638425"/>
          <p14:tracePt t="4853" x="11877675" y="2701925"/>
          <p14:tracePt t="4874" x="11839575" y="2830513"/>
          <p14:tracePt t="4887" x="11814175" y="3008313"/>
          <p14:tracePt t="4903" x="11801475" y="3109913"/>
          <p14:tracePt t="4917" x="11763375" y="3365500"/>
          <p14:tracePt t="4929" x="11737975" y="3543300"/>
          <p14:tracePt t="4952" x="11699875" y="4052888"/>
          <p14:tracePt t="4961" x="11699875" y="4194175"/>
          <p14:tracePt t="4974" x="11699875" y="4346575"/>
          <p14:tracePt t="4991" x="11699875" y="4602163"/>
          <p14:tracePt t="5010" x="11699875" y="4818063"/>
          <p14:tracePt t="5024" x="11737975" y="4881563"/>
          <p14:tracePt t="5138" x="11750675" y="4894263"/>
          <p14:tracePt t="5226" x="11750675" y="4919663"/>
          <p14:tracePt t="5245" x="11737975" y="5010150"/>
          <p14:tracePt t="5260" x="11725275" y="5060950"/>
          <p14:tracePt t="5460" x="11725275" y="5086350"/>
          <p14:tracePt t="5476" x="11725275" y="5099050"/>
          <p14:tracePt t="5479" x="11725275" y="5111750"/>
          <p14:tracePt t="5492" x="11725275" y="5124450"/>
          <p14:tracePt t="5509" x="11725275" y="5149850"/>
          <p14:tracePt t="5593" x="11725275" y="5175250"/>
          <p14:tracePt t="5605" x="11725275" y="5187950"/>
          <p14:tracePt t="5619" x="11725275" y="5200650"/>
          <p14:tracePt t="5640" x="11725275" y="5213350"/>
          <p14:tracePt t="5706" x="11725275" y="5238750"/>
          <p14:tracePt t="5719" x="11725275" y="5251450"/>
          <p14:tracePt t="5739" x="11725275" y="5264150"/>
          <p14:tracePt t="5759" x="11725275" y="5289550"/>
          <p14:tracePt t="5906" x="11725275" y="5314950"/>
          <p14:tracePt t="5907" x="11725275" y="5327650"/>
          <p14:tracePt t="5935" x="11725275" y="5353050"/>
          <p14:tracePt t="5949" x="11725275" y="5392738"/>
          <p14:tracePt t="5959" x="11725275" y="5430838"/>
          <p14:tracePt t="5975" x="11725275" y="5443538"/>
          <p14:tracePt t="5998" x="11725275" y="5481638"/>
          <p14:tracePt t="6009" x="11725275" y="5507038"/>
          <p14:tracePt t="6022" x="11725275" y="5519738"/>
          <p14:tracePt t="6084" x="11725275" y="5545138"/>
          <p14:tracePt t="6124" x="11725275" y="5557838"/>
          <p14:tracePt t="6166" x="11725275" y="5583238"/>
          <p14:tracePt t="6291" x="11725275" y="5608638"/>
          <p14:tracePt t="6324" x="11725275" y="5621338"/>
          <p14:tracePt t="6371" x="11725275" y="5634038"/>
          <p14:tracePt t="6495" x="11725275" y="5646738"/>
          <p14:tracePt t="6506" x="11725275" y="5659438"/>
          <p14:tracePt t="6521" x="11725275" y="5672138"/>
          <p14:tracePt t="6538" x="11725275" y="5684838"/>
          <p14:tracePt t="6715" x="11712575" y="5697538"/>
          <p14:tracePt t="6742" x="11712575" y="5710238"/>
          <p14:tracePt t="6838" x="11699875" y="5710238"/>
          <p14:tracePt t="6855" x="11687175" y="5722938"/>
          <p14:tracePt t="6869" x="11674475" y="5722938"/>
          <p14:tracePt t="6883" x="11674475" y="5748338"/>
          <p14:tracePt t="6938" x="11661775" y="5748338"/>
          <p14:tracePt t="6948" x="11647488" y="5748338"/>
          <p14:tracePt t="6982" x="11622088" y="5748338"/>
          <p14:tracePt t="7005" x="11609388" y="5761038"/>
          <p14:tracePt t="7416" x="11596688" y="5773738"/>
          <p14:tracePt t="7510" x="11571288" y="5773738"/>
          <p14:tracePt t="7622" x="11545888" y="5773738"/>
          <p14:tracePt t="7654" x="11507788" y="5773738"/>
          <p14:tracePt t="7686" x="11495088" y="5773738"/>
          <p14:tracePt t="7696" x="11469688" y="5773738"/>
          <p14:tracePt t="7719" x="11444288" y="5773738"/>
          <p14:tracePt t="7746" x="11393488" y="5773738"/>
          <p14:tracePt t="7807" x="11380788" y="5773738"/>
          <p14:tracePt t="7823" x="11368088" y="5773738"/>
          <p14:tracePt t="7839" x="11355388" y="5773738"/>
          <p14:tracePt t="7852" x="11329988" y="5773738"/>
          <p14:tracePt t="7873" x="11317288" y="5773738"/>
          <p14:tracePt t="7887" x="11291888" y="5773738"/>
          <p14:tracePt t="8104" x="11279188" y="5773738"/>
          <p14:tracePt t="8117" x="11253788" y="5773738"/>
          <p14:tracePt t="8138" x="11241088" y="5773738"/>
          <p14:tracePt t="8187" x="11228388" y="5773738"/>
          <p14:tracePt t="8199" x="11215688" y="5773738"/>
          <p14:tracePt t="8233" x="11188700" y="5788025"/>
          <p14:tracePt t="8293" x="11150600" y="5788025"/>
          <p14:tracePt t="8325" x="11137900" y="5800725"/>
          <p14:tracePt t="8506" x="11112500" y="5838825"/>
          <p14:tracePt t="8529" x="11087100" y="5838825"/>
          <p14:tracePt t="8570" x="11087100" y="5851525"/>
          <p14:tracePt t="8589" x="11087100" y="5876925"/>
          <p14:tracePt t="8619" x="11087100" y="5927725"/>
          <p14:tracePt t="8630" x="11087100" y="5965825"/>
          <p14:tracePt t="8656" x="11087100" y="6080125"/>
          <p14:tracePt t="8670" x="11099800" y="6169025"/>
          <p14:tracePt t="8686" x="11137900" y="6246813"/>
          <p14:tracePt t="8699" x="11163300" y="6310313"/>
          <p14:tracePt t="8712" x="11188700" y="6361113"/>
          <p14:tracePt t="8724" x="11202988" y="6399213"/>
          <p14:tracePt t="8750" x="11228388" y="6526213"/>
          <p14:tracePt t="8765" x="11241088" y="6615113"/>
          <p14:tracePt t="8777" x="11253788" y="6640513"/>
          <p14:tracePt t="8780" x="11266488" y="6692900"/>
          <p14:tracePt t="8807" x="11266488" y="6769100"/>
          <p14:tracePt t="8823" x="11304588" y="6807200"/>
          <p14:tracePt t="8837" x="11304588" y="6819900"/>
          <p14:tracePt t="8839" x="11304588" y="6832600"/>
          <p14:tracePt t="8856" x="11304588" y="6896100"/>
          <p14:tracePt t="8869" x="11304588" y="6908800"/>
          <p14:tracePt t="8882" x="11317288" y="6997700"/>
          <p14:tracePt t="8898" x="11329988" y="7035800"/>
          <p14:tracePt t="8915" x="11342688" y="7088188"/>
          <p14:tracePt t="8954" x="11368088" y="7126288"/>
          <p14:tracePt t="8967" x="11380788" y="7177088"/>
          <p14:tracePt t="8984" x="11393488" y="7177088"/>
          <p14:tracePt t="9008" x="11406188" y="7189788"/>
          <p14:tracePt t="9020" x="11406188" y="7202488"/>
          <p14:tracePt t="9065" x="11444288" y="7202488"/>
          <p14:tracePt t="12714" x="11456988" y="7202488"/>
          <p14:tracePt t="13101" x="11444288" y="7202488"/>
          <p14:tracePt t="13116" x="11431588" y="7202488"/>
          <p14:tracePt t="13136" x="11418888" y="7202488"/>
          <p14:tracePt t="13150" x="11406188" y="7202488"/>
          <p14:tracePt t="13162" x="11393488" y="7202488"/>
          <p14:tracePt t="13230" x="11380788" y="7202488"/>
          <p14:tracePt t="13261" x="11355388" y="7202488"/>
          <p14:tracePt t="13289" x="11342688" y="7202488"/>
          <p14:tracePt t="13482" x="11329988" y="7202488"/>
          <p14:tracePt t="13492" x="11317288" y="7202488"/>
          <p14:tracePt t="13899" x="11304588" y="7202488"/>
          <p14:tracePt t="14602" x="11279188" y="7202488"/>
          <p14:tracePt t="14617" x="11253788" y="7202488"/>
          <p14:tracePt t="14635" x="11241088" y="7202488"/>
          <p14:tracePt t="14649" x="11215688" y="7202488"/>
          <p14:tracePt t="14668" x="11188700" y="7202488"/>
          <p14:tracePt t="14682" x="11176000" y="7202488"/>
          <p14:tracePt t="14694" x="11137900" y="7202488"/>
          <p14:tracePt t="14717" x="11087100" y="7202488"/>
          <p14:tracePt t="14731" x="11023600" y="7202488"/>
          <p14:tracePt t="14746" x="10922000" y="7202488"/>
          <p14:tracePt t="14767" x="10729913" y="7202488"/>
          <p14:tracePt t="14779" x="10679113" y="7202488"/>
          <p14:tracePt t="14789" x="10577513" y="7202488"/>
          <p14:tracePt t="14803" x="10463213" y="7202488"/>
          <p14:tracePt t="14828" x="10348913" y="7202488"/>
          <p14:tracePt t="14837" x="10194925" y="7202488"/>
          <p14:tracePt t="14855" x="10106025" y="7202488"/>
          <p14:tracePt t="14868" x="9979025" y="7202488"/>
          <p14:tracePt t="14884" x="9864725" y="7202488"/>
          <p14:tracePt t="14899" x="9761538" y="7202488"/>
          <p14:tracePt t="14915" x="9634538" y="7202488"/>
          <p14:tracePt t="14928" x="9596438" y="7202488"/>
          <p14:tracePt t="14950" x="9456738" y="7202488"/>
          <p14:tracePt t="14963" x="9431338" y="7215188"/>
          <p14:tracePt t="14977" x="9418638" y="7215188"/>
          <p14:tracePt t="14998" x="9393238" y="7265988"/>
          <p14:tracePt t="15012" x="9340850" y="7278688"/>
          <p14:tracePt t="15046" x="9277350" y="7354888"/>
          <p14:tracePt t="15059" x="9251950" y="7405688"/>
          <p14:tracePt t="15088" x="9239250" y="7546975"/>
          <p14:tracePt t="15092" x="9239250" y="7585075"/>
          <p14:tracePt t="15124" x="9201150" y="7775575"/>
          <p14:tracePt t="15162" x="9201150" y="7788275"/>
          <p14:tracePt t="16100" x="9201150" y="7800975"/>
          <p14:tracePt t="16946" x="9226550" y="7800975"/>
          <p14:tracePt t="16958" x="9239250" y="7800975"/>
          <p14:tracePt t="16983" x="9277350" y="7623175"/>
          <p14:tracePt t="16998" x="9277350" y="7521575"/>
          <p14:tracePt t="17012" x="9277350" y="7354888"/>
          <p14:tracePt t="17263" x="9226550" y="7354888"/>
          <p14:tracePt t="17273" x="9163050" y="7354888"/>
          <p14:tracePt t="17295" x="9112250" y="7354888"/>
          <p14:tracePt t="17401" x="9099550" y="7367588"/>
          <p14:tracePt t="17415" x="9074150" y="7392988"/>
          <p14:tracePt t="17430" x="9061450" y="7443788"/>
          <p14:tracePt t="17446" x="9061450" y="7559675"/>
          <p14:tracePt t="17461" x="9023350" y="7661275"/>
          <p14:tracePt t="17479" x="8985250" y="7839075"/>
          <p14:tracePt t="17494" x="8934450" y="8069263"/>
          <p14:tracePt t="17515" x="8921750" y="8285163"/>
          <p14:tracePt t="17529" x="8894763" y="8439150"/>
          <p14:tracePt t="17542" x="8882063" y="8528050"/>
          <p14:tracePt t="17576" x="8856663" y="8616950"/>
          <p14:tracePt t="17603" x="8856663" y="8655050"/>
          <p14:tracePt t="17604" x="8856663" y="8693150"/>
          <p14:tracePt t="17624" x="8856663" y="8809038"/>
          <p14:tracePt t="17649" x="8856663" y="8834438"/>
          <p14:tracePt t="17668" x="8856663" y="8910638"/>
          <p14:tracePt t="17683" x="8831263" y="8974138"/>
          <p14:tracePt t="17696" x="8831263" y="8999538"/>
          <p14:tracePt t="17711" x="8818563" y="9075738"/>
          <p14:tracePt t="17731" x="8818563" y="9139238"/>
          <p14:tracePt t="17744" x="8818563" y="9151938"/>
          <p14:tracePt t="17768" x="8805863" y="9202738"/>
          <p14:tracePt t="17810" x="8805863" y="9229725"/>
          <p14:tracePt t="18124" x="8805863" y="9242425"/>
          <p14:tracePt t="18153" x="8805863" y="9255125"/>
          <p14:tracePt t="18335" x="8805863" y="9280525"/>
          <p14:tracePt t="18400" x="8831263" y="9280525"/>
          <p14:tracePt t="18412" x="8856663" y="9280525"/>
          <p14:tracePt t="18427" x="8894763" y="9293225"/>
          <p14:tracePt t="18449" x="8997950" y="9318625"/>
          <p14:tracePt t="18464" x="9061450" y="9318625"/>
          <p14:tracePt t="18477" x="9086850" y="9331325"/>
          <p14:tracePt t="18498" x="9226550" y="9331325"/>
          <p14:tracePt t="18512" x="9277350" y="9331325"/>
          <p14:tracePt t="18528" x="9328150" y="9331325"/>
          <p14:tracePt t="18541" x="9353550" y="9331325"/>
          <p14:tracePt t="18577" x="9469438" y="9331325"/>
          <p14:tracePt t="18587" x="9532938" y="9318625"/>
          <p14:tracePt t="18591" x="9583738" y="9305925"/>
          <p14:tracePt t="18604" x="9659938" y="9280525"/>
          <p14:tracePt t="18617" x="9698038" y="9255125"/>
          <p14:tracePt t="18620" x="9736138" y="9255125"/>
          <p14:tracePt t="18632" x="9761538" y="9255125"/>
          <p14:tracePt t="18813" x="9786938" y="9242425"/>
          <p14:tracePt t="18827" x="9825038" y="9229725"/>
          <p14:tracePt t="18843" x="9864725" y="9217025"/>
          <p14:tracePt t="18852" x="9902825" y="9202738"/>
          <p14:tracePt t="18864" x="9928225" y="9202738"/>
          <p14:tracePt t="18880" x="9953625" y="9177338"/>
          <p14:tracePt t="18900" x="9966325" y="9177338"/>
          <p14:tracePt t="18914" x="10017125" y="9164638"/>
          <p14:tracePt t="18930" x="10055225" y="9151938"/>
          <p14:tracePt t="18943" x="10131425" y="9151938"/>
          <p14:tracePt t="18967" x="10169525" y="9151938"/>
          <p14:tracePt t="18978" x="10220325" y="9139238"/>
          <p14:tracePt t="18993" x="10323513" y="9139238"/>
          <p14:tracePt t="19008" x="10374313" y="9139238"/>
          <p14:tracePt t="19032" x="10425113" y="9126538"/>
          <p14:tracePt t="19745" x="10450513" y="9126538"/>
          <p14:tracePt t="19757" x="10475913" y="9113838"/>
          <p14:tracePt t="19783" x="10488613" y="9113838"/>
          <p14:tracePt t="19885" x="10526713" y="9113838"/>
          <p14:tracePt t="19898" x="10539413" y="9113838"/>
          <p14:tracePt t="22169" x="10590213" y="9075738"/>
          <p14:tracePt t="22199" x="10602913" y="9075738"/>
          <p14:tracePt t="22757" x="10602913" y="9063038"/>
          <p14:tracePt t="22779" x="10564813" y="9063038"/>
          <p14:tracePt t="22791" x="10552113" y="9050338"/>
          <p14:tracePt t="22793" x="10539413" y="9037638"/>
          <p14:tracePt t="22827" x="10501313" y="9024938"/>
          <p14:tracePt t="22857" x="10463213" y="9012238"/>
          <p14:tracePt t="22893" x="10450513" y="8974138"/>
          <p14:tracePt t="22912" x="10450513" y="8948738"/>
          <p14:tracePt t="22928" x="10425113" y="8923338"/>
          <p14:tracePt t="22949" x="10399713" y="8885238"/>
          <p14:tracePt t="22974" x="10361613" y="8821738"/>
          <p14:tracePt t="22996" x="10336213" y="8782050"/>
          <p14:tracePt t="23011" x="10298113" y="8718550"/>
          <p14:tracePt t="23024" x="10233025" y="8629650"/>
          <p14:tracePt t="23049" x="10169525" y="8528050"/>
          <p14:tracePt t="23060" x="10131425" y="8502650"/>
          <p14:tracePt t="23076" x="10055225" y="8413750"/>
          <p14:tracePt t="23092" x="10017125" y="8335963"/>
          <p14:tracePt t="23107" x="9979025" y="8247063"/>
          <p14:tracePt t="23118" x="9966325" y="8196263"/>
          <p14:tracePt t="23132" x="9966325" y="8145463"/>
          <p14:tracePt t="23133" x="9928225" y="8094663"/>
          <p14:tracePt t="23148" x="9890125" y="7967663"/>
          <p14:tracePt t="23166" x="9812338" y="7877175"/>
          <p14:tracePt t="23179" x="9748838" y="7788275"/>
          <p14:tracePt t="23180" x="9659938" y="7686675"/>
          <p14:tracePt t="23197" x="9507538" y="7534275"/>
          <p14:tracePt t="23210" x="9444038" y="7469188"/>
          <p14:tracePt t="23225" x="9290050" y="7329488"/>
          <p14:tracePt t="23246" x="9048750" y="7061200"/>
          <p14:tracePt t="23262" x="8907463" y="6858000"/>
          <p14:tracePt t="23277" x="8755063" y="6667500"/>
          <p14:tracePt t="23294" x="8602663" y="6488113"/>
          <p14:tracePt t="23309" x="8462963" y="6361113"/>
          <p14:tracePt t="23322" x="8397875" y="6284913"/>
          <p14:tracePt t="23344" x="8270875" y="6118225"/>
          <p14:tracePt t="23358" x="8181975" y="6016625"/>
          <p14:tracePt t="23371" x="8143875" y="5965825"/>
          <p14:tracePt t="23381" x="8080375" y="5889625"/>
          <p14:tracePt t="23406" x="7748588" y="5557838"/>
          <p14:tracePt t="23430" x="7531100" y="5353050"/>
          <p14:tracePt t="23445" x="7366000" y="5162550"/>
          <p14:tracePt t="23459" x="7124700" y="4881563"/>
          <p14:tracePt t="23482" x="6691313" y="4460875"/>
          <p14:tracePt t="23498" x="6257925" y="4040188"/>
          <p14:tracePt t="23512" x="5735638" y="3594100"/>
          <p14:tracePt t="23525" x="5505450" y="3403600"/>
          <p14:tracePt t="23537" x="5097463" y="3097213"/>
          <p14:tracePt t="23561" x="4575175" y="2740025"/>
          <p14:tracePt t="23572" x="4435475" y="2651125"/>
          <p14:tracePt t="23596" x="3887788" y="2293938"/>
          <p14:tracePt t="23622" x="3657600" y="2154238"/>
          <p14:tracePt t="23631" x="3467100" y="2065338"/>
          <p14:tracePt t="23650" x="3300413" y="1989138"/>
          <p14:tracePt t="23663" x="3122613" y="1911350"/>
          <p14:tracePt t="23684" x="2955925" y="1847850"/>
          <p14:tracePt t="23696" x="2816225" y="1797050"/>
          <p14:tracePt t="23711" x="2689225" y="1771650"/>
          <p14:tracePt t="23731" x="2663825" y="1771650"/>
          <p14:tracePt t="23744" x="2638425" y="1771650"/>
          <p14:tracePt t="23760" x="2587625" y="1758950"/>
          <p14:tracePt t="23772" x="2549525" y="1758950"/>
          <p14:tracePt t="23775" x="2497138" y="1758950"/>
          <p14:tracePt t="23798" x="2408238" y="1758950"/>
          <p14:tracePt t="23809" x="2319338" y="1758950"/>
          <p14:tracePt t="23824" x="2166938" y="1746250"/>
          <p14:tracePt t="23835" x="2103438" y="1733550"/>
          <p14:tracePt t="23858" x="1962150" y="1733550"/>
          <p14:tracePt t="23870" x="1936750" y="1733550"/>
          <p14:tracePt t="23882" x="1911350" y="1733550"/>
          <p14:tracePt t="23915" x="1898650" y="1733550"/>
          <p14:tracePt t="23952" x="1847850" y="1733550"/>
          <p14:tracePt t="23974" x="1835150" y="1733550"/>
          <p14:tracePt t="23992" x="1822450" y="1746250"/>
          <p14:tracePt t="24005" x="1809750" y="1758950"/>
          <p14:tracePt t="24028" x="1784350" y="1758950"/>
          <p14:tracePt t="24044" x="1758950" y="1797050"/>
          <p14:tracePt t="24107" x="1733550" y="1822450"/>
          <p14:tracePt t="24120" x="1720850" y="1847850"/>
          <p14:tracePt t="24131" x="1708150" y="1873250"/>
          <p14:tracePt t="24155" x="1682750" y="1898650"/>
          <p14:tracePt t="24165" x="1682750" y="1911350"/>
          <p14:tracePt t="24178" x="1682750" y="1963738"/>
          <p14:tracePt t="24193" x="1682750" y="1989138"/>
          <p14:tracePt t="24214" x="1670050" y="2027238"/>
          <p14:tracePt t="24227" x="1670050" y="2103438"/>
          <p14:tracePt t="24242" x="1670050" y="2192338"/>
          <p14:tracePt t="24257" x="1670050" y="2281238"/>
          <p14:tracePt t="24279" x="1670050" y="2371725"/>
          <p14:tracePt t="24290" x="1670050" y="2384425"/>
          <p14:tracePt t="24312" x="1695450" y="2460625"/>
          <p14:tracePt t="24325" x="1720850" y="2536825"/>
          <p14:tracePt t="24340" x="1733550" y="2600325"/>
          <p14:tracePt t="24351" x="1746250" y="2676525"/>
          <p14:tracePt t="24365" x="1746250" y="2689225"/>
          <p14:tracePt t="24390" x="1797050" y="2805113"/>
          <p14:tracePt t="24402" x="1809750" y="2881313"/>
          <p14:tracePt t="24412" x="1822450" y="2944813"/>
          <p14:tracePt t="24428" x="1822450" y="3059113"/>
          <p14:tracePt t="24448" x="1860550" y="3251200"/>
          <p14:tracePt t="24463" x="1885950" y="3378200"/>
          <p14:tracePt t="24479" x="1898650" y="3492500"/>
          <p14:tracePt t="24493" x="1911350" y="3530600"/>
          <p14:tracePt t="24508" x="1962150" y="3671888"/>
          <p14:tracePt t="24528" x="2025650" y="3849688"/>
          <p14:tracePt t="24544" x="2051050" y="3951288"/>
          <p14:tracePt t="24559" x="2078038" y="4014788"/>
          <p14:tracePt t="24572" x="2090738" y="4052888"/>
          <p14:tracePt t="24584" x="2090738" y="4065588"/>
          <p14:tracePt t="24608" x="2090738" y="4079875"/>
          <p14:tracePt t="24619" x="2090738" y="4105275"/>
          <p14:tracePt t="25035" x="2090738" y="4117975"/>
          <p14:tracePt t="26621" x="2090738" y="4105275"/>
          <p14:tracePt t="26629" x="2090738" y="4092575"/>
          <p14:tracePt t="26646" x="2090738" y="4052888"/>
          <p14:tracePt t="26675" x="2090738" y="4027488"/>
          <p14:tracePt t="26696" x="2090738" y="4014788"/>
          <p14:tracePt t="26711" x="2090738" y="3989388"/>
          <p14:tracePt t="26733" x="2090738" y="3976688"/>
          <p14:tracePt t="26744" x="2090738" y="3963988"/>
          <p14:tracePt t="26758" x="2065338" y="3925888"/>
          <p14:tracePt t="26775" x="2051050" y="3887788"/>
          <p14:tracePt t="26789" x="2051050" y="3849688"/>
          <p14:tracePt t="26792" x="2038350" y="3824288"/>
          <p14:tracePt t="26806" x="2012950" y="3773488"/>
          <p14:tracePt t="26821" x="2012950" y="3722688"/>
          <p14:tracePt t="26843" x="1974850" y="3581400"/>
          <p14:tracePt t="26856" x="1962150" y="3517900"/>
          <p14:tracePt t="26872" x="1924050" y="3454400"/>
          <p14:tracePt t="26882" x="1898650" y="3403600"/>
          <p14:tracePt t="26896" x="1885950" y="3352800"/>
          <p14:tracePt t="26911" x="1860550" y="3276600"/>
          <p14:tracePt t="26928" x="1809750" y="3186113"/>
          <p14:tracePt t="26943" x="1784350" y="3135313"/>
          <p14:tracePt t="26964" x="1771650" y="3021013"/>
          <p14:tracePt t="26979" x="1695450" y="2944813"/>
          <p14:tracePt t="26993" x="1657350" y="2855913"/>
          <p14:tracePt t="27007" x="1606550" y="2792413"/>
          <p14:tracePt t="27026" x="1592263" y="2752725"/>
          <p14:tracePt t="27040" x="1579563" y="2701925"/>
          <p14:tracePt t="27054" x="1579563" y="2651125"/>
          <p14:tracePt t="27078" x="1566863" y="2536825"/>
          <p14:tracePt t="27106" x="1566863" y="2511425"/>
          <p14:tracePt t="27117" x="1566863" y="2498725"/>
          <p14:tracePt t="27133" x="1566863" y="2473325"/>
          <p14:tracePt t="27155" x="1566863" y="2447925"/>
          <p14:tracePt t="27164" x="1566863" y="2435225"/>
          <p14:tracePt t="27188" x="1566863" y="2422525"/>
          <p14:tracePt t="27197" x="1566863" y="2384425"/>
          <p14:tracePt t="28198" x="1554163" y="2397125"/>
          <p14:tracePt t="28214" x="1541463" y="2498725"/>
          <p14:tracePt t="28225" x="1516063" y="2524125"/>
          <p14:tracePt t="28240" x="1516063" y="2613025"/>
          <p14:tracePt t="28262" x="1516063" y="2714625"/>
          <p14:tracePt t="28277" x="1516063" y="2752725"/>
          <p14:tracePt t="28294" x="1516063" y="2778125"/>
          <p14:tracePt t="28307" x="1516063" y="2792413"/>
          <p14:tracePt t="28323" x="1516063" y="2817813"/>
          <p14:tracePt t="28337" x="1516063" y="2855913"/>
          <p14:tracePt t="28359" x="1528763" y="2919413"/>
          <p14:tracePt t="28370" x="1528763" y="2932113"/>
          <p14:tracePt t="28384" x="1541463" y="2957513"/>
          <p14:tracePt t="28395" x="1541463" y="2970213"/>
          <p14:tracePt t="28424" x="1541463" y="2982913"/>
          <p14:tracePt t="28435" x="1541463" y="2995613"/>
          <p14:tracePt t="28471" x="1579563" y="3059113"/>
          <p14:tracePt t="28485" x="1606550" y="3084513"/>
          <p14:tracePt t="28508" x="1631950" y="3135313"/>
          <p14:tracePt t="28520" x="1631950" y="3148013"/>
          <p14:tracePt t="28541" x="1644650" y="316071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86400" y="6829778"/>
            <a:ext cx="70655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</a:rPr>
              <a:t>What are you going to do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8149840"/>
            <a:ext cx="8544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</a:rPr>
              <a:t>I’m going to do yoga with Mai 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4546" t="27681" r="18182" b="15228"/>
          <a:stretch/>
        </p:blipFill>
        <p:spPr>
          <a:xfrm>
            <a:off x="5943600" y="2110854"/>
            <a:ext cx="5803710" cy="4298655"/>
          </a:xfrm>
          <a:prstGeom prst="ellips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158750" prst="coolSlant"/>
            <a:bevelB/>
          </a:sp3d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3800" y="9322853"/>
            <a:ext cx="2664183" cy="709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571500"/>
            <a:ext cx="2462997" cy="421879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1898" y="5372100"/>
            <a:ext cx="3060299" cy="1219200"/>
            <a:chOff x="621898" y="5372100"/>
            <a:chExt cx="3060299" cy="1219200"/>
          </a:xfrm>
        </p:grpSpPr>
        <p:sp>
          <p:nvSpPr>
            <p:cNvPr id="10" name="5-Point Star 9"/>
            <p:cNvSpPr/>
            <p:nvPr/>
          </p:nvSpPr>
          <p:spPr>
            <a:xfrm>
              <a:off x="621898" y="5372100"/>
              <a:ext cx="1219200" cy="1219200"/>
            </a:xfrm>
            <a:prstGeom prst="star5">
              <a:avLst/>
            </a:prstGeom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2462997" y="5372100"/>
              <a:ext cx="1219200" cy="1219200"/>
            </a:xfrm>
            <a:prstGeom prst="star5">
              <a:avLst/>
            </a:prstGeom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600" y="639170"/>
            <a:ext cx="6968332" cy="139000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C7F6A4-E5A8-4AED-B80B-7077E2F74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90">
        <p159:morph option="byObject"/>
      </p:transition>
    </mc:Choice>
    <mc:Fallback xmlns="">
      <p:transition spd="slow" advTm="2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29" x="3160713" y="3505200"/>
          <p14:tracePt t="45" x="3211513" y="3505200"/>
          <p14:tracePt t="64" x="3287713" y="3530600"/>
          <p14:tracePt t="80" x="3338513" y="3530600"/>
          <p14:tracePt t="93" x="3363913" y="3530600"/>
          <p14:tracePt t="108" x="3376613" y="3530600"/>
          <p14:tracePt t="121" x="3389313" y="3530600"/>
          <p14:tracePt t="155" x="3402013" y="3530600"/>
          <p14:tracePt t="208" x="3427413" y="3530600"/>
          <p14:tracePt t="219" x="3441700" y="3530600"/>
          <p14:tracePt t="289" x="3479800" y="3517900"/>
          <p14:tracePt t="299" x="3505200" y="3505200"/>
          <p14:tracePt t="314" x="3517900" y="3492500"/>
          <p14:tracePt t="347" x="3543300" y="3479800"/>
          <p14:tracePt t="373" x="3556000" y="3429000"/>
          <p14:tracePt t="443" x="3568700" y="3416300"/>
          <p14:tracePt t="506" x="3568700" y="3403600"/>
          <p14:tracePt t="82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0774" y="5448300"/>
            <a:ext cx="3657600" cy="25861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760" y="5199098"/>
            <a:ext cx="2949580" cy="277953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08726" y="5064621"/>
            <a:ext cx="2254752" cy="29697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3810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5" name="Group 4"/>
          <p:cNvGrpSpPr/>
          <p:nvPr/>
        </p:nvGrpSpPr>
        <p:grpSpPr>
          <a:xfrm>
            <a:off x="444975" y="5400138"/>
            <a:ext cx="3195404" cy="2586117"/>
            <a:chOff x="5791200" y="2019300"/>
            <a:chExt cx="3581400" cy="4015739"/>
          </a:xfrm>
          <a:effectLst>
            <a:reflection blurRad="6350" stA="50000" endA="300" endPos="55000" dir="5400000" sy="-100000" algn="bl" rotWithShape="0"/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05600" y="2019300"/>
              <a:ext cx="2667000" cy="401573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467100"/>
              <a:ext cx="1081768" cy="108176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25E8908-AEA9-4750-8DD4-AF9A13B9692D}"/>
              </a:ext>
            </a:extLst>
          </p:cNvPr>
          <p:cNvSpPr txBox="1"/>
          <p:nvPr/>
        </p:nvSpPr>
        <p:spPr>
          <a:xfrm>
            <a:off x="7315200" y="1790700"/>
            <a:ext cx="3267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253C4D-A704-4A4A-861E-023DA91046EB}"/>
              </a:ext>
            </a:extLst>
          </p:cNvPr>
          <p:cNvSpPr txBox="1"/>
          <p:nvPr/>
        </p:nvSpPr>
        <p:spPr>
          <a:xfrm>
            <a:off x="3459818" y="867370"/>
            <a:ext cx="10978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 5: SPORTS AND FITNESS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A6222D-6531-4DAB-82A9-9EAFE21718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75" b="91270" l="9626" r="89840">
                        <a14:foregroundMark x1="51337" y1="5556" x2="51337" y2="5556"/>
                        <a14:foregroundMark x1="73797" y1="3968" x2="73797" y2="3968"/>
                        <a14:foregroundMark x1="17112" y1="44444" x2="17112" y2="44444"/>
                        <a14:foregroundMark x1="17647" y1="42063" x2="17647" y2="42063"/>
                        <a14:foregroundMark x1="20856" y1="42063" x2="20856" y2="42063"/>
                        <a14:foregroundMark x1="41176" y1="81746" x2="41176" y2="81746"/>
                        <a14:foregroundMark x1="37433" y1="87302" x2="37433" y2="87302"/>
                        <a14:foregroundMark x1="53476" y1="82540" x2="53476" y2="82540"/>
                        <a14:foregroundMark x1="56684" y1="87302" x2="56684" y2="87302"/>
                        <a14:foregroundMark x1="51872" y1="88889" x2="60671" y2="90024"/>
                        <a14:foregroundMark x1="44385" y1="87698" x2="29412" y2="88889"/>
                        <a14:foregroundMark x1="31016" y1="90079" x2="39572" y2="88095"/>
                        <a14:foregroundMark x1="73797" y1="24603" x2="73797" y2="24603"/>
                        <a14:foregroundMark x1="73158" y1="27381" x2="71123" y2="41270"/>
                        <a14:foregroundMark x1="73507" y1="25000" x2="73158" y2="27381"/>
                        <a14:foregroundMark x1="73623" y1="24206" x2="73507" y2="25000"/>
                        <a14:foregroundMark x1="73797" y1="23016" x2="73623" y2="24206"/>
                        <a14:foregroundMark x1="55615" y1="84921" x2="55615" y2="84921"/>
                        <a14:foregroundMark x1="54011" y1="80952" x2="54011" y2="80952"/>
                        <a14:foregroundMark x1="56684" y1="82143" x2="56684" y2="82143"/>
                        <a14:foregroundMark x1="63636" y1="90476" x2="63636" y2="90476"/>
                        <a14:foregroundMark x1="60963" y1="90476" x2="60963" y2="90476"/>
                        <a14:foregroundMark x1="58824" y1="90476" x2="58824" y2="90476"/>
                        <a14:foregroundMark x1="62567" y1="90476" x2="62567" y2="90476"/>
                        <a14:foregroundMark x1="56684" y1="89683" x2="64171" y2="90476"/>
                        <a14:backgroundMark x1="72727" y1="24206" x2="72727" y2="24206"/>
                        <a14:backgroundMark x1="72193" y1="25000" x2="72193" y2="25000"/>
                        <a14:backgroundMark x1="72193" y1="27381" x2="72193" y2="27381"/>
                        <a14:backgroundMark x1="62462" y1="92288" x2="65241" y2="92460"/>
                      </a14:backgroundRemoval>
                    </a14:imgEffect>
                  </a14:imgLayer>
                </a14:imgProps>
              </a:ext>
            </a:extLst>
          </a:blip>
          <a:srcRect b="7769"/>
          <a:stretch/>
        </p:blipFill>
        <p:spPr>
          <a:xfrm>
            <a:off x="5707944" y="2659797"/>
            <a:ext cx="5394998" cy="6705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19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287">
        <p159:morph option="byObject"/>
      </p:transition>
    </mc:Choice>
    <mc:Fallback xmlns="">
      <p:transition spd="slow" advTm="31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99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9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9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99"/>
                            </p:stCondLst>
                            <p:childTnLst>
                              <p:par>
                                <p:cTn id="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51256"/>
            <a:ext cx="8341407" cy="723680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9322853"/>
            <a:ext cx="2664183" cy="709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6438900"/>
            <a:ext cx="2462997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97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874" t="25903" r="21882" b="15811"/>
          <a:stretch/>
        </p:blipFill>
        <p:spPr>
          <a:xfrm>
            <a:off x="6248400" y="1755776"/>
            <a:ext cx="5715000" cy="4267200"/>
          </a:xfrm>
          <a:prstGeom prst="ellipse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2"/>
          <p:cNvSpPr/>
          <p:nvPr/>
        </p:nvSpPr>
        <p:spPr>
          <a:xfrm>
            <a:off x="5748284" y="6355747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</a:rPr>
              <a:t>What are you going to do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5606" y="7962080"/>
            <a:ext cx="1022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</a:rPr>
              <a:t>I’m going to play badminton with Tom 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3800" y="9322853"/>
            <a:ext cx="2664183" cy="7096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30616" y="5013503"/>
            <a:ext cx="3472536" cy="3171147"/>
            <a:chOff x="330616" y="5013503"/>
            <a:chExt cx="3472536" cy="31711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517" y="5013503"/>
              <a:ext cx="3450635" cy="160338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616" y="6581263"/>
              <a:ext cx="3450635" cy="1603387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571500"/>
            <a:ext cx="2462997" cy="4304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5606" y="540224"/>
            <a:ext cx="696833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78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28700"/>
            <a:ext cx="9937104" cy="6912768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3800" y="9322853"/>
            <a:ext cx="2664183" cy="709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6210300"/>
            <a:ext cx="2462997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0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6" t="12442" r="30538" b="58481"/>
          <a:stretch/>
        </p:blipFill>
        <p:spPr>
          <a:xfrm>
            <a:off x="6639333" y="1740513"/>
            <a:ext cx="5334000" cy="4392710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ectangle 5"/>
          <p:cNvSpPr/>
          <p:nvPr/>
        </p:nvSpPr>
        <p:spPr>
          <a:xfrm>
            <a:off x="5715000" y="6279065"/>
            <a:ext cx="70655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</a:rPr>
              <a:t>What are you going to do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7200" y="7641744"/>
            <a:ext cx="11734800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</a:rPr>
              <a:t>I’m going to go swimming with Tom and Nick 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2000" y="732926"/>
            <a:ext cx="2462997" cy="4227810"/>
            <a:chOff x="762000" y="732926"/>
            <a:chExt cx="2462997" cy="42278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522" y="3619500"/>
              <a:ext cx="2017951" cy="134123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0" y="732926"/>
              <a:ext cx="2462997" cy="2725148"/>
            </a:xfrm>
            <a:prstGeom prst="rect">
              <a:avLst/>
            </a:prstGeom>
          </p:spPr>
        </p:pic>
      </p:grpSp>
      <p:sp>
        <p:nvSpPr>
          <p:cNvPr id="11" name="5-Point Star 10"/>
          <p:cNvSpPr/>
          <p:nvPr/>
        </p:nvSpPr>
        <p:spPr>
          <a:xfrm>
            <a:off x="1295400" y="5448300"/>
            <a:ext cx="1295400" cy="143092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495300"/>
            <a:ext cx="696833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8001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What are you going to do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2095500"/>
            <a:ext cx="982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I’m going to ………………. with …………….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000" y="4994407"/>
            <a:ext cx="2590800" cy="288363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34000" y="4994407"/>
            <a:ext cx="3238500" cy="2880792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87000" y="4994408"/>
            <a:ext cx="2819400" cy="2879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14291900" y="4994407"/>
            <a:ext cx="2505799" cy="2879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0100" y="81153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play baseball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8143875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play table tennis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8115299"/>
            <a:ext cx="339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play tennis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06600" y="8115298"/>
            <a:ext cx="339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go bowling</a:t>
            </a:r>
          </a:p>
        </p:txBody>
      </p:sp>
    </p:spTree>
    <p:extLst>
      <p:ext uri="{BB962C8B-B14F-4D97-AF65-F5344CB8AC3E}">
        <p14:creationId xmlns:p14="http://schemas.microsoft.com/office/powerpoint/2010/main" val="214893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19400" y="1562100"/>
            <a:ext cx="12268200" cy="3657600"/>
          </a:xfrm>
          <a:prstGeom prst="roundRect">
            <a:avLst/>
          </a:prstGeom>
          <a:solidFill>
            <a:srgbClr val="F5FF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3B2C1F"/>
                </a:solidFill>
              </a:rPr>
              <a:t>Home link 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5000" b="1" dirty="0">
                <a:solidFill>
                  <a:srgbClr val="3B2C1F"/>
                </a:solidFill>
              </a:rPr>
              <a:t>Practice with your friends in your free time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5000" b="1" dirty="0">
                <a:solidFill>
                  <a:srgbClr val="3B2C1F"/>
                </a:solidFill>
              </a:rPr>
              <a:t>Do </a:t>
            </a:r>
            <a:r>
              <a:rPr lang="en-US" sz="5000" b="1" dirty="0" err="1">
                <a:solidFill>
                  <a:srgbClr val="3B2C1F"/>
                </a:solidFill>
              </a:rPr>
              <a:t>excecises</a:t>
            </a:r>
            <a:r>
              <a:rPr lang="en-US" sz="5000" b="1" dirty="0">
                <a:solidFill>
                  <a:srgbClr val="3B2C1F"/>
                </a:solidFill>
              </a:rPr>
              <a:t> in workbook</a:t>
            </a:r>
          </a:p>
        </p:txBody>
      </p:sp>
    </p:spTree>
    <p:extLst>
      <p:ext uri="{BB962C8B-B14F-4D97-AF65-F5344CB8AC3E}">
        <p14:creationId xmlns:p14="http://schemas.microsoft.com/office/powerpoint/2010/main" val="1711850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0" y="5836920"/>
            <a:ext cx="1562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n w="41275">
                  <a:solidFill>
                    <a:srgbClr val="92D050"/>
                  </a:solidFill>
                </a:ln>
                <a:noFill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BodoniH" panose="020B7200000000000000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32980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86951" y="2110277"/>
            <a:ext cx="2067254" cy="19515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6131516" y="2189654"/>
            <a:ext cx="1470684" cy="1690958"/>
          </a:xfrm>
          <a:prstGeom prst="rect">
            <a:avLst/>
          </a:prstGeom>
        </p:spPr>
      </p:pic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CYAM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1ooooAKK7TwF8LvG3jewm1Dw/o5ms4SVaeWRY0Zh1VS33j9KzV8D+LpPE7+GYfD9/Nq6ZzbRRFmx/e44x79KV0BztFbvizwf4o8JzpD4k0K+0t5BlPPjwG+h6GsRFaRwiKzMegUZJpgNoqSaGaFgs0MkRPQOpX+dR0AFFd58IPhV4n+J2oXMGhrbwWtoB9pu7liI4yei8AksfQUvxf8AhT4n+GN/bw64Le4tbrP2e7tmJjcjqvIyD7GlcDgqKK9K+GvwR8fePtJOr6NY28Gn5Kx3F3N5aykddg6n64xTA81oroPHng7xB4I1x9H8RWRtrgDKsrBkkX1VhwRXP0AFFXNG0661fVrXS7GPzLm6lWKJc4yxOK+kZf2S9Sl8LfaNM8SC71wReZ9l+zYhdsfdDZyPTJFK4HzFRXd+Lfg/8TPCemPqev8Ag7UrOyT78+0Oqe52k4Hua4SncAoqaytbi9vIbO0hea4nkWOKNBlnYnAA/GvqDRv2NfEc3hhNQ1rxXZabqLx7/sa2zSiMkcKz5HPrgUrgfLNFbvjvwrq3gvxPd+HtajVLq2P3kOUkU9GU9wa+ifgP+zZoPiTwPa+JvF97fmTUE8y3tbVxGI07FiQSSetFwPlmivRPj58PIfhz40Gl2V5JdWFxF51s0oG9Rkgq2OCR6153TAKKKKACiiigD7v/AGV7m3uvgToq24UGEzRSgf3xIxOfwIr0XwPaW8Oo6ndrBGtxIyI8u35ioHAz6c18k/swfE298LaFqugrpZ1KMzrcxKJSpjLDDdAcjgV798GviE2u+LdQ0vUbJdMeWDz7eN2Pz7ThuSB/eH5Vj7aHP7O+p3vLcT9W+tcvud7rvba99/I0P2mNFtNZ+F+qx3UKu0UJkiYjlGBGCKi/Yw+FvhzQPhjpXi+4063u9e1mE3DXMyBzDESQqJn7vAySOTmtj47XFqvw11stcwAi0cgeYMkgZ4rW/ZJ1WPVv2fPCcsbAm3tWtX9mjdl/litPtHFZpGv8Z/hz4Z8e+EbvT9W0u3adY2a2uFjCyRPjghhzX5f63YSaXrF5pspy9tM0RPrg4zX67amM2cv+6f5V+U3xaAHxJ10L0+1H+Qo6iPp7/gn5Ilz4U8R6bEB9oGoRyH/dMeAfp8pr6I+Ivwp8J+PtIt9M8URXVzBbyGVBFN5eHIxnivmv/gm3Gx1nxnJu+UW1soHuWfn9K+z3p2A+PPjT+ybotvpEuofD27u4LqBCzWd3L5iygf3WxkH869s+FNrDYfDnQrGBVRILGOPavQEDB/XNegawOteWeFfEOjaLda3o2qatZWJtr9zAtxOqZR/m4yegOaTajq2VCE6j5YK78jwr9uOCFtN0m5ZR5yXTKrd9pXkV8qV9IftpeItL1WbSLTS9Qt7xVleR2hcMBxgcj61830RaeqFOEoPlkrM6/wCDMyQfFPw7JJjab1F59TwP51+nfgD5tKlk4/1xjB9lAH881+Unh64mtNe0+5t2KyxXMbIR2IYV+oPwJk1Z/AiJrsZj1NLqX7QDj7zEMDxx0YdKL+9YpU703O60drddb/hpr8jqPEMcc2nywzRrJG6lXRhkMCOQRX5efHLQbTw18V/EGj2EYitIrotDGOiKw3AD6Zr9Rtb/AOPU1+YP7Qt8uofGfxNcKcqLwxg+ygD+lPqZlj9meGGf49eDo51DJ/aSEg+oyRX6d6x/x5SfSvyt+DWrRaF8VvDOrTlhFbalEz7Rk7d2D/Ov0R1P4zfDuWyk261Lkj7ptJc/+g1nOrCDtJpHZhsBisVFyoU5SS3sm7fcfFn7aE0cnxg8tMbotPiV/rljX2B8FHR/hF4ZdPunTYv/AEGvgz49eIofFHxY17VrZmNs0/lw7hg7EAUcdulfRnwl8M/Fi8+GWh3Wja61rp8torQRfbSmF+mDipqVHBKSi36GmCwUcRUlCpUjTt/N+XqeU/tmakt38VY7FGB+xWaq3szEt/LFeIV0XxKub+68eay2p3D3F3HdPDLI77ixQ7evfpXO1rF3VziqRUZuKd7de4UUUVRAUUUUAeofs469rHhzxfe6jo9qtzIbIxOjxM64LKRwOc8V6drtz4q8e+O9BjvbNbBzObdZfs8kaKsgI+YnOfm21tfsM6OLfwrrmuMuJLy7W3Rv9iNcn9W/SvVPiXpmo6pZyWelRtLfOAYVVwp3DnIJ6GuWtRlK75tOx7eX4+lSUKcaaVS6tNvbXR22sup5147+C+t6T4S1PU59Ysp/s9rJIY0R8thTwCasfsDfEPRNN8Da14Y17Vrawa1vRc2xuH2hkkXDAH2Zf1rMvfh78Tri2Zbmyv2jxyJr5SD+G815j8G/AWsv8br3wGXhsrqa3ldDOTswnzDoD23D8K5aDcIS9nTafn1PbzenTxGLo/XMXGcXdNxS91eiv1PuvV/iP4Dhs5i3irTHOw4VJd7E47AV+YXj+7W+8b61dRtuSS8k2n1AOB/Kvto/s9eJFUs+u6SMDOAsh/pXw74ts5NP8U6rYy8vBeSoT64Y10YapXm37WNjyc7wWV4VQ+oV3Ubve6tba3ReZ9Mf8E4tRWHxt4p0tjg3OnxTL/wByP8A2evt96+Dv2FU/s3xhHqrfKLyY2uf9kjA/wDHjX3i3SuqLvc8BmVq4+WvnXUPAtj428ceJLq81o6f9luVjVVVSWyOTyfavo7VB8or5N8SeCdc8TavrHiK1ewi08XkkZkuLgJyDzx+Nc+LV4JcvNrsezkMuXFqXt/ZaP3rJ/Kz7ni/7T3hmz8K+IdNsLLUv7QRondpPl+U7sY4PtXj9evfGHwnc2mjNfPdWkrWsmSsLMTtPBPIHtXkNXhv4aVreRz5u74ycva+0v8Aa2vp2NvwNo99r3i3TdL02FprmWdSqA4zt5P8q+7vhZ8Q5PAtld6P8RU1JNQmlW4hkCLLujKheSp/2cfhXzf+xvoi3PjK71yRMi1jEMRPZm6/pX1d4h+Gtp491yOS41Kexa1tAuYow+/Lnrn8ajERq/HS3XTodOT18Fzewxy/dy1cl8SaTtbfR9dCTxD8dPAx06U276nLKFJVfsu3Jx6k1+cfiK/bVfEGoam/LXVzJMf+BMTX3T8SPgZY+H/BGs61F4hvJ3srOWZY2tlUMVUnGc8V8DjpRhnXd/bJL0HncMqhKCy2UpLW/N+HRG14FhiuPGuiQzvshfUIBI391N43H8Bmvu7UvBXwNisZJI/FhdguVH9pKSfw218rfssfDO/+Ivjif7PcJaW+mQGZ55ELKHPCjA+pP4V9NX/7POrQ27P/AMJPYHA/59n/AMawxcakprlpqS8z1OHauEo0JutjJUZN7Rvqkt3ZPzPh1NPutb8YNplkhe4vL1oox7lzX1xpPws+Jmn6NBaWWprBbQxBEjTU3UAAeg4rhfhP8N5/D/7QGrR6golj0yQvbyBcK5fBDDPpmvsJOLD/AIB/SuidCNZLmurHi4HNauXVJuioy5u6ufmf8U9D1Dw7491XTNTUC5WXzGIbcG3jdkHv1rmK95/bK0tYvGWn6wi4+0QtDIfdDkfof0rwat4qyseZUm5zcn11CiiiqICiiigD7a/Y72r8I7UL3uZmP13V68FA1u3k9Aa8D/Ym1iO68GX+jlh5tjdlsd9jgEH8wa97uH26rbr/ALJP60kDOhvRutHHsa+cfiXb3fh34oaZ400e5NnqMMUsayqgbdldpBB46EdfevpCT5rc+4rN8LeHdJ1ae/fWNNtb+PcqRpcRBwCOSRnoeRWdaEpwcYuzOzL69LD4qnVrR5opptd/LU8Eu/jD8RLiExt4iaMEdY7aJT+YXNfLXxPtZofGF3cyszi8P2gOf4ifvfjnNfp+ngLwTH8yeE9GB97RD/MV82/tv/D6xm8K22u6Pp1vbSaezBkt4ggKdTwB6Z/IVyYbDVqU+apO6Poc9zrLcfh40sJhlTad7qy6baI4j4IRTaT4Q066s2CziBbmJsZw5YsP1Feq2/7QniyOILcaRo87gcttkXP4Bq8i+B+qx33gnTYAV8y2heBwP9mQkZ/BhXvWi/AfRdZ0Ky1Vde1C2a6hWVoxEjhSew6cVGIhiGl7B97k8N4nJ6TqRzSF07crs3be+2vY5LWfj14wuoWSGy0m0JHDJEzEf99NVPT7y7l8I6RBcSZ3pLdOBwGd5X5x9AK7+4/Z80OCFnl8QalNgEhREi5P61xd3ai20PRdv3fsjR591lcVeDp4iMm6zHxLisnqxpxyyFrXu7Ndrb69zzzx1YpqNneWT9JomT6Z718xyxvFK8Ugw6MVYehHWvqnXv8Aj9I9QRXzn8QrL7D4uvkxhJWEyfRhn+ea6IO1aUe+p8q/hR9GfsbW6r4deUAZkumJP04/pXWfF7xFq0PjuUaZfX9klrCsAeCV4wx+83I68nH4Vx37HmpRReFL/PL2czEr3OeQPxJxX2f4c02K20K0tLiGKV1jzIWQHLnljz7k0sRQdanyqVj18jzSnlmK+sVKSqKzVm7b9dmfFGteIPEeqWElnea5qt1FIpVo5Lp3Ug+ozzXzNe28lndzWsylJIXKMCMEEHFfrdrFpaR2zNHaW6H1WJQf5V+d37VHhX+yfjNNJBHst9YZJkwON7EBv1rPC4aWHvzSvc6+IM8o5tKDpUFT5b7Pe9uyR9P/ALCvhddB+Fv9pSRhbrVpDO5xztHCj8q9+1j/AI8pPpXGfBW0jsfBWl2kahVjtUAA7cZrs9Y/48pPpXYtj5s8NvrZY/iQ1wFAM9suT7qx/oRXpL8WB/3P6VwmqKp8X2jfxYkUf+On+ld1ccWDf7n9KYHx7+2VtNlpZ/i+1tj/AL4NfNde9ftiaokniPTdJRstEjTSD0zwP614LSQBSikpw6UwG0UVp+H9E1DXLv7PYwlgPvyNwiD1J/p1pNpK7A779mTxmPB/xPtPtLMNP1IfZLnHO3J+V/wP6E19vagf+JraSqQUdDgjoec/1r4/8J+FdP8AD8W9AJ7xhh52HP0UdhXq/wAOfFWoQa5YabfX0stgT5UaSHIjJ+7g+meK5Y4qLnboXyOx9KR/Nbj6Ve8KKI4yo7sSaz7I7rVfpV/w23z/AImusg6Q/drz74uaXHq3hfUbKSMPvhLAEdSOf/rfjXoP8Fc74nQMrZ6EUAfAfw6+x+D/ABNdaVLqiNJPdMI7QjDIBnBz7qR9cV7boHxo8ZaJp8enQHT7m1hysIngyyrngZUjNeP+KPAVx4k/aS0fw7ZlojfXAEkij/VpGx3N+CivfNQ/Z78URzN9i1jSriLPys++Nse4wf515GLhiVZ0W/M+04Slk6lVWZ8vTlun5316dDG1j46eOby2aKI6bZk/xw2+WH03EimaFqB1X4dWEkj77mxvZoZSepEn7wH891aQ/Z/8WH/j41TSIk7kO7H8ttUNd8G3fw+kgt31L7baaiQJWEexVkXO3jJ/vHn3pYP60qnNWvY7eKZZDLCKGXuPOnfRPVddbfqcbr3/ACEF+p/lXjfxT04al8UrbSYW2b7eCNmAzt+XJOPpXsuv/Lds3oDXlvhj/if+PdZ8Tthoo38iA9icAZH/AAEf+PV2VJ8tSUuyPgktEeofsw+Ev7J8a/Yor+a5tpis8yMgUfu+R39cflX25Z/6lfpXy7+zdCreJb64I5SAKPxYV9RWf+pT6Vth25QTkTLcqa5/x6NXyR+1xpENxb6RrLLiSyvY/mx2LqMfqfyr631z/j0avnD9pCwOpeCry2X75YbD6Ng4P54q5/CxLc9q+FDB/DNg69DbJ/IV1Wsf8eUn0rzb9mrV11r4Z6TeKfnEOyQf3WHUfhXpOsf8eUn0qk7oR4h4hvoLXx5pEM0ip5ryKMnHJGB+v8673Xry203Qbi9vJBFBDGWdm47dPrXzr8ZtSF742mhifKWYEQIP8XU/r/KuVvNU1O8gWC71G7uIk+6kszMo/AmuSeL5ZNWNFA8i+OLarqHjq9169Qm2vX/0dhyFUDhD6EVwVfQ+o2drqFnJZ3kKywyDDKf5j0PvXjfjTwtdeH7nzF3TWMh/dy4+7/st6H+dVh8Qp+7LcUo2Ocpw6U2nqOK6iDsfB/gW71PZeanvtLM8hMYkkHt6D3r1PTrG00+0S1soEghToqj9T6n3qxRXj1a0qj1N1FIKVWZWDKSGByCOxpKKyGfRnwz+Imi6n4fhh1bUray1GBdkqzuEEmP41J4OfSvQfCl1Bchbi2mSaGQkpIjZVhnqDXxlX0f+zdqq3nhMWTNmWxmMZH+yfmX+Z/KvSw+Ic3yyMpRtqe2r92sPxIuYyfattPu1la+uYa6yDxv4ReGYbv43a34pkjydOhlt4WPQNK4z+in8697HSvPfgtbhdI1TUcfNfalM4PqqnaP616CvSklYCC5H7tq8u+MmkjVfCN4ir+9g/fRnuCOv6Z/KvU5/uNXJ67GskckbjKsCrD1B60NXVgPhj4m+MrWy024tI50bVJE8oxKcmMkcs3p6/lXM/Ba6zZ6jZE8rIso/EYP8hSftG6EdG+IEzhcLOCp/3kOD+mKxfhDcGLxS8GeJ7dxj3GD/AENck6VqUu/+Ron7x9bfs2MP7c1FO5hU/wDjwr6es/8AUp9K+Tf2fb5bbx4tuxwLmFkH1HI/lX1lZ/6lPpWuGd6aJnuVNc/49Gr5++OUgXQWXu86gfqa+gdc/wCPRq+a/j9dgPZ2IPzMzSsPboP61dZ2psUdyL9nbx3png26u9J1iRoNNu3MqShSywyHrkDsa9X+Ifxe8JWPh2f+xdVg1PUJE2wRQgkKT/ExI4Ar5Vorz44mcY8pq4psfcTSXE8k8zl5ZGLux6knqaZRRXMUFRXltBeW0ltdRLLDINrowyCKlooA8Z8c+Ep9BmN1bbptOc/K/UxH+639DXPRITGDX0JPFHPC8M0ayRuCrIwyGHoa42b4eaeZnNvezQxFiVj2Bto9M130sUrWmZuHY7WiiiuA0CiiigAr0D4D+JV8P+N4oLmQJZ6hiCQk8K2fkb8+Pxrz+gcHI4NVCThJSQNXPvqL7o+lYXjm8XT/AA7e3znAhhZgffHH64rxj4efHmPTtHi07xTY3V1JAgRLq3wWdR03gkc+9YPxk+Lp8Y6M+h6Na3On2Un+umdh5r/THAr03iafLe5jyO57p8KIhB4H0pRj5oBIcdyxLf1rsF6VyXwy2jwZowX7osYsf98iutTpW62JI5fumuY1oferqJOhrm9aX71MD4u/bL0sLdpfKvKzq2fZ1wf1UV4p8Lc/8JpaY/uSf+gGvo39smIHRpH9IoT/AORGr5/+D9sZfEstxj5YLdufdiAP0zWFR2hIpbo9s8L6m+j+IbHU4zg28yufpnmvt/RrmG8022vLdg8M0SyIw7gjIr4Or1z4T/GWfwppaaNrFjLqFjF/qHjcCSIf3eeCK5MNWULxlsXONz6Q1z/j0avjz4pawus+MryaJt0ELeTEexC9/wA816N8RvjlHrGjS6b4d065tGnBWS5nYblU9QoHf3rxA8nJ5NVia6kuWIQjYKKKK4iwooooAKKKKACiilHSgCX7PJn+H86Psz+q1boqOZjsVfsrf3lpfsp/vj8qs0UczCxW+y/7f6Uv2X/b/SrFFHMwsV/so/vn8qPso/vn8qsUUXYWPq74L3Yu/AGjyA522/ln2Kkr/Su9SvFv2ZNUFx4fvNKZvntLjeo/2HH+INe0JXuUpc0EznkrMR657WR96uiesHWl5atBHyT+2dKsejsmeWjhX/yIx/pXknwY0pk0K51BvlNzLtQkdVXj+ZP5V3n7Y95JqHiOz0O1+eaa5WNVH+yuP5t+hpui2EWl6Ta6fD9yCMJn1Pc/nXBi6nLHlXVmkFqL9lb++tH2Z/7y1aorzuZmtiobaT/Z/OkNvL/dH51coo5mFikYZf7hpDFJ/cb8qvUUcwWM8o/91vypK0aKfMFjOorQKqeqg/hSGOM/wL+VHMFihSjpVwwRf3cfjQIYwOlHMFiSiiioGFFFFABRRRQAUUUUAdz8EPEK+H/HtoZ5Nlre/wCjTEngbj8p/BsfnX1ilfCwJBBBII6EV9U/BLxxD4q8Ox2d1Mo1eyQJOhPMijgSD19/evSwVXTkZlUXU9AesLxBIkMMs0hwkal2PoAMmt568p/aB8TRaN4cfTYJFN/ejaqA8qncn/PrXdKSim2ZpXPlTXS3ib4rahr8/wA1vp5aGDPQzMSzn8AQPrWtUVnbx2tuIY84BLEnqzE5JPuSalrxKtR1JXOhKyCiiishhRRRQAUUUUAFFFFABRRRQAUUUUAFFFFABRRRQAUUUUAFFFFABVnTb68029jvdPupbW5iOUliYqw/GiimnYDth8YfH/2fyTrEZ4xvNsm788Vxeq6jfareve6ldy3VxIctJI2SaKKuVSclaTEkkVKKKKzGFFFFABRRRQAUUUUAFFFFABRRRQAUUUUAf//Z"/>
          <p:cNvSpPr>
            <a:spLocks noChangeAspect="1" noChangeArrowheads="1"/>
          </p:cNvSpPr>
          <p:nvPr/>
        </p:nvSpPr>
        <p:spPr bwMode="auto">
          <a:xfrm>
            <a:off x="212725" y="-144463"/>
            <a:ext cx="2620954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730" y="2110277"/>
            <a:ext cx="1722210" cy="19043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3810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9" name="Group 8"/>
          <p:cNvGrpSpPr/>
          <p:nvPr/>
        </p:nvGrpSpPr>
        <p:grpSpPr>
          <a:xfrm>
            <a:off x="5098666" y="2872028"/>
            <a:ext cx="4508559" cy="4195763"/>
            <a:chOff x="5791200" y="2019300"/>
            <a:chExt cx="3581400" cy="4015739"/>
          </a:xfrm>
          <a:effectLst>
            <a:reflection blurRad="6350" stA="50000" endA="300" endPos="55000" dir="5400000" sy="-100000" algn="bl" rotWithShape="0"/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05600" y="2019300"/>
              <a:ext cx="2667000" cy="401573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467100"/>
              <a:ext cx="1081768" cy="108176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2286000" y="7067791"/>
            <a:ext cx="4136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Play baseball </a:t>
            </a:r>
          </a:p>
        </p:txBody>
      </p:sp>
    </p:spTree>
    <p:extLst>
      <p:ext uri="{BB962C8B-B14F-4D97-AF65-F5344CB8AC3E}">
        <p14:creationId xmlns:p14="http://schemas.microsoft.com/office/powerpoint/2010/main" val="351658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7363">
        <p159:morph option="byObject"/>
      </p:transition>
    </mc:Choice>
    <mc:Fallback xmlns="">
      <p:transition spd="slow" advTm="27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 base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 base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triggerEvt type="onClick" time="13434" objId="9"/>
        <p14:triggerEvt type="onClick" time="18759" objId="9"/>
        <p14:triggerEvt type="onClick" time="23428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38800" y="2932331"/>
            <a:ext cx="3595967" cy="39651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2777100" y="2095500"/>
            <a:ext cx="2300117" cy="2819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CYAM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1ooooAKK7TwF8LvG3jewm1Dw/o5ms4SVaeWRY0Zh1VS33j9KzV8D+LpPE7+GYfD9/Nq6ZzbRRFmx/e44x79KV0BztFbvizwf4o8JzpD4k0K+0t5BlPPjwG+h6GsRFaRwiKzMegUZJpgNoqSaGaFgs0MkRPQOpX+dR0AFFd58IPhV4n+J2oXMGhrbwWtoB9pu7liI4yei8AksfQUvxf8AhT4n+GN/bw64Le4tbrP2e7tmJjcjqvIyD7GlcDgqKK9K+GvwR8fePtJOr6NY28Gn5Kx3F3N5aykddg6n64xTA81oroPHng7xB4I1x9H8RWRtrgDKsrBkkX1VhwRXP0AFFXNG0661fVrXS7GPzLm6lWKJc4yxOK+kZf2S9Sl8LfaNM8SC71wReZ9l+zYhdsfdDZyPTJFK4HzFRXd+Lfg/8TPCemPqev8Ag7UrOyT78+0Oqe52k4Hua4SncAoqaytbi9vIbO0hea4nkWOKNBlnYnAA/GvqDRv2NfEc3hhNQ1rxXZabqLx7/sa2zSiMkcKz5HPrgUrgfLNFbvjvwrq3gvxPd+HtajVLq2P3kOUkU9GU9wa+ifgP+zZoPiTwPa+JvF97fmTUE8y3tbVxGI07FiQSSetFwPlmivRPj58PIfhz40Gl2V5JdWFxF51s0oG9Rkgq2OCR6153TAKKKKACiiigD7v/AGV7m3uvgToq24UGEzRSgf3xIxOfwIr0XwPaW8Oo6ndrBGtxIyI8u35ioHAz6c18k/swfE298LaFqugrpZ1KMzrcxKJSpjLDDdAcjgV798GviE2u+LdQ0vUbJdMeWDz7eN2Pz7ThuSB/eH5Vj7aHP7O+p3vLcT9W+tcvud7rvba99/I0P2mNFtNZ+F+qx3UKu0UJkiYjlGBGCKi/Yw+FvhzQPhjpXi+4063u9e1mE3DXMyBzDESQqJn7vAySOTmtj47XFqvw11stcwAi0cgeYMkgZ4rW/ZJ1WPVv2fPCcsbAm3tWtX9mjdl/litPtHFZpGv8Z/hz4Z8e+EbvT9W0u3adY2a2uFjCyRPjghhzX5f63YSaXrF5pspy9tM0RPrg4zX67amM2cv+6f5V+U3xaAHxJ10L0+1H+Qo6iPp7/gn5Ilz4U8R6bEB9oGoRyH/dMeAfp8pr6I+Ivwp8J+PtIt9M8URXVzBbyGVBFN5eHIxnivmv/gm3Gx1nxnJu+UW1soHuWfn9K+z3p2A+PPjT+ybotvpEuofD27u4LqBCzWd3L5iygf3WxkH869s+FNrDYfDnQrGBVRILGOPavQEDB/XNegawOteWeFfEOjaLda3o2qatZWJtr9zAtxOqZR/m4yegOaTajq2VCE6j5YK78jwr9uOCFtN0m5ZR5yXTKrd9pXkV8qV9IftpeItL1WbSLTS9Qt7xVleR2hcMBxgcj61830RaeqFOEoPlkrM6/wCDMyQfFPw7JJjab1F59TwP51+nfgD5tKlk4/1xjB9lAH881+Unh64mtNe0+5t2KyxXMbIR2IYV+oPwJk1Z/AiJrsZj1NLqX7QDj7zEMDxx0YdKL+9YpU703O60drddb/hpr8jqPEMcc2nywzRrJG6lXRhkMCOQRX5efHLQbTw18V/EGj2EYitIrotDGOiKw3AD6Zr9Rtb/AOPU1+YP7Qt8uofGfxNcKcqLwxg+ygD+lPqZlj9meGGf49eDo51DJ/aSEg+oyRX6d6x/x5SfSvyt+DWrRaF8VvDOrTlhFbalEz7Rk7d2D/Ov0R1P4zfDuWyk261Lkj7ptJc/+g1nOrCDtJpHZhsBisVFyoU5SS3sm7fcfFn7aE0cnxg8tMbotPiV/rljX2B8FHR/hF4ZdPunTYv/AEGvgz49eIofFHxY17VrZmNs0/lw7hg7EAUcdulfRnwl8M/Fi8+GWh3Wja61rp8torQRfbSmF+mDipqVHBKSi36GmCwUcRUlCpUjTt/N+XqeU/tmakt38VY7FGB+xWaq3szEt/LFeIV0XxKub+68eay2p3D3F3HdPDLI77ixQ7evfpXO1rF3VziqRUZuKd7de4UUUVRAUUUUAeofs469rHhzxfe6jo9qtzIbIxOjxM64LKRwOc8V6drtz4q8e+O9BjvbNbBzObdZfs8kaKsgI+YnOfm21tfsM6OLfwrrmuMuJLy7W3Rv9iNcn9W/SvVPiXpmo6pZyWelRtLfOAYVVwp3DnIJ6GuWtRlK75tOx7eX4+lSUKcaaVS6tNvbXR22sup5147+C+t6T4S1PU59Ysp/s9rJIY0R8thTwCasfsDfEPRNN8Da14Y17Vrawa1vRc2xuH2hkkXDAH2Zf1rMvfh78Tri2Zbmyv2jxyJr5SD+G815j8G/AWsv8br3wGXhsrqa3ldDOTswnzDoD23D8K5aDcIS9nTafn1PbzenTxGLo/XMXGcXdNxS91eiv1PuvV/iP4Dhs5i3irTHOw4VJd7E47AV+YXj+7W+8b61dRtuSS8k2n1AOB/Kvto/s9eJFUs+u6SMDOAsh/pXw74ts5NP8U6rYy8vBeSoT64Y10YapXm37WNjyc7wWV4VQ+oV3Ubve6tba3ReZ9Mf8E4tRWHxt4p0tjg3OnxTL/wByP8A2evt96+Dv2FU/s3xhHqrfKLyY2uf9kjA/wDHjX3i3SuqLvc8BmVq4+WvnXUPAtj428ceJLq81o6f9luVjVVVSWyOTyfavo7VB8or5N8SeCdc8TavrHiK1ewi08XkkZkuLgJyDzx+Nc+LV4JcvNrsezkMuXFqXt/ZaP3rJ/Kz7ni/7T3hmz8K+IdNsLLUv7QRondpPl+U7sY4PtXj9evfGHwnc2mjNfPdWkrWsmSsLMTtPBPIHtXkNXhv4aVreRz5u74ycva+0v8Aa2vp2NvwNo99r3i3TdL02FprmWdSqA4zt5P8q+7vhZ8Q5PAtld6P8RU1JNQmlW4hkCLLujKheSp/2cfhXzf+xvoi3PjK71yRMi1jEMRPZm6/pX1d4h+Gtp491yOS41Kexa1tAuYow+/Lnrn8ajERq/HS3XTodOT18Fzewxy/dy1cl8SaTtbfR9dCTxD8dPAx06U276nLKFJVfsu3Jx6k1+cfiK/bVfEGoam/LXVzJMf+BMTX3T8SPgZY+H/BGs61F4hvJ3srOWZY2tlUMVUnGc8V8DjpRhnXd/bJL0HncMqhKCy2UpLW/N+HRG14FhiuPGuiQzvshfUIBI391N43H8Bmvu7UvBXwNisZJI/FhdguVH9pKSfw218rfssfDO/+Ivjif7PcJaW+mQGZ55ELKHPCjA+pP4V9NX/7POrQ27P/AMJPYHA/59n/AMawxcakprlpqS8z1OHauEo0JutjJUZN7Rvqkt3ZPzPh1NPutb8YNplkhe4vL1oox7lzX1xpPws+Jmn6NBaWWprBbQxBEjTU3UAAeg4rhfhP8N5/D/7QGrR6golj0yQvbyBcK5fBDDPpmvsJOLD/AIB/SuidCNZLmurHi4HNauXVJuioy5u6ufmf8U9D1Dw7491XTNTUC5WXzGIbcG3jdkHv1rmK95/bK0tYvGWn6wi4+0QtDIfdDkfof0rwat4qyseZUm5zcn11CiiiqICiiigD7a/Y72r8I7UL3uZmP13V68FA1u3k9Aa8D/Ym1iO68GX+jlh5tjdlsd9jgEH8wa97uH26rbr/ALJP60kDOhvRutHHsa+cfiXb3fh34oaZ400e5NnqMMUsayqgbdldpBB46EdfevpCT5rc+4rN8LeHdJ1ae/fWNNtb+PcqRpcRBwCOSRnoeRWdaEpwcYuzOzL69LD4qnVrR5opptd/LU8Eu/jD8RLiExt4iaMEdY7aJT+YXNfLXxPtZofGF3cyszi8P2gOf4ifvfjnNfp+ngLwTH8yeE9GB97RD/MV82/tv/D6xm8K22u6Pp1vbSaezBkt4ggKdTwB6Z/IVyYbDVqU+apO6Poc9zrLcfh40sJhlTad7qy6baI4j4IRTaT4Q066s2CziBbmJsZw5YsP1Feq2/7QniyOILcaRo87gcttkXP4Bq8i+B+qx33gnTYAV8y2heBwP9mQkZ/BhXvWi/AfRdZ0Ky1Vde1C2a6hWVoxEjhSew6cVGIhiGl7B97k8N4nJ6TqRzSF07crs3be+2vY5LWfj14wuoWSGy0m0JHDJEzEf99NVPT7y7l8I6RBcSZ3pLdOBwGd5X5x9AK7+4/Z80OCFnl8QalNgEhREi5P61xd3ai20PRdv3fsjR591lcVeDp4iMm6zHxLisnqxpxyyFrXu7Ndrb69zzzx1YpqNneWT9JomT6Z718xyxvFK8Ugw6MVYehHWvqnXv8Aj9I9QRXzn8QrL7D4uvkxhJWEyfRhn+ea6IO1aUe+p8q/hR9GfsbW6r4deUAZkumJP04/pXWfF7xFq0PjuUaZfX9klrCsAeCV4wx+83I68nH4Vx37HmpRReFL/PL2czEr3OeQPxJxX2f4c02K20K0tLiGKV1jzIWQHLnljz7k0sRQdanyqVj18jzSnlmK+sVKSqKzVm7b9dmfFGteIPEeqWElnea5qt1FIpVo5Lp3Ug+ozzXzNe28lndzWsylJIXKMCMEEHFfrdrFpaR2zNHaW6H1WJQf5V+d37VHhX+yfjNNJBHst9YZJkwON7EBv1rPC4aWHvzSvc6+IM8o5tKDpUFT5b7Pe9uyR9P/ALCvhddB+Fv9pSRhbrVpDO5xztHCj8q9+1j/AI8pPpXGfBW0jsfBWl2kahVjtUAA7cZrs9Y/48pPpXYtj5s8NvrZY/iQ1wFAM9suT7qx/oRXpL8WB/3P6VwmqKp8X2jfxYkUf+On+ld1ccWDf7n9KYHx7+2VtNlpZ/i+1tj/AL4NfNde9ftiaokniPTdJRstEjTSD0zwP614LSQBSikpw6UwG0UVp+H9E1DXLv7PYwlgPvyNwiD1J/p1pNpK7A779mTxmPB/xPtPtLMNP1IfZLnHO3J+V/wP6E19vagf+JraSqQUdDgjoec/1r4/8J+FdP8AD8W9AJ7xhh52HP0UdhXq/wAOfFWoQa5YabfX0stgT5UaSHIjJ+7g+meK5Y4qLnboXyOx9KR/Nbj6Ve8KKI4yo7sSaz7I7rVfpV/w23z/AImusg6Q/drz74uaXHq3hfUbKSMPvhLAEdSOf/rfjXoP8Fc74nQMrZ6EUAfAfw6+x+D/ABNdaVLqiNJPdMI7QjDIBnBz7qR9cV7boHxo8ZaJp8enQHT7m1hysIngyyrngZUjNeP+KPAVx4k/aS0fw7ZlojfXAEkij/VpGx3N+CivfNQ/Z78URzN9i1jSriLPys++Nse4wf515GLhiVZ0W/M+04Slk6lVWZ8vTlun5316dDG1j46eOby2aKI6bZk/xw2+WH03EimaFqB1X4dWEkj77mxvZoZSepEn7wH891aQ/Z/8WH/j41TSIk7kO7H8ttUNd8G3fw+kgt31L7baaiQJWEexVkXO3jJ/vHn3pYP60qnNWvY7eKZZDLCKGXuPOnfRPVddbfqcbr3/ACEF+p/lXjfxT04al8UrbSYW2b7eCNmAzt+XJOPpXsuv/Lds3oDXlvhj/if+PdZ8Tthoo38iA9icAZH/AAEf+PV2VJ8tSUuyPgktEeofsw+Ev7J8a/Yor+a5tpis8yMgUfu+R39cflX25Z/6lfpXy7+zdCreJb64I5SAKPxYV9RWf+pT6Vth25QTkTLcqa5/x6NXyR+1xpENxb6RrLLiSyvY/mx2LqMfqfyr631z/j0avnD9pCwOpeCry2X75YbD6Ng4P54q5/CxLc9q+FDB/DNg69DbJ/IV1Wsf8eUn0rzb9mrV11r4Z6TeKfnEOyQf3WHUfhXpOsf8eUn0qk7oR4h4hvoLXx5pEM0ip5ryKMnHJGB+v8673Xry203Qbi9vJBFBDGWdm47dPrXzr8ZtSF742mhifKWYEQIP8XU/r/KuVvNU1O8gWC71G7uIk+6kszMo/AmuSeL5ZNWNFA8i+OLarqHjq9169Qm2vX/0dhyFUDhD6EVwVfQ+o2drqFnJZ3kKywyDDKf5j0PvXjfjTwtdeH7nzF3TWMh/dy4+7/st6H+dVh8Qp+7LcUo2Ocpw6U2nqOK6iDsfB/gW71PZeanvtLM8hMYkkHt6D3r1PTrG00+0S1soEghToqj9T6n3qxRXj1a0qj1N1FIKVWZWDKSGByCOxpKKyGfRnwz+Imi6n4fhh1bUray1GBdkqzuEEmP41J4OfSvQfCl1Bchbi2mSaGQkpIjZVhnqDXxlX0f+zdqq3nhMWTNmWxmMZH+yfmX+Z/KvSw+Ic3yyMpRtqe2r92sPxIuYyfattPu1la+uYa6yDxv4ReGYbv43a34pkjydOhlt4WPQNK4z+in8697HSvPfgtbhdI1TUcfNfalM4PqqnaP616CvSklYCC5H7tq8u+MmkjVfCN4ir+9g/fRnuCOv6Z/KvU5/uNXJ67GskckbjKsCrD1B60NXVgPhj4m+MrWy024tI50bVJE8oxKcmMkcs3p6/lXM/Ba6zZ6jZE8rIso/EYP8hSftG6EdG+IEzhcLOCp/3kOD+mKxfhDcGLxS8GeJ7dxj3GD/AENck6VqUu/+Ron7x9bfs2MP7c1FO5hU/wDjwr6es/8AUp9K+Tf2fb5bbx4tuxwLmFkH1HI/lX1lZ/6lPpWuGd6aJnuVNc/49Gr5++OUgXQWXu86gfqa+gdc/wCPRq+a/j9dgPZ2IPzMzSsPboP61dZ2psUdyL9nbx3png26u9J1iRoNNu3MqShSywyHrkDsa9X+Ifxe8JWPh2f+xdVg1PUJE2wRQgkKT/ExI4Ar5Vorz44mcY8pq4psfcTSXE8k8zl5ZGLux6knqaZRRXMUFRXltBeW0ltdRLLDINrowyCKlooA8Z8c+Ep9BmN1bbptOc/K/UxH+639DXPRITGDX0JPFHPC8M0ayRuCrIwyGHoa42b4eaeZnNvezQxFiVj2Bto9M130sUrWmZuHY7WiiiuA0CiiigAr0D4D+JV8P+N4oLmQJZ6hiCQk8K2fkb8+Pxrz+gcHI4NVCThJSQNXPvqL7o+lYXjm8XT/AA7e3znAhhZgffHH64rxj4efHmPTtHi07xTY3V1JAgRLq3wWdR03gkc+9YPxk+Lp8Y6M+h6Na3On2Un+umdh5r/THAr03iafLe5jyO57p8KIhB4H0pRj5oBIcdyxLf1rsF6VyXwy2jwZowX7osYsf98iutTpW62JI5fumuY1oferqJOhrm9aX71MD4u/bL0sLdpfKvKzq2fZ1wf1UV4p8Lc/8JpaY/uSf+gGvo39smIHRpH9IoT/AORGr5/+D9sZfEstxj5YLdufdiAP0zWFR2hIpbo9s8L6m+j+IbHU4zg28yufpnmvt/RrmG8022vLdg8M0SyIw7gjIr4Or1z4T/GWfwppaaNrFjLqFjF/qHjcCSIf3eeCK5MNWULxlsXONz6Q1z/j0avjz4pawus+MryaJt0ELeTEexC9/wA816N8RvjlHrGjS6b4d065tGnBWS5nYblU9QoHf3rxA8nJ5NVia6kuWIQjYKKKK4iwooooAKKKKACiilHSgCX7PJn+H86Psz+q1boqOZjsVfsrf3lpfsp/vj8qs0UczCxW+y/7f6Uv2X/b/SrFFHMwsV/so/vn8qPso/vn8qsUUXYWPq74L3Yu/AGjyA522/ln2Kkr/Su9SvFv2ZNUFx4fvNKZvntLjeo/2HH+INe0JXuUpc0EznkrMR657WR96uiesHWl5atBHyT+2dKsejsmeWjhX/yIx/pXknwY0pk0K51BvlNzLtQkdVXj+ZP5V3n7Y95JqHiOz0O1+eaa5WNVH+yuP5t+hpui2EWl6Ta6fD9yCMJn1Pc/nXBi6nLHlXVmkFqL9lb++tH2Z/7y1aorzuZmtiobaT/Z/OkNvL/dH51coo5mFikYZf7hpDFJ/cb8qvUUcwWM8o/91vypK0aKfMFjOorQKqeqg/hSGOM/wL+VHMFihSjpVwwRf3cfjQIYwOlHMFiSiiioGFFFFABRRRQAUUUUAdz8EPEK+H/HtoZ5Nlre/wCjTEngbj8p/BsfnX1ilfCwJBBBII6EV9U/BLxxD4q8Ox2d1Mo1eyQJOhPMijgSD19/evSwVXTkZlUXU9AesLxBIkMMs0hwkal2PoAMmt568p/aB8TRaN4cfTYJFN/ejaqA8qncn/PrXdKSim2ZpXPlTXS3ib4rahr8/wA1vp5aGDPQzMSzn8AQPrWtUVnbx2tuIY84BLEnqzE5JPuSalrxKtR1JXOhKyCiiishhRRRQAUUUUAFFFFABRRRQAUUUUAFFFFABRRRQAUUUUAFFFFABVnTb68029jvdPupbW5iOUliYqw/GiimnYDth8YfH/2fyTrEZ4xvNsm788Vxeq6jfareve6ldy3VxIctJI2SaKKuVSclaTEkkVKKKKzGFFFFABRRRQAUUUUAFFFFABRRRQAUUUUAf//Z"/>
          <p:cNvSpPr>
            <a:spLocks noChangeAspect="1" noChangeArrowheads="1"/>
          </p:cNvSpPr>
          <p:nvPr/>
        </p:nvSpPr>
        <p:spPr bwMode="auto">
          <a:xfrm>
            <a:off x="212725" y="-144463"/>
            <a:ext cx="2620954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46081" y="2176409"/>
            <a:ext cx="2373320" cy="2128891"/>
            <a:chOff x="5791200" y="2019300"/>
            <a:chExt cx="3581400" cy="4015739"/>
          </a:xfrm>
          <a:effectLst>
            <a:reflection blurRad="6350" stA="50000" endA="300" endPos="55000" dir="5400000" sy="-100000" algn="bl" rotWithShape="0"/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05600" y="2019300"/>
              <a:ext cx="2667000" cy="401573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467100"/>
              <a:ext cx="1081768" cy="108176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12469380" y="1075490"/>
            <a:ext cx="3886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>
                    <a:lumMod val="95000"/>
                  </a:schemeClr>
                </a:solidFill>
              </a:rPr>
              <a:t>Play tennis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98481" y="1161121"/>
            <a:ext cx="301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Go bowling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756" y="115855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Play baseball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409731" y="2176409"/>
            <a:ext cx="2074449" cy="25427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28099" y="2095499"/>
            <a:ext cx="1659901" cy="22098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3810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TextBox 18"/>
          <p:cNvSpPr txBox="1"/>
          <p:nvPr/>
        </p:nvSpPr>
        <p:spPr>
          <a:xfrm>
            <a:off x="-10695886" y="98601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Go bowling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8408" y="7203638"/>
            <a:ext cx="471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Play table tennis </a:t>
            </a:r>
          </a:p>
        </p:txBody>
      </p:sp>
    </p:spTree>
    <p:extLst>
      <p:ext uri="{BB962C8B-B14F-4D97-AF65-F5344CB8AC3E}">
        <p14:creationId xmlns:p14="http://schemas.microsoft.com/office/powerpoint/2010/main" val="2582006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973">
        <p159:morph option="byObject"/>
      </p:transition>
    </mc:Choice>
    <mc:Fallback xmlns="">
      <p:transition spd="slow" advTm="38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 table 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 table 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extLst>
    <p:ext uri="{E180D4A7-C9FB-4DFB-919C-405C955672EB}">
      <p14:showEvtLst xmlns:p14="http://schemas.microsoft.com/office/powerpoint/2010/main">
        <p14:triggerEvt type="onClick" time="18051" objId="3"/>
        <p14:triggerEvt type="onClick" time="26124" objId="3"/>
        <p14:triggerEvt type="onClick" time="32163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115763"/>
            <a:ext cx="1919123" cy="2116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93274" y="2932632"/>
            <a:ext cx="3314038" cy="406222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CYAM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1ooooAKK7TwF8LvG3jewm1Dw/o5ms4SVaeWRY0Zh1VS33j9KzV8D+LpPE7+GYfD9/Nq6ZzbRRFmx/e44x79KV0BztFbvizwf4o8JzpD4k0K+0t5BlPPjwG+h6GsRFaRwiKzMegUZJpgNoqSaGaFgs0MkRPQOpX+dR0AFFd58IPhV4n+J2oXMGhrbwWtoB9pu7liI4yei8AksfQUvxf8AhT4n+GN/bw64Le4tbrP2e7tmJjcjqvIyD7GlcDgqKK9K+GvwR8fePtJOr6NY28Gn5Kx3F3N5aykddg6n64xTA81oroPHng7xB4I1x9H8RWRtrgDKsrBkkX1VhwRXP0AFFXNG0661fVrXS7GPzLm6lWKJc4yxOK+kZf2S9Sl8LfaNM8SC71wReZ9l+zYhdsfdDZyPTJFK4HzFRXd+Lfg/8TPCemPqev8Ag7UrOyT78+0Oqe52k4Hua4SncAoqaytbi9vIbO0hea4nkWOKNBlnYnAA/GvqDRv2NfEc3hhNQ1rxXZabqLx7/sa2zSiMkcKz5HPrgUrgfLNFbvjvwrq3gvxPd+HtajVLq2P3kOUkU9GU9wa+ifgP+zZoPiTwPa+JvF97fmTUE8y3tbVxGI07FiQSSetFwPlmivRPj58PIfhz40Gl2V5JdWFxF51s0oG9Rkgq2OCR6153TAKKKKACiiigD7v/AGV7m3uvgToq24UGEzRSgf3xIxOfwIr0XwPaW8Oo6ndrBGtxIyI8u35ioHAz6c18k/swfE298LaFqugrpZ1KMzrcxKJSpjLDDdAcjgV798GviE2u+LdQ0vUbJdMeWDz7eN2Pz7ThuSB/eH5Vj7aHP7O+p3vLcT9W+tcvud7rvba99/I0P2mNFtNZ+F+qx3UKu0UJkiYjlGBGCKi/Yw+FvhzQPhjpXi+4063u9e1mE3DXMyBzDESQqJn7vAySOTmtj47XFqvw11stcwAi0cgeYMkgZ4rW/ZJ1WPVv2fPCcsbAm3tWtX9mjdl/litPtHFZpGv8Z/hz4Z8e+EbvT9W0u3adY2a2uFjCyRPjghhzX5f63YSaXrF5pspy9tM0RPrg4zX67amM2cv+6f5V+U3xaAHxJ10L0+1H+Qo6iPp7/gn5Ilz4U8R6bEB9oGoRyH/dMeAfp8pr6I+Ivwp8J+PtIt9M8URXVzBbyGVBFN5eHIxnivmv/gm3Gx1nxnJu+UW1soHuWfn9K+z3p2A+PPjT+ybotvpEuofD27u4LqBCzWd3L5iygf3WxkH869s+FNrDYfDnQrGBVRILGOPavQEDB/XNegawOteWeFfEOjaLda3o2qatZWJtr9zAtxOqZR/m4yegOaTajq2VCE6j5YK78jwr9uOCFtN0m5ZR5yXTKrd9pXkV8qV9IftpeItL1WbSLTS9Qt7xVleR2hcMBxgcj61830RaeqFOEoPlkrM6/wCDMyQfFPw7JJjab1F59TwP51+nfgD5tKlk4/1xjB9lAH881+Unh64mtNe0+5t2KyxXMbIR2IYV+oPwJk1Z/AiJrsZj1NLqX7QDj7zEMDxx0YdKL+9YpU703O60drddb/hpr8jqPEMcc2nywzRrJG6lXRhkMCOQRX5efHLQbTw18V/EGj2EYitIrotDGOiKw3AD6Zr9Rtb/AOPU1+YP7Qt8uofGfxNcKcqLwxg+ygD+lPqZlj9meGGf49eDo51DJ/aSEg+oyRX6d6x/x5SfSvyt+DWrRaF8VvDOrTlhFbalEz7Rk7d2D/Ov0R1P4zfDuWyk261Lkj7ptJc/+g1nOrCDtJpHZhsBisVFyoU5SS3sm7fcfFn7aE0cnxg8tMbotPiV/rljX2B8FHR/hF4ZdPunTYv/AEGvgz49eIofFHxY17VrZmNs0/lw7hg7EAUcdulfRnwl8M/Fi8+GWh3Wja61rp8torQRfbSmF+mDipqVHBKSi36GmCwUcRUlCpUjTt/N+XqeU/tmakt38VY7FGB+xWaq3szEt/LFeIV0XxKub+68eay2p3D3F3HdPDLI77ixQ7evfpXO1rF3VziqRUZuKd7de4UUUVRAUUUUAeofs469rHhzxfe6jo9qtzIbIxOjxM64LKRwOc8V6drtz4q8e+O9BjvbNbBzObdZfs8kaKsgI+YnOfm21tfsM6OLfwrrmuMuJLy7W3Rv9iNcn9W/SvVPiXpmo6pZyWelRtLfOAYVVwp3DnIJ6GuWtRlK75tOx7eX4+lSUKcaaVS6tNvbXR22sup5147+C+t6T4S1PU59Ysp/s9rJIY0R8thTwCasfsDfEPRNN8Da14Y17Vrawa1vRc2xuH2hkkXDAH2Zf1rMvfh78Tri2Zbmyv2jxyJr5SD+G815j8G/AWsv8br3wGXhsrqa3ldDOTswnzDoD23D8K5aDcIS9nTafn1PbzenTxGLo/XMXGcXdNxS91eiv1PuvV/iP4Dhs5i3irTHOw4VJd7E47AV+YXj+7W+8b61dRtuSS8k2n1AOB/Kvto/s9eJFUs+u6SMDOAsh/pXw74ts5NP8U6rYy8vBeSoT64Y10YapXm37WNjyc7wWV4VQ+oV3Ubve6tba3ReZ9Mf8E4tRWHxt4p0tjg3OnxTL/wByP8A2evt96+Dv2FU/s3xhHqrfKLyY2uf9kjA/wDHjX3i3SuqLvc8BmVq4+WvnXUPAtj428ceJLq81o6f9luVjVVVSWyOTyfavo7VB8or5N8SeCdc8TavrHiK1ewi08XkkZkuLgJyDzx+Nc+LV4JcvNrsezkMuXFqXt/ZaP3rJ/Kz7ni/7T3hmz8K+IdNsLLUv7QRondpPl+U7sY4PtXj9evfGHwnc2mjNfPdWkrWsmSsLMTtPBPIHtXkNXhv4aVreRz5u74ycva+0v8Aa2vp2NvwNo99r3i3TdL02FprmWdSqA4zt5P8q+7vhZ8Q5PAtld6P8RU1JNQmlW4hkCLLujKheSp/2cfhXzf+xvoi3PjK71yRMi1jEMRPZm6/pX1d4h+Gtp491yOS41Kexa1tAuYow+/Lnrn8ajERq/HS3XTodOT18Fzewxy/dy1cl8SaTtbfR9dCTxD8dPAx06U276nLKFJVfsu3Jx6k1+cfiK/bVfEGoam/LXVzJMf+BMTX3T8SPgZY+H/BGs61F4hvJ3srOWZY2tlUMVUnGc8V8DjpRhnXd/bJL0HncMqhKCy2UpLW/N+HRG14FhiuPGuiQzvshfUIBI391N43H8Bmvu7UvBXwNisZJI/FhdguVH9pKSfw218rfssfDO/+Ivjif7PcJaW+mQGZ55ELKHPCjA+pP4V9NX/7POrQ27P/AMJPYHA/59n/AMawxcakprlpqS8z1OHauEo0JutjJUZN7Rvqkt3ZPzPh1NPutb8YNplkhe4vL1oox7lzX1xpPws+Jmn6NBaWWprBbQxBEjTU3UAAeg4rhfhP8N5/D/7QGrR6golj0yQvbyBcK5fBDDPpmvsJOLD/AIB/SuidCNZLmurHi4HNauXVJuioy5u6ufmf8U9D1Dw7491XTNTUC5WXzGIbcG3jdkHv1rmK95/bK0tYvGWn6wi4+0QtDIfdDkfof0rwat4qyseZUm5zcn11CiiiqICiiigD7a/Y72r8I7UL3uZmP13V68FA1u3k9Aa8D/Ym1iO68GX+jlh5tjdlsd9jgEH8wa97uH26rbr/ALJP60kDOhvRutHHsa+cfiXb3fh34oaZ400e5NnqMMUsayqgbdldpBB46EdfevpCT5rc+4rN8LeHdJ1ae/fWNNtb+PcqRpcRBwCOSRnoeRWdaEpwcYuzOzL69LD4qnVrR5opptd/LU8Eu/jD8RLiExt4iaMEdY7aJT+YXNfLXxPtZofGF3cyszi8P2gOf4ifvfjnNfp+ngLwTH8yeE9GB97RD/MV82/tv/D6xm8K22u6Pp1vbSaezBkt4ggKdTwB6Z/IVyYbDVqU+apO6Poc9zrLcfh40sJhlTad7qy6baI4j4IRTaT4Q066s2CziBbmJsZw5YsP1Feq2/7QniyOILcaRo87gcttkXP4Bq8i+B+qx33gnTYAV8y2heBwP9mQkZ/BhXvWi/AfRdZ0Ky1Vde1C2a6hWVoxEjhSew6cVGIhiGl7B97k8N4nJ6TqRzSF07crs3be+2vY5LWfj14wuoWSGy0m0JHDJEzEf99NVPT7y7l8I6RBcSZ3pLdOBwGd5X5x9AK7+4/Z80OCFnl8QalNgEhREi5P61xd3ai20PRdv3fsjR591lcVeDp4iMm6zHxLisnqxpxyyFrXu7Ndrb69zzzx1YpqNneWT9JomT6Z718xyxvFK8Ugw6MVYehHWvqnXv8Aj9I9QRXzn8QrL7D4uvkxhJWEyfRhn+ea6IO1aUe+p8q/hR9GfsbW6r4deUAZkumJP04/pXWfF7xFq0PjuUaZfX9klrCsAeCV4wx+83I68nH4Vx37HmpRReFL/PL2czEr3OeQPxJxX2f4c02K20K0tLiGKV1jzIWQHLnljz7k0sRQdanyqVj18jzSnlmK+sVKSqKzVm7b9dmfFGteIPEeqWElnea5qt1FIpVo5Lp3Ug+ozzXzNe28lndzWsylJIXKMCMEEHFfrdrFpaR2zNHaW6H1WJQf5V+d37VHhX+yfjNNJBHst9YZJkwON7EBv1rPC4aWHvzSvc6+IM8o5tKDpUFT5b7Pe9uyR9P/ALCvhddB+Fv9pSRhbrVpDO5xztHCj8q9+1j/AI8pPpXGfBW0jsfBWl2kahVjtUAA7cZrs9Y/48pPpXYtj5s8NvrZY/iQ1wFAM9suT7qx/oRXpL8WB/3P6VwmqKp8X2jfxYkUf+On+ld1ccWDf7n9KYHx7+2VtNlpZ/i+1tj/AL4NfNde9ftiaokniPTdJRstEjTSD0zwP614LSQBSikpw6UwG0UVp+H9E1DXLv7PYwlgPvyNwiD1J/p1pNpK7A779mTxmPB/xPtPtLMNP1IfZLnHO3J+V/wP6E19vagf+JraSqQUdDgjoec/1r4/8J+FdP8AD8W9AJ7xhh52HP0UdhXq/wAOfFWoQa5YabfX0stgT5UaSHIjJ+7g+meK5Y4qLnboXyOx9KR/Nbj6Ve8KKI4yo7sSaz7I7rVfpV/w23z/AImusg6Q/drz74uaXHq3hfUbKSMPvhLAEdSOf/rfjXoP8Fc74nQMrZ6EUAfAfw6+x+D/ABNdaVLqiNJPdMI7QjDIBnBz7qR9cV7boHxo8ZaJp8enQHT7m1hysIngyyrngZUjNeP+KPAVx4k/aS0fw7ZlojfXAEkij/VpGx3N+CivfNQ/Z78URzN9i1jSriLPys++Nse4wf515GLhiVZ0W/M+04Slk6lVWZ8vTlun5316dDG1j46eOby2aKI6bZk/xw2+WH03EimaFqB1X4dWEkj77mxvZoZSepEn7wH891aQ/Z/8WH/j41TSIk7kO7H8ttUNd8G3fw+kgt31L7baaiQJWEexVkXO3jJ/vHn3pYP60qnNWvY7eKZZDLCKGXuPOnfRPVddbfqcbr3/ACEF+p/lXjfxT04al8UrbSYW2b7eCNmAzt+XJOPpXsuv/Lds3oDXlvhj/if+PdZ8Tthoo38iA9icAZH/AAEf+PV2VJ8tSUuyPgktEeofsw+Ev7J8a/Yor+a5tpis8yMgUfu+R39cflX25Z/6lfpXy7+zdCreJb64I5SAKPxYV9RWf+pT6Vth25QTkTLcqa5/x6NXyR+1xpENxb6RrLLiSyvY/mx2LqMfqfyr631z/j0avnD9pCwOpeCry2X75YbD6Ng4P54q5/CxLc9q+FDB/DNg69DbJ/IV1Wsf8eUn0rzb9mrV11r4Z6TeKfnEOyQf3WHUfhXpOsf8eUn0qk7oR4h4hvoLXx5pEM0ip5ryKMnHJGB+v8673Xry203Qbi9vJBFBDGWdm47dPrXzr8ZtSF742mhifKWYEQIP8XU/r/KuVvNU1O8gWC71G7uIk+6kszMo/AmuSeL5ZNWNFA8i+OLarqHjq9169Qm2vX/0dhyFUDhD6EVwVfQ+o2drqFnJZ3kKywyDDKf5j0PvXjfjTwtdeH7nzF3TWMh/dy4+7/st6H+dVh8Qp+7LcUo2Ocpw6U2nqOK6iDsfB/gW71PZeanvtLM8hMYkkHt6D3r1PTrG00+0S1soEghToqj9T6n3qxRXj1a0qj1N1FIKVWZWDKSGByCOxpKKyGfRnwz+Imi6n4fhh1bUray1GBdkqzuEEmP41J4OfSvQfCl1Bchbi2mSaGQkpIjZVhnqDXxlX0f+zdqq3nhMWTNmWxmMZH+yfmX+Z/KvSw+Ic3yyMpRtqe2r92sPxIuYyfattPu1la+uYa6yDxv4ReGYbv43a34pkjydOhlt4WPQNK4z+in8697HSvPfgtbhdI1TUcfNfalM4PqqnaP616CvSklYCC5H7tq8u+MmkjVfCN4ir+9g/fRnuCOv6Z/KvU5/uNXJ67GskckbjKsCrD1B60NXVgPhj4m+MrWy024tI50bVJE8oxKcmMkcs3p6/lXM/Ba6zZ6jZE8rIso/EYP8hSftG6EdG+IEzhcLOCp/3kOD+mKxfhDcGLxS8GeJ7dxj3GD/AENck6VqUu/+Ron7x9bfs2MP7c1FO5hU/wDjwr6es/8AUp9K+Tf2fb5bbx4tuxwLmFkH1HI/lX1lZ/6lPpWuGd6aJnuVNc/49Gr5++OUgXQWXu86gfqa+gdc/wCPRq+a/j9dgPZ2IPzMzSsPboP61dZ2psUdyL9nbx3png26u9J1iRoNNu3MqShSywyHrkDsa9X+Ifxe8JWPh2f+xdVg1PUJE2wRQgkKT/ExI4Ar5Vorz44mcY8pq4psfcTSXE8k8zl5ZGLux6knqaZRRXMUFRXltBeW0ltdRLLDINrowyCKlooA8Z8c+Ep9BmN1bbptOc/K/UxH+639DXPRITGDX0JPFHPC8M0ayRuCrIwyGHoa42b4eaeZnNvezQxFiVj2Bto9M130sUrWmZuHY7WiiiuA0CiiigAr0D4D+JV8P+N4oLmQJZ6hiCQk8K2fkb8+Pxrz+gcHI4NVCThJSQNXPvqL7o+lYXjm8XT/AA7e3znAhhZgffHH64rxj4efHmPTtHi07xTY3V1JAgRLq3wWdR03gkc+9YPxk+Lp8Y6M+h6Na3On2Un+umdh5r/THAr03iafLe5jyO57p8KIhB4H0pRj5oBIcdyxLf1rsF6VyXwy2jwZowX7osYsf98iutTpW62JI5fumuY1oferqJOhrm9aX71MD4u/bL0sLdpfKvKzq2fZ1wf1UV4p8Lc/8JpaY/uSf+gGvo39smIHRpH9IoT/AORGr5/+D9sZfEstxj5YLdufdiAP0zWFR2hIpbo9s8L6m+j+IbHU4zg28yufpnmvt/RrmG8022vLdg8M0SyIw7gjIr4Or1z4T/GWfwppaaNrFjLqFjF/qHjcCSIf3eeCK5MNWULxlsXONz6Q1z/j0avjz4pawus+MryaJt0ELeTEexC9/wA816N8RvjlHrGjS6b4d065tGnBWS5nYblU9QoHf3rxA8nJ5NVia6kuWIQjYKKKK4iwooooAKKKKACiilHSgCX7PJn+H86Psz+q1boqOZjsVfsrf3lpfsp/vj8qs0UczCxW+y/7f6Uv2X/b/SrFFHMwsV/so/vn8qPso/vn8qsUUXYWPq74L3Yu/AGjyA522/ln2Kkr/Su9SvFv2ZNUFx4fvNKZvntLjeo/2HH+INe0JXuUpc0EznkrMR657WR96uiesHWl5atBHyT+2dKsejsmeWjhX/yIx/pXknwY0pk0K51BvlNzLtQkdVXj+ZP5V3n7Y95JqHiOz0O1+eaa5WNVH+yuP5t+hpui2EWl6Ta6fD9yCMJn1Pc/nXBi6nLHlXVmkFqL9lb++tH2Z/7y1aorzuZmtiobaT/Z/OkNvL/dH51coo5mFikYZf7hpDFJ/cb8qvUUcwWM8o/91vypK0aKfMFjOorQKqeqg/hSGOM/wL+VHMFihSjpVwwRf3cfjQIYwOlHMFiSiiioGFFFFABRRRQAUUUUAdz8EPEK+H/HtoZ5Nlre/wCjTEngbj8p/BsfnX1ilfCwJBBBII6EV9U/BLxxD4q8Ox2d1Mo1eyQJOhPMijgSD19/evSwVXTkZlUXU9AesLxBIkMMs0hwkal2PoAMmt568p/aB8TRaN4cfTYJFN/ejaqA8qncn/PrXdKSim2ZpXPlTXS3ib4rahr8/wA1vp5aGDPQzMSzn8AQPrWtUVnbx2tuIY84BLEnqzE5JPuSalrxKtR1JXOhKyCiiishhRRRQAUUUUAFFFFABRRRQAUUUUAFFFFABRRRQAUUUUAFFFFABVnTb68029jvdPupbW5iOUliYqw/GiimnYDth8YfH/2fyTrEZ4xvNsm788Vxeq6jfareve6ldy3VxIctJI2SaKKuVSclaTEkkVKKKKzGFFFFABRRRQAUUUUAFFFFABRRRQAUUUUAf//Z"/>
          <p:cNvSpPr>
            <a:spLocks noChangeAspect="1" noChangeArrowheads="1"/>
          </p:cNvSpPr>
          <p:nvPr/>
        </p:nvSpPr>
        <p:spPr bwMode="auto">
          <a:xfrm>
            <a:off x="212725" y="-144463"/>
            <a:ext cx="2620954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4928148" y="2103063"/>
            <a:ext cx="2227066" cy="2623695"/>
            <a:chOff x="5791200" y="2019300"/>
            <a:chExt cx="3581400" cy="4015739"/>
          </a:xfrm>
          <a:effectLst>
            <a:reflection blurRad="6350" stA="50000" endA="300" endPos="55000" dir="5400000" sy="-100000" algn="bl" rotWithShape="0"/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05600" y="2019300"/>
              <a:ext cx="2667000" cy="401573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467100"/>
              <a:ext cx="1081768" cy="108176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10903985" y="7063188"/>
            <a:ext cx="4021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Play tennis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60026" y="1166018"/>
            <a:ext cx="3886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>
                    <a:lumMod val="95000"/>
                  </a:schemeClr>
                </a:solidFill>
              </a:rPr>
              <a:t>Go bowling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98481" y="1161121"/>
            <a:ext cx="301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Play baseball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755" y="1158555"/>
            <a:ext cx="337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Play table tennis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4531836" y="986011"/>
            <a:ext cx="319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Play baseball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2412" y="2476500"/>
            <a:ext cx="2142964" cy="2514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3810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7" name="Group 16"/>
          <p:cNvGrpSpPr/>
          <p:nvPr/>
        </p:nvGrpSpPr>
        <p:grpSpPr>
          <a:xfrm>
            <a:off x="16459200" y="2115763"/>
            <a:ext cx="1400029" cy="2265737"/>
            <a:chOff x="5791200" y="2019300"/>
            <a:chExt cx="3581400" cy="4015739"/>
          </a:xfrm>
          <a:effectLst>
            <a:reflection blurRad="6350" stA="50000" endA="300" endPos="55000" dir="5400000" sy="-100000" algn="bl" rotWithShape="0"/>
          </a:effectLst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05600" y="2019300"/>
              <a:ext cx="2667000" cy="401573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467100"/>
              <a:ext cx="1081768" cy="108176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5119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4584">
        <p159:morph option="byObject"/>
      </p:transition>
    </mc:Choice>
    <mc:Fallback xmlns="">
      <p:transition spd="slow" advTm="34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 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 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triggerEvt type="onClick" time="16214" objId="4"/>
        <p14:triggerEvt type="onClick" time="22436" objId="4"/>
        <p14:triggerEvt type="onClick" time="29221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662512" y="2212147"/>
            <a:ext cx="1956293" cy="23979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CYAM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1ooooAKK7TwF8LvG3jewm1Dw/o5ms4SVaeWRY0Zh1VS33j9KzV8D+LpPE7+GYfD9/Nq6ZzbRRFmx/e44x79KV0BztFbvizwf4o8JzpD4k0K+0t5BlPPjwG+h6GsRFaRwiKzMegUZJpgNoqSaGaFgs0MkRPQOpX+dR0AFFd58IPhV4n+J2oXMGhrbwWtoB9pu7liI4yei8AksfQUvxf8AhT4n+GN/bw64Le4tbrP2e7tmJjcjqvIyD7GlcDgqKK9K+GvwR8fePtJOr6NY28Gn5Kx3F3N5aykddg6n64xTA81oroPHng7xB4I1x9H8RWRtrgDKsrBkkX1VhwRXP0AFFXNG0661fVrXS7GPzLm6lWKJc4yxOK+kZf2S9Sl8LfaNM8SC71wReZ9l+zYhdsfdDZyPTJFK4HzFRXd+Lfg/8TPCemPqev8Ag7UrOyT78+0Oqe52k4Hua4SncAoqaytbi9vIbO0hea4nkWOKNBlnYnAA/GvqDRv2NfEc3hhNQ1rxXZabqLx7/sa2zSiMkcKz5HPrgUrgfLNFbvjvwrq3gvxPd+HtajVLq2P3kOUkU9GU9wa+ifgP+zZoPiTwPa+JvF97fmTUE8y3tbVxGI07FiQSSetFwPlmivRPj58PIfhz40Gl2V5JdWFxF51s0oG9Rkgq2OCR6153TAKKKKACiiigD7v/AGV7m3uvgToq24UGEzRSgf3xIxOfwIr0XwPaW8Oo6ndrBGtxIyI8u35ioHAz6c18k/swfE298LaFqugrpZ1KMzrcxKJSpjLDDdAcjgV798GviE2u+LdQ0vUbJdMeWDz7eN2Pz7ThuSB/eH5Vj7aHP7O+p3vLcT9W+tcvud7rvba99/I0P2mNFtNZ+F+qx3UKu0UJkiYjlGBGCKi/Yw+FvhzQPhjpXi+4063u9e1mE3DXMyBzDESQqJn7vAySOTmtj47XFqvw11stcwAi0cgeYMkgZ4rW/ZJ1WPVv2fPCcsbAm3tWtX9mjdl/litPtHFZpGv8Z/hz4Z8e+EbvT9W0u3adY2a2uFjCyRPjghhzX5f63YSaXrF5pspy9tM0RPrg4zX67amM2cv+6f5V+U3xaAHxJ10L0+1H+Qo6iPp7/gn5Ilz4U8R6bEB9oGoRyH/dMeAfp8pr6I+Ivwp8J+PtIt9M8URXVzBbyGVBFN5eHIxnivmv/gm3Gx1nxnJu+UW1soHuWfn9K+z3p2A+PPjT+ybotvpEuofD27u4LqBCzWd3L5iygf3WxkH869s+FNrDYfDnQrGBVRILGOPavQEDB/XNegawOteWeFfEOjaLda3o2qatZWJtr9zAtxOqZR/m4yegOaTajq2VCE6j5YK78jwr9uOCFtN0m5ZR5yXTKrd9pXkV8qV9IftpeItL1WbSLTS9Qt7xVleR2hcMBxgcj61830RaeqFOEoPlkrM6/wCDMyQfFPw7JJjab1F59TwP51+nfgD5tKlk4/1xjB9lAH881+Unh64mtNe0+5t2KyxXMbIR2IYV+oPwJk1Z/AiJrsZj1NLqX7QDj7zEMDxx0YdKL+9YpU703O60drddb/hpr8jqPEMcc2nywzRrJG6lXRhkMCOQRX5efHLQbTw18V/EGj2EYitIrotDGOiKw3AD6Zr9Rtb/AOPU1+YP7Qt8uofGfxNcKcqLwxg+ygD+lPqZlj9meGGf49eDo51DJ/aSEg+oyRX6d6x/x5SfSvyt+DWrRaF8VvDOrTlhFbalEz7Rk7d2D/Ov0R1P4zfDuWyk261Lkj7ptJc/+g1nOrCDtJpHZhsBisVFyoU5SS3sm7fcfFn7aE0cnxg8tMbotPiV/rljX2B8FHR/hF4ZdPunTYv/AEGvgz49eIofFHxY17VrZmNs0/lw7hg7EAUcdulfRnwl8M/Fi8+GWh3Wja61rp8torQRfbSmF+mDipqVHBKSi36GmCwUcRUlCpUjTt/N+XqeU/tmakt38VY7FGB+xWaq3szEt/LFeIV0XxKub+68eay2p3D3F3HdPDLI77ixQ7evfpXO1rF3VziqRUZuKd7de4UUUVRAUUUUAeofs469rHhzxfe6jo9qtzIbIxOjxM64LKRwOc8V6drtz4q8e+O9BjvbNbBzObdZfs8kaKsgI+YnOfm21tfsM6OLfwrrmuMuJLy7W3Rv9iNcn9W/SvVPiXpmo6pZyWelRtLfOAYVVwp3DnIJ6GuWtRlK75tOx7eX4+lSUKcaaVS6tNvbXR22sup5147+C+t6T4S1PU59Ysp/s9rJIY0R8thTwCasfsDfEPRNN8Da14Y17Vrawa1vRc2xuH2hkkXDAH2Zf1rMvfh78Tri2Zbmyv2jxyJr5SD+G815j8G/AWsv8br3wGXhsrqa3ldDOTswnzDoD23D8K5aDcIS9nTafn1PbzenTxGLo/XMXGcXdNxS91eiv1PuvV/iP4Dhs5i3irTHOw4VJd7E47AV+YXj+7W+8b61dRtuSS8k2n1AOB/Kvto/s9eJFUs+u6SMDOAsh/pXw74ts5NP8U6rYy8vBeSoT64Y10YapXm37WNjyc7wWV4VQ+oV3Ubve6tba3ReZ9Mf8E4tRWHxt4p0tjg3OnxTL/wByP8A2evt96+Dv2FU/s3xhHqrfKLyY2uf9kjA/wDHjX3i3SuqLvc8BmVq4+WvnXUPAtj428ceJLq81o6f9luVjVVVSWyOTyfavo7VB8or5N8SeCdc8TavrHiK1ewi08XkkZkuLgJyDzx+Nc+LV4JcvNrsezkMuXFqXt/ZaP3rJ/Kz7ni/7T3hmz8K+IdNsLLUv7QRondpPl+U7sY4PtXj9evfGHwnc2mjNfPdWkrWsmSsLMTtPBPIHtXkNXhv4aVreRz5u74ycva+0v8Aa2vp2NvwNo99r3i3TdL02FprmWdSqA4zt5P8q+7vhZ8Q5PAtld6P8RU1JNQmlW4hkCLLujKheSp/2cfhXzf+xvoi3PjK71yRMi1jEMRPZm6/pX1d4h+Gtp491yOS41Kexa1tAuYow+/Lnrn8ajERq/HS3XTodOT18Fzewxy/dy1cl8SaTtbfR9dCTxD8dPAx06U276nLKFJVfsu3Jx6k1+cfiK/bVfEGoam/LXVzJMf+BMTX3T8SPgZY+H/BGs61F4hvJ3srOWZY2tlUMVUnGc8V8DjpRhnXd/bJL0HncMqhKCy2UpLW/N+HRG14FhiuPGuiQzvshfUIBI391N43H8Bmvu7UvBXwNisZJI/FhdguVH9pKSfw218rfssfDO/+Ivjif7PcJaW+mQGZ55ELKHPCjA+pP4V9NX/7POrQ27P/AMJPYHA/59n/AMawxcakprlpqS8z1OHauEo0JutjJUZN7Rvqkt3ZPzPh1NPutb8YNplkhe4vL1oox7lzX1xpPws+Jmn6NBaWWprBbQxBEjTU3UAAeg4rhfhP8N5/D/7QGrR6golj0yQvbyBcK5fBDDPpmvsJOLD/AIB/SuidCNZLmurHi4HNauXVJuioy5u6ufmf8U9D1Dw7491XTNTUC5WXzGIbcG3jdkHv1rmK95/bK0tYvGWn6wi4+0QtDIfdDkfof0rwat4qyseZUm5zcn11CiiiqICiiigD7a/Y72r8I7UL3uZmP13V68FA1u3k9Aa8D/Ym1iO68GX+jlh5tjdlsd9jgEH8wa97uH26rbr/ALJP60kDOhvRutHHsa+cfiXb3fh34oaZ400e5NnqMMUsayqgbdldpBB46EdfevpCT5rc+4rN8LeHdJ1ae/fWNNtb+PcqRpcRBwCOSRnoeRWdaEpwcYuzOzL69LD4qnVrR5opptd/LU8Eu/jD8RLiExt4iaMEdY7aJT+YXNfLXxPtZofGF3cyszi8P2gOf4ifvfjnNfp+ngLwTH8yeE9GB97RD/MV82/tv/D6xm8K22u6Pp1vbSaezBkt4ggKdTwB6Z/IVyYbDVqU+apO6Poc9zrLcfh40sJhlTad7qy6baI4j4IRTaT4Q066s2CziBbmJsZw5YsP1Feq2/7QniyOILcaRo87gcttkXP4Bq8i+B+qx33gnTYAV8y2heBwP9mQkZ/BhXvWi/AfRdZ0Ky1Vde1C2a6hWVoxEjhSew6cVGIhiGl7B97k8N4nJ6TqRzSF07crs3be+2vY5LWfj14wuoWSGy0m0JHDJEzEf99NVPT7y7l8I6RBcSZ3pLdOBwGd5X5x9AK7+4/Z80OCFnl8QalNgEhREi5P61xd3ai20PRdv3fsjR591lcVeDp4iMm6zHxLisnqxpxyyFrXu7Ndrb69zzzx1YpqNneWT9JomT6Z718xyxvFK8Ugw6MVYehHWvqnXv8Aj9I9QRXzn8QrL7D4uvkxhJWEyfRhn+ea6IO1aUe+p8q/hR9GfsbW6r4deUAZkumJP04/pXWfF7xFq0PjuUaZfX9klrCsAeCV4wx+83I68nH4Vx37HmpRReFL/PL2czEr3OeQPxJxX2f4c02K20K0tLiGKV1jzIWQHLnljz7k0sRQdanyqVj18jzSnlmK+sVKSqKzVm7b9dmfFGteIPEeqWElnea5qt1FIpVo5Lp3Ug+ozzXzNe28lndzWsylJIXKMCMEEHFfrdrFpaR2zNHaW6H1WJQf5V+d37VHhX+yfjNNJBHst9YZJkwON7EBv1rPC4aWHvzSvc6+IM8o5tKDpUFT5b7Pe9uyR9P/ALCvhddB+Fv9pSRhbrVpDO5xztHCj8q9+1j/AI8pPpXGfBW0jsfBWl2kahVjtUAA7cZrs9Y/48pPpXYtj5s8NvrZY/iQ1wFAM9suT7qx/oRXpL8WB/3P6VwmqKp8X2jfxYkUf+On+ld1ccWDf7n9KYHx7+2VtNlpZ/i+1tj/AL4NfNde9ftiaokniPTdJRstEjTSD0zwP614LSQBSikpw6UwG0UVp+H9E1DXLv7PYwlgPvyNwiD1J/p1pNpK7A779mTxmPB/xPtPtLMNP1IfZLnHO3J+V/wP6E19vagf+JraSqQUdDgjoec/1r4/8J+FdP8AD8W9AJ7xhh52HP0UdhXq/wAOfFWoQa5YabfX0stgT5UaSHIjJ+7g+meK5Y4qLnboXyOx9KR/Nbj6Ve8KKI4yo7sSaz7I7rVfpV/w23z/AImusg6Q/drz74uaXHq3hfUbKSMPvhLAEdSOf/rfjXoP8Fc74nQMrZ6EUAfAfw6+x+D/ABNdaVLqiNJPdMI7QjDIBnBz7qR9cV7boHxo8ZaJp8enQHT7m1hysIngyyrngZUjNeP+KPAVx4k/aS0fw7ZlojfXAEkij/VpGx3N+CivfNQ/Z78URzN9i1jSriLPys++Nse4wf515GLhiVZ0W/M+04Slk6lVWZ8vTlun5316dDG1j46eOby2aKI6bZk/xw2+WH03EimaFqB1X4dWEkj77mxvZoZSepEn7wH891aQ/Z/8WH/j41TSIk7kO7H8ttUNd8G3fw+kgt31L7baaiQJWEexVkXO3jJ/vHn3pYP60qnNWvY7eKZZDLCKGXuPOnfRPVddbfqcbr3/ACEF+p/lXjfxT04al8UrbSYW2b7eCNmAzt+XJOPpXsuv/Lds3oDXlvhj/if+PdZ8Tthoo38iA9icAZH/AAEf+PV2VJ8tSUuyPgktEeofsw+Ev7J8a/Yor+a5tpis8yMgUfu+R39cflX25Z/6lfpXy7+zdCreJb64I5SAKPxYV9RWf+pT6Vth25QTkTLcqa5/x6NXyR+1xpENxb6RrLLiSyvY/mx2LqMfqfyr631z/j0avnD9pCwOpeCry2X75YbD6Ng4P54q5/CxLc9q+FDB/DNg69DbJ/IV1Wsf8eUn0rzb9mrV11r4Z6TeKfnEOyQf3WHUfhXpOsf8eUn0qk7oR4h4hvoLXx5pEM0ip5ryKMnHJGB+v8673Xry203Qbi9vJBFBDGWdm47dPrXzr8ZtSF742mhifKWYEQIP8XU/r/KuVvNU1O8gWC71G7uIk+6kszMo/AmuSeL5ZNWNFA8i+OLarqHjq9169Qm2vX/0dhyFUDhD6EVwVfQ+o2drqFnJZ3kKywyDDKf5j0PvXjfjTwtdeH7nzF3TWMh/dy4+7/st6H+dVh8Qp+7LcUo2Ocpw6U2nqOK6iDsfB/gW71PZeanvtLM8hMYkkHt6D3r1PTrG00+0S1soEghToqj9T6n3qxRXj1a0qj1N1FIKVWZWDKSGByCOxpKKyGfRnwz+Imi6n4fhh1bUray1GBdkqzuEEmP41J4OfSvQfCl1Bchbi2mSaGQkpIjZVhnqDXxlX0f+zdqq3nhMWTNmWxmMZH+yfmX+Z/KvSw+Ic3yyMpRtqe2r92sPxIuYyfattPu1la+uYa6yDxv4ReGYbv43a34pkjydOhlt4WPQNK4z+in8697HSvPfgtbhdI1TUcfNfalM4PqqnaP616CvSklYCC5H7tq8u+MmkjVfCN4ir+9g/fRnuCOv6Z/KvU5/uNXJ67GskckbjKsCrD1B60NXVgPhj4m+MrWy024tI50bVJE8oxKcmMkcs3p6/lXM/Ba6zZ6jZE8rIso/EYP8hSftG6EdG+IEzhcLOCp/3kOD+mKxfhDcGLxS8GeJ7dxj3GD/AENck6VqUu/+Ron7x9bfs2MP7c1FO5hU/wDjwr6es/8AUp9K+Tf2fb5bbx4tuxwLmFkH1HI/lX1lZ/6lPpWuGd6aJnuVNc/49Gr5++OUgXQWXu86gfqa+gdc/wCPRq+a/j9dgPZ2IPzMzSsPboP61dZ2psUdyL9nbx3png26u9J1iRoNNu3MqShSywyHrkDsa9X+Ifxe8JWPh2f+xdVg1PUJE2wRQgkKT/ExI4Ar5Vorz44mcY8pq4psfcTSXE8k8zl5ZGLux6knqaZRRXMUFRXltBeW0ltdRLLDINrowyCKlooA8Z8c+Ep9BmN1bbptOc/K/UxH+639DXPRITGDX0JPFHPC8M0ayRuCrIwyGHoa42b4eaeZnNvezQxFiVj2Bto9M130sUrWmZuHY7WiiiuA0CiiigAr0D4D+JV8P+N4oLmQJZ6hiCQk8K2fkb8+Pxrz+gcHI4NVCThJSQNXPvqL7o+lYXjm8XT/AA7e3znAhhZgffHH64rxj4efHmPTtHi07xTY3V1JAgRLq3wWdR03gkc+9YPxk+Lp8Y6M+h6Na3On2Un+umdh5r/THAr03iafLe5jyO57p8KIhB4H0pRj5oBIcdyxLf1rsF6VyXwy2jwZowX7osYsf98iutTpW62JI5fumuY1oferqJOhrm9aX71MD4u/bL0sLdpfKvKzq2fZ1wf1UV4p8Lc/8JpaY/uSf+gGvo39smIHRpH9IoT/AORGr5/+D9sZfEstxj5YLdufdiAP0zWFR2hIpbo9s8L6m+j+IbHU4zg28yufpnmvt/RrmG8022vLdg8M0SyIw7gjIr4Or1z4T/GWfwppaaNrFjLqFjF/qHjcCSIf3eeCK5MNWULxlsXONz6Q1z/j0avjz4pawus+MryaJt0ELeTEexC9/wA816N8RvjlHrGjS6b4d065tGnBWS5nYblU9QoHf3rxA8nJ5NVia6kuWIQjYKKKK4iwooooAKKKKACiilHSgCX7PJn+H86Psz+q1boqOZjsVfsrf3lpfsp/vj8qs0UczCxW+y/7f6Uv2X/b/SrFFHMwsV/so/vn8qPso/vn8qsUUXYWPq74L3Yu/AGjyA522/ln2Kkr/Su9SvFv2ZNUFx4fvNKZvntLjeo/2HH+INe0JXuUpc0EznkrMR657WR96uiesHWl5atBHyT+2dKsejsmeWjhX/yIx/pXknwY0pk0K51BvlNzLtQkdVXj+ZP5V3n7Y95JqHiOz0O1+eaa5WNVH+yuP5t+hpui2EWl6Ta6fD9yCMJn1Pc/nXBi6nLHlXVmkFqL9lb++tH2Z/7y1aorzuZmtiobaT/Z/OkNvL/dH51coo5mFikYZf7hpDFJ/cb8qvUUcwWM8o/91vypK0aKfMFjOorQKqeqg/hSGOM/wL+VHMFihSjpVwwRf3cfjQIYwOlHMFiSiiioGFFFFABRRRQAUUUUAdz8EPEK+H/HtoZ5Nlre/wCjTEngbj8p/BsfnX1ilfCwJBBBII6EV9U/BLxxD4q8Ox2d1Mo1eyQJOhPMijgSD19/evSwVXTkZlUXU9AesLxBIkMMs0hwkal2PoAMmt568p/aB8TRaN4cfTYJFN/ejaqA8qncn/PrXdKSim2ZpXPlTXS3ib4rahr8/wA1vp5aGDPQzMSzn8AQPrWtUVnbx2tuIY84BLEnqzE5JPuSalrxKtR1JXOhKyCiiishhRRRQAUUUUAFFFFABRRRQAUUUUAFFFFABRRRQAUUUUAFFFFABVnTb68029jvdPupbW5iOUliYqw/GiimnYDth8YfH/2fyTrEZ4xvNsm788Vxeq6jfareve6ldy3VxIctJI2SaKKuVSclaTEkkVKKKKzGFFFFABRRRQAUUUUAFFFFABRRRQAUUUUAf//Z"/>
          <p:cNvSpPr>
            <a:spLocks noChangeAspect="1" noChangeArrowheads="1"/>
          </p:cNvSpPr>
          <p:nvPr/>
        </p:nvSpPr>
        <p:spPr bwMode="auto">
          <a:xfrm>
            <a:off x="212725" y="-144463"/>
            <a:ext cx="2620954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312955" y="7800668"/>
            <a:ext cx="4021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Go bowling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05410" y="1161119"/>
            <a:ext cx="3886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>
                    <a:lumMod val="95000"/>
                  </a:schemeClr>
                </a:solidFill>
              </a:rPr>
              <a:t>Play baseball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95931" y="1150663"/>
            <a:ext cx="423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Play table tennis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511" y="1161120"/>
            <a:ext cx="337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Play tennis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0" y="2857500"/>
            <a:ext cx="4212612" cy="49431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7" name="Group 16"/>
          <p:cNvGrpSpPr/>
          <p:nvPr/>
        </p:nvGrpSpPr>
        <p:grpSpPr>
          <a:xfrm>
            <a:off x="12954000" y="2207384"/>
            <a:ext cx="1447800" cy="2402716"/>
            <a:chOff x="5791200" y="2019300"/>
            <a:chExt cx="3581400" cy="4015739"/>
          </a:xfrm>
          <a:effectLst>
            <a:reflection blurRad="6350" stA="50000" endA="300" endPos="55000" dir="5400000" sy="-100000" algn="bl" rotWithShape="0"/>
          </a:effectLst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05600" y="2019300"/>
              <a:ext cx="2667000" cy="401573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467100"/>
              <a:ext cx="1081768" cy="108176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35953" y="2095502"/>
            <a:ext cx="1879960" cy="20729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86743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101">
        <p159:morph option="byObject"/>
      </p:transition>
    </mc:Choice>
    <mc:Fallback xmlns="">
      <p:transition spd="slow" advTm="28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 bow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 bow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triggerEvt type="onClick" time="11982" objId="16"/>
        <p14:triggerEvt type="onClick" time="17807" objId="16"/>
        <p14:triggerEvt type="onClick" time="22322" objId="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oc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6200" y="114300"/>
            <a:ext cx="18211800" cy="1002471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F25A81-A27F-427A-A859-35048136C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56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4638">
        <p159:morph option="byObject"/>
      </p:transition>
    </mc:Choice>
    <mc:Fallback xmlns="">
      <p:transition spd="slow" advTm="74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84" objId="6"/>
        <p14:triggerEvt type="onClick" time="8284" objId="6"/>
        <p14:stopEvt time="59126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943600" y="2070847"/>
            <a:ext cx="9753600" cy="4648200"/>
            <a:chOff x="7414752" y="7345267"/>
            <a:chExt cx="3109452" cy="23355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45" b="95851" l="1270" r="99048"/>
                      </a14:imgEffect>
                    </a14:imgLayer>
                  </a14:imgProps>
                </a:ext>
              </a:extLst>
            </a:blip>
            <a:srcRect r="44127"/>
            <a:stretch/>
          </p:blipFill>
          <p:spPr>
            <a:xfrm>
              <a:off x="7414752" y="7345267"/>
              <a:ext cx="1676400" cy="22955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15" b="89960" l="10000" r="100000"/>
                      </a14:imgEffect>
                    </a14:imgLayer>
                  </a14:imgProps>
                </a:ext>
              </a:extLst>
            </a:blip>
            <a:srcRect l="44194"/>
            <a:stretch/>
          </p:blipFill>
          <p:spPr>
            <a:xfrm>
              <a:off x="8695404" y="7345267"/>
              <a:ext cx="1828800" cy="233559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762000" y="876300"/>
            <a:ext cx="1731564" cy="858696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12700" prstMaterial="metal">
            <a:bevelT w="127000" h="63500" prst="artDeco"/>
            <a:bevelB w="152400" h="50800" prst="softRound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coolSlant"/>
              <a:bevelB h="25400" prst="softRound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3800" b="1" cap="none" spc="0" dirty="0">
                <a:ln w="44450" cap="rnd">
                  <a:solidFill>
                    <a:srgbClr val="FFFF00"/>
                  </a:solidFill>
                </a:ln>
                <a:noFill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</a:t>
            </a:r>
          </a:p>
          <a:p>
            <a:pPr algn="ctr"/>
            <a:r>
              <a:rPr lang="en-US" sz="13800" b="1" dirty="0">
                <a:ln w="44450" cap="rnd">
                  <a:solidFill>
                    <a:srgbClr val="FFFF00"/>
                  </a:solidFill>
                </a:ln>
                <a:noFill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</a:t>
            </a:r>
          </a:p>
          <a:p>
            <a:pPr algn="ctr"/>
            <a:r>
              <a:rPr lang="en-US" sz="13800" b="1" cap="none" spc="0" dirty="0">
                <a:ln w="44450" cap="rnd">
                  <a:solidFill>
                    <a:srgbClr val="FFFF00"/>
                  </a:solidFill>
                </a:ln>
                <a:noFill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</a:t>
            </a:r>
          </a:p>
          <a:p>
            <a:pPr algn="ctr"/>
            <a:r>
              <a:rPr lang="en-US" sz="13800" b="1" dirty="0">
                <a:ln w="44450" cap="rnd">
                  <a:solidFill>
                    <a:srgbClr val="FFFF00"/>
                  </a:solidFill>
                </a:ln>
                <a:noFill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</a:t>
            </a:r>
            <a:endParaRPr lang="en-US" sz="13800" b="1" cap="none" spc="0" dirty="0">
              <a:ln w="44450" cap="rnd">
                <a:solidFill>
                  <a:srgbClr val="FFFF00"/>
                </a:solidFill>
              </a:ln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0" y="6134100"/>
            <a:ext cx="8866699" cy="2215991"/>
          </a:xfrm>
          <a:prstGeom prst="rect">
            <a:avLst/>
          </a:prstGeom>
          <a:noFill/>
          <a:effectLst>
            <a:glow>
              <a:schemeClr val="accent5">
                <a:satMod val="175000"/>
              </a:schemeClr>
            </a:glo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13800" b="1" dirty="0">
                <a:ln w="34925" cap="sq" cmpd="tri">
                  <a:solidFill>
                    <a:srgbClr val="FFFF00"/>
                  </a:solidFill>
                </a:ln>
                <a:noFill/>
                <a:effectLst>
                  <a:glow rad="228600">
                    <a:srgbClr val="92D050">
                      <a:alpha val="46000"/>
                    </a:srgbClr>
                  </a:glow>
                  <a:outerShdw blurRad="584200" dist="254000" dir="5520000" algn="tl" rotWithShape="0">
                    <a:prstClr val="black"/>
                  </a:outerShdw>
                </a:effectLst>
                <a:latin typeface="UTM Cabaret" panose="02040603050506020204" pitchFamily="18" charset="0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127248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CD754A8-6EA9-40FE-9DAA-EACE9F7FD0BB}"/>
  <p:tag name="ISPRING_RESOURCE_FOLDER" val="D:\BAI GIANG TRUC TUYEN 22-22\Theme 5- lesson 2\Theme 5 Sports and Fitness\"/>
  <p:tag name="ISPRING_PRESENTATION_PATH" val="D:\BAI GIANG TRUC TUYEN 22-22\Theme 5- lesson 2\Theme 5 Sports and Fitness.pptx"/>
  <p:tag name="ISPRING_PROJECT_VERSION" val="9"/>
  <p:tag name="ISPRING_PROJECT_FOLDER_UPDATED" val="1"/>
  <p:tag name="ISPRING_SCREEN_RECS_UPDATED" val="D:\BAI GIANG TRUC TUYEN 22-22\Theme 5- lesson 2\Theme 5 Sports and Fitness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.3|1.3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7.1|32.2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7.1|32.2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464</Words>
  <Application>Microsoft Office PowerPoint</Application>
  <PresentationFormat>Custom</PresentationFormat>
  <Paragraphs>138</Paragraphs>
  <Slides>36</Slides>
  <Notes>34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Times New Roman</vt:lpstr>
      <vt:lpstr>UTM Cabaret</vt:lpstr>
      <vt:lpstr>.VnBodoniH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 5: Sports and Fitness</dc:title>
  <dc:creator>ACER</dc:creator>
  <cp:lastModifiedBy>xuyen le</cp:lastModifiedBy>
  <cp:revision>114</cp:revision>
  <cp:lastPrinted>2021-10-11T14:03:19Z</cp:lastPrinted>
  <dcterms:created xsi:type="dcterms:W3CDTF">2006-08-16T00:00:00Z</dcterms:created>
  <dcterms:modified xsi:type="dcterms:W3CDTF">2023-11-22T23:25:41Z</dcterms:modified>
  <dc:identifier>DAEsefuoxw8</dc:identifier>
</cp:coreProperties>
</file>