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1"/>
  </p:notesMasterIdLst>
  <p:sldIdLst>
    <p:sldId id="272" r:id="rId6"/>
    <p:sldId id="274" r:id="rId7"/>
    <p:sldId id="279" r:id="rId8"/>
    <p:sldId id="276" r:id="rId9"/>
    <p:sldId id="278" r:id="rId10"/>
    <p:sldId id="256" r:id="rId11"/>
    <p:sldId id="264" r:id="rId12"/>
    <p:sldId id="257" r:id="rId13"/>
    <p:sldId id="258" r:id="rId14"/>
    <p:sldId id="259" r:id="rId15"/>
    <p:sldId id="265" r:id="rId16"/>
    <p:sldId id="266" r:id="rId17"/>
    <p:sldId id="267" r:id="rId18"/>
    <p:sldId id="268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26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671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99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339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66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994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322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65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5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26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671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99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339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66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94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322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5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26" indent="0" algn="ctr">
              <a:buNone/>
              <a:defRPr sz="2000"/>
            </a:lvl2pPr>
            <a:lvl3pPr marL="912671" indent="0" algn="ctr">
              <a:buNone/>
              <a:defRPr sz="1800"/>
            </a:lvl3pPr>
            <a:lvl4pPr marL="1368997" indent="0" algn="ctr">
              <a:buNone/>
              <a:defRPr sz="1600"/>
            </a:lvl4pPr>
            <a:lvl5pPr marL="1825339" indent="0" algn="ctr">
              <a:buNone/>
              <a:defRPr sz="1600"/>
            </a:lvl5pPr>
            <a:lvl6pPr marL="2281667" indent="0" algn="ctr">
              <a:buNone/>
              <a:defRPr sz="1600"/>
            </a:lvl6pPr>
            <a:lvl7pPr marL="2737994" indent="0" algn="ctr">
              <a:buNone/>
              <a:defRPr sz="1600"/>
            </a:lvl7pPr>
            <a:lvl8pPr marL="3194322" indent="0" algn="ctr">
              <a:buNone/>
              <a:defRPr sz="1600"/>
            </a:lvl8pPr>
            <a:lvl9pPr marL="365065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9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9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8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4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26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68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1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33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955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37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0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47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8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30" indent="0">
              <a:buNone/>
              <a:defRPr sz="1300" b="1"/>
            </a:lvl2pPr>
            <a:lvl3pPr marL="608441" indent="0">
              <a:buNone/>
              <a:defRPr sz="1200" b="1"/>
            </a:lvl3pPr>
            <a:lvl4pPr marL="912671" indent="0">
              <a:buNone/>
              <a:defRPr sz="1100" b="1"/>
            </a:lvl4pPr>
            <a:lvl5pPr marL="1216882" indent="0">
              <a:buNone/>
              <a:defRPr sz="1100" b="1"/>
            </a:lvl5pPr>
            <a:lvl6pPr marL="1521112" indent="0">
              <a:buNone/>
              <a:defRPr sz="1100" b="1"/>
            </a:lvl6pPr>
            <a:lvl7pPr marL="1825339" indent="0">
              <a:buNone/>
              <a:defRPr sz="1100" b="1"/>
            </a:lvl7pPr>
            <a:lvl8pPr marL="2129553" indent="0">
              <a:buNone/>
              <a:defRPr sz="1100" b="1"/>
            </a:lvl8pPr>
            <a:lvl9pPr marL="243376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8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2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30" indent="0">
              <a:buNone/>
              <a:defRPr sz="1300" b="1"/>
            </a:lvl2pPr>
            <a:lvl3pPr marL="608441" indent="0">
              <a:buNone/>
              <a:defRPr sz="1200" b="1"/>
            </a:lvl3pPr>
            <a:lvl4pPr marL="912671" indent="0">
              <a:buNone/>
              <a:defRPr sz="1100" b="1"/>
            </a:lvl4pPr>
            <a:lvl5pPr marL="1216882" indent="0">
              <a:buNone/>
              <a:defRPr sz="1100" b="1"/>
            </a:lvl5pPr>
            <a:lvl6pPr marL="1521112" indent="0">
              <a:buNone/>
              <a:defRPr sz="1100" b="1"/>
            </a:lvl6pPr>
            <a:lvl7pPr marL="1825339" indent="0">
              <a:buNone/>
              <a:defRPr sz="1100" b="1"/>
            </a:lvl7pPr>
            <a:lvl8pPr marL="2129553" indent="0">
              <a:buNone/>
              <a:defRPr sz="1100" b="1"/>
            </a:lvl8pPr>
            <a:lvl9pPr marL="243376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2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86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6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54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52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51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230" indent="0">
              <a:buNone/>
              <a:defRPr sz="800"/>
            </a:lvl2pPr>
            <a:lvl3pPr marL="608441" indent="0">
              <a:buNone/>
              <a:defRPr sz="700"/>
            </a:lvl3pPr>
            <a:lvl4pPr marL="912671" indent="0">
              <a:buNone/>
              <a:defRPr sz="600"/>
            </a:lvl4pPr>
            <a:lvl5pPr marL="1216882" indent="0">
              <a:buNone/>
              <a:defRPr sz="600"/>
            </a:lvl5pPr>
            <a:lvl6pPr marL="1521112" indent="0">
              <a:buNone/>
              <a:defRPr sz="600"/>
            </a:lvl6pPr>
            <a:lvl7pPr marL="1825339" indent="0">
              <a:buNone/>
              <a:defRPr sz="600"/>
            </a:lvl7pPr>
            <a:lvl8pPr marL="2129553" indent="0">
              <a:buNone/>
              <a:defRPr sz="600"/>
            </a:lvl8pPr>
            <a:lvl9pPr marL="243376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2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8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230" indent="0">
              <a:buNone/>
              <a:defRPr sz="1900"/>
            </a:lvl2pPr>
            <a:lvl3pPr marL="608441" indent="0">
              <a:buNone/>
              <a:defRPr sz="1600"/>
            </a:lvl3pPr>
            <a:lvl4pPr marL="912671" indent="0">
              <a:buNone/>
              <a:defRPr sz="1300"/>
            </a:lvl4pPr>
            <a:lvl5pPr marL="1216882" indent="0">
              <a:buNone/>
              <a:defRPr sz="1300"/>
            </a:lvl5pPr>
            <a:lvl6pPr marL="1521112" indent="0">
              <a:buNone/>
              <a:defRPr sz="1300"/>
            </a:lvl6pPr>
            <a:lvl7pPr marL="1825339" indent="0">
              <a:buNone/>
              <a:defRPr sz="1300"/>
            </a:lvl7pPr>
            <a:lvl8pPr marL="2129553" indent="0">
              <a:buNone/>
              <a:defRPr sz="1300"/>
            </a:lvl8pPr>
            <a:lvl9pPr marL="2433769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3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230" indent="0">
              <a:buNone/>
              <a:defRPr sz="800"/>
            </a:lvl2pPr>
            <a:lvl3pPr marL="608441" indent="0">
              <a:buNone/>
              <a:defRPr sz="700"/>
            </a:lvl3pPr>
            <a:lvl4pPr marL="912671" indent="0">
              <a:buNone/>
              <a:defRPr sz="600"/>
            </a:lvl4pPr>
            <a:lvl5pPr marL="1216882" indent="0">
              <a:buNone/>
              <a:defRPr sz="600"/>
            </a:lvl5pPr>
            <a:lvl6pPr marL="1521112" indent="0">
              <a:buNone/>
              <a:defRPr sz="600"/>
            </a:lvl6pPr>
            <a:lvl7pPr marL="1825339" indent="0">
              <a:buNone/>
              <a:defRPr sz="600"/>
            </a:lvl7pPr>
            <a:lvl8pPr marL="2129553" indent="0">
              <a:buNone/>
              <a:defRPr sz="600"/>
            </a:lvl8pPr>
            <a:lvl9pPr marL="243376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0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0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7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86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32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6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29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5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8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01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4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14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30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06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8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9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9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33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5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320" indent="0">
              <a:buNone/>
              <a:defRPr sz="1900"/>
            </a:lvl2pPr>
            <a:lvl3pPr marL="608624" indent="0">
              <a:buNone/>
              <a:defRPr sz="1600"/>
            </a:lvl3pPr>
            <a:lvl4pPr marL="912944" indent="0">
              <a:buNone/>
              <a:defRPr sz="1300"/>
            </a:lvl4pPr>
            <a:lvl5pPr marL="1217248" indent="0">
              <a:buNone/>
              <a:defRPr sz="1300"/>
            </a:lvl5pPr>
            <a:lvl6pPr marL="1521568" indent="0">
              <a:buNone/>
              <a:defRPr sz="1300"/>
            </a:lvl6pPr>
            <a:lvl7pPr marL="1825885" indent="0">
              <a:buNone/>
              <a:defRPr sz="1300"/>
            </a:lvl7pPr>
            <a:lvl8pPr marL="2130192" indent="0">
              <a:buNone/>
              <a:defRPr sz="1300"/>
            </a:lvl8pPr>
            <a:lvl9pPr marL="243449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0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63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34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05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2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66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8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3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7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1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66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54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03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31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0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1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5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43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440" indent="0">
              <a:buNone/>
              <a:defRPr sz="1900"/>
            </a:lvl2pPr>
            <a:lvl3pPr marL="608868" indent="0">
              <a:buNone/>
              <a:defRPr sz="1600"/>
            </a:lvl3pPr>
            <a:lvl4pPr marL="913308" indent="0">
              <a:buNone/>
              <a:defRPr sz="1300"/>
            </a:lvl4pPr>
            <a:lvl5pPr marL="1217736" indent="0">
              <a:buNone/>
              <a:defRPr sz="1300"/>
            </a:lvl5pPr>
            <a:lvl6pPr marL="1522176" indent="0">
              <a:buNone/>
              <a:defRPr sz="1300"/>
            </a:lvl6pPr>
            <a:lvl7pPr marL="1826613" indent="0">
              <a:buNone/>
              <a:defRPr sz="1300"/>
            </a:lvl7pPr>
            <a:lvl8pPr marL="2131044" indent="0">
              <a:buNone/>
              <a:defRPr sz="1300"/>
            </a:lvl8pPr>
            <a:lvl9pPr marL="243547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6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3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1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334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08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5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1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7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34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9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52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21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6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74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8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6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90" indent="0">
              <a:buNone/>
              <a:defRPr sz="1300" b="1"/>
            </a:lvl2pPr>
            <a:lvl3pPr marL="609173" indent="0">
              <a:buNone/>
              <a:defRPr sz="1200" b="1"/>
            </a:lvl3pPr>
            <a:lvl4pPr marL="913763" indent="0">
              <a:buNone/>
              <a:defRPr sz="1100" b="1"/>
            </a:lvl4pPr>
            <a:lvl5pPr marL="1218346" indent="0">
              <a:buNone/>
              <a:defRPr sz="1100" b="1"/>
            </a:lvl5pPr>
            <a:lvl6pPr marL="1522936" indent="0">
              <a:buNone/>
              <a:defRPr sz="1100" b="1"/>
            </a:lvl6pPr>
            <a:lvl7pPr marL="1827523" indent="0">
              <a:buNone/>
              <a:defRPr sz="1100" b="1"/>
            </a:lvl7pPr>
            <a:lvl8pPr marL="2132109" indent="0">
              <a:buNone/>
              <a:defRPr sz="1100" b="1"/>
            </a:lvl8pPr>
            <a:lvl9pPr marL="243669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90" indent="0">
              <a:buNone/>
              <a:defRPr sz="1300" b="1"/>
            </a:lvl2pPr>
            <a:lvl3pPr marL="609173" indent="0">
              <a:buNone/>
              <a:defRPr sz="1200" b="1"/>
            </a:lvl3pPr>
            <a:lvl4pPr marL="913763" indent="0">
              <a:buNone/>
              <a:defRPr sz="1100" b="1"/>
            </a:lvl4pPr>
            <a:lvl5pPr marL="1218346" indent="0">
              <a:buNone/>
              <a:defRPr sz="1100" b="1"/>
            </a:lvl5pPr>
            <a:lvl6pPr marL="1522936" indent="0">
              <a:buNone/>
              <a:defRPr sz="1100" b="1"/>
            </a:lvl6pPr>
            <a:lvl7pPr marL="1827523" indent="0">
              <a:buNone/>
              <a:defRPr sz="1100" b="1"/>
            </a:lvl7pPr>
            <a:lvl8pPr marL="2132109" indent="0">
              <a:buNone/>
              <a:defRPr sz="1100" b="1"/>
            </a:lvl8pPr>
            <a:lvl9pPr marL="243669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6" indent="0">
              <a:buNone/>
              <a:defRPr sz="2000" b="1"/>
            </a:lvl2pPr>
            <a:lvl3pPr marL="912671" indent="0">
              <a:buNone/>
              <a:defRPr sz="1800" b="1"/>
            </a:lvl3pPr>
            <a:lvl4pPr marL="1368997" indent="0">
              <a:buNone/>
              <a:defRPr sz="1600" b="1"/>
            </a:lvl4pPr>
            <a:lvl5pPr marL="1825339" indent="0">
              <a:buNone/>
              <a:defRPr sz="1600" b="1"/>
            </a:lvl5pPr>
            <a:lvl6pPr marL="2281667" indent="0">
              <a:buNone/>
              <a:defRPr sz="1600" b="1"/>
            </a:lvl6pPr>
            <a:lvl7pPr marL="2737994" indent="0">
              <a:buNone/>
              <a:defRPr sz="1600" b="1"/>
            </a:lvl7pPr>
            <a:lvl8pPr marL="3194322" indent="0">
              <a:buNone/>
              <a:defRPr sz="1600" b="1"/>
            </a:lvl8pPr>
            <a:lvl9pPr marL="365065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6" indent="0">
              <a:buNone/>
              <a:defRPr sz="2000" b="1"/>
            </a:lvl2pPr>
            <a:lvl3pPr marL="912671" indent="0">
              <a:buNone/>
              <a:defRPr sz="1800" b="1"/>
            </a:lvl3pPr>
            <a:lvl4pPr marL="1368997" indent="0">
              <a:buNone/>
              <a:defRPr sz="1600" b="1"/>
            </a:lvl4pPr>
            <a:lvl5pPr marL="1825339" indent="0">
              <a:buNone/>
              <a:defRPr sz="1600" b="1"/>
            </a:lvl5pPr>
            <a:lvl6pPr marL="2281667" indent="0">
              <a:buNone/>
              <a:defRPr sz="1600" b="1"/>
            </a:lvl6pPr>
            <a:lvl7pPr marL="2737994" indent="0">
              <a:buNone/>
              <a:defRPr sz="1600" b="1"/>
            </a:lvl7pPr>
            <a:lvl8pPr marL="3194322" indent="0">
              <a:buNone/>
              <a:defRPr sz="1600" b="1"/>
            </a:lvl8pPr>
            <a:lvl9pPr marL="365065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15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1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3" y="182040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0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590" indent="0">
              <a:buNone/>
              <a:defRPr sz="800"/>
            </a:lvl2pPr>
            <a:lvl3pPr marL="609173" indent="0">
              <a:buNone/>
              <a:defRPr sz="700"/>
            </a:lvl3pPr>
            <a:lvl4pPr marL="913763" indent="0">
              <a:buNone/>
              <a:defRPr sz="600"/>
            </a:lvl4pPr>
            <a:lvl5pPr marL="1218346" indent="0">
              <a:buNone/>
              <a:defRPr sz="600"/>
            </a:lvl5pPr>
            <a:lvl6pPr marL="1522936" indent="0">
              <a:buNone/>
              <a:defRPr sz="600"/>
            </a:lvl6pPr>
            <a:lvl7pPr marL="1827523" indent="0">
              <a:buNone/>
              <a:defRPr sz="600"/>
            </a:lvl7pPr>
            <a:lvl8pPr marL="2132109" indent="0">
              <a:buNone/>
              <a:defRPr sz="600"/>
            </a:lvl8pPr>
            <a:lvl9pPr marL="243669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13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6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590" indent="0">
              <a:buNone/>
              <a:defRPr sz="1900"/>
            </a:lvl2pPr>
            <a:lvl3pPr marL="609173" indent="0">
              <a:buNone/>
              <a:defRPr sz="1600"/>
            </a:lvl3pPr>
            <a:lvl4pPr marL="913763" indent="0">
              <a:buNone/>
              <a:defRPr sz="1300"/>
            </a:lvl4pPr>
            <a:lvl5pPr marL="1218346" indent="0">
              <a:buNone/>
              <a:defRPr sz="1300"/>
            </a:lvl5pPr>
            <a:lvl6pPr marL="1522936" indent="0">
              <a:buNone/>
              <a:defRPr sz="1300"/>
            </a:lvl6pPr>
            <a:lvl7pPr marL="1827523" indent="0">
              <a:buNone/>
              <a:defRPr sz="1300"/>
            </a:lvl7pPr>
            <a:lvl8pPr marL="2132109" indent="0">
              <a:buNone/>
              <a:defRPr sz="1300"/>
            </a:lvl8pPr>
            <a:lvl9pPr marL="243669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1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590" indent="0">
              <a:buNone/>
              <a:defRPr sz="800"/>
            </a:lvl2pPr>
            <a:lvl3pPr marL="609173" indent="0">
              <a:buNone/>
              <a:defRPr sz="700"/>
            </a:lvl3pPr>
            <a:lvl4pPr marL="913763" indent="0">
              <a:buNone/>
              <a:defRPr sz="600"/>
            </a:lvl4pPr>
            <a:lvl5pPr marL="1218346" indent="0">
              <a:buNone/>
              <a:defRPr sz="600"/>
            </a:lvl5pPr>
            <a:lvl6pPr marL="1522936" indent="0">
              <a:buNone/>
              <a:defRPr sz="600"/>
            </a:lvl6pPr>
            <a:lvl7pPr marL="1827523" indent="0">
              <a:buNone/>
              <a:defRPr sz="600"/>
            </a:lvl7pPr>
            <a:lvl8pPr marL="2132109" indent="0">
              <a:buNone/>
              <a:defRPr sz="600"/>
            </a:lvl8pPr>
            <a:lvl9pPr marL="243669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04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11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9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6" indent="0">
              <a:buNone/>
              <a:defRPr sz="1400"/>
            </a:lvl2pPr>
            <a:lvl3pPr marL="912671" indent="0">
              <a:buNone/>
              <a:defRPr sz="1200"/>
            </a:lvl3pPr>
            <a:lvl4pPr marL="1368997" indent="0">
              <a:buNone/>
              <a:defRPr sz="1000"/>
            </a:lvl4pPr>
            <a:lvl5pPr marL="1825339" indent="0">
              <a:buNone/>
              <a:defRPr sz="1000"/>
            </a:lvl5pPr>
            <a:lvl6pPr marL="2281667" indent="0">
              <a:buNone/>
              <a:defRPr sz="1000"/>
            </a:lvl6pPr>
            <a:lvl7pPr marL="2737994" indent="0">
              <a:buNone/>
              <a:defRPr sz="1000"/>
            </a:lvl7pPr>
            <a:lvl8pPr marL="3194322" indent="0">
              <a:buNone/>
              <a:defRPr sz="1000"/>
            </a:lvl8pPr>
            <a:lvl9pPr marL="365065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26" indent="0">
              <a:buNone/>
              <a:defRPr sz="2800"/>
            </a:lvl2pPr>
            <a:lvl3pPr marL="912671" indent="0">
              <a:buNone/>
              <a:defRPr sz="2400"/>
            </a:lvl3pPr>
            <a:lvl4pPr marL="1368997" indent="0">
              <a:buNone/>
              <a:defRPr sz="2000"/>
            </a:lvl4pPr>
            <a:lvl5pPr marL="1825339" indent="0">
              <a:buNone/>
              <a:defRPr sz="2000"/>
            </a:lvl5pPr>
            <a:lvl6pPr marL="2281667" indent="0">
              <a:buNone/>
              <a:defRPr sz="2000"/>
            </a:lvl6pPr>
            <a:lvl7pPr marL="2737994" indent="0">
              <a:buNone/>
              <a:defRPr sz="2000"/>
            </a:lvl7pPr>
            <a:lvl8pPr marL="3194322" indent="0">
              <a:buNone/>
              <a:defRPr sz="2000"/>
            </a:lvl8pPr>
            <a:lvl9pPr marL="365065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6" indent="0">
              <a:buNone/>
              <a:defRPr sz="1400"/>
            </a:lvl2pPr>
            <a:lvl3pPr marL="912671" indent="0">
              <a:buNone/>
              <a:defRPr sz="1200"/>
            </a:lvl3pPr>
            <a:lvl4pPr marL="1368997" indent="0">
              <a:buNone/>
              <a:defRPr sz="1000"/>
            </a:lvl4pPr>
            <a:lvl5pPr marL="1825339" indent="0">
              <a:buNone/>
              <a:defRPr sz="1000"/>
            </a:lvl5pPr>
            <a:lvl6pPr marL="2281667" indent="0">
              <a:buNone/>
              <a:defRPr sz="1000"/>
            </a:lvl6pPr>
            <a:lvl7pPr marL="2737994" indent="0">
              <a:buNone/>
              <a:defRPr sz="1000"/>
            </a:lvl7pPr>
            <a:lvl8pPr marL="3194322" indent="0">
              <a:buNone/>
              <a:defRPr sz="1000"/>
            </a:lvl8pPr>
            <a:lvl9pPr marL="365065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269" tIns="45643" rIns="91269" bIns="45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269" tIns="45643" rIns="91269" bIns="4564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 vert="horz" lIns="91269" tIns="45643" rIns="91269" bIns="4564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CB33D-6755-4535-97EC-37991E5DA1B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 vert="horz" lIns="91269" tIns="45643" rIns="91269" bIns="4564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 vert="horz" lIns="91269" tIns="45643" rIns="91269" bIns="4564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67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9" indent="-228169" algn="l" defTabSz="9126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07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34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3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1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63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99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27" indent="-228169" algn="l" defTabSz="9126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6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1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7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9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67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94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22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7" algn="l" defTabSz="912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46" tIns="30423" rIns="60846" bIns="3042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46" tIns="30423" rIns="60846" bIns="304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46" tIns="30423" rIns="60846" bIns="30423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4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441"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46" tIns="30423" rIns="60846" bIns="30423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4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46" tIns="30423" rIns="60846" bIns="30423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4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4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9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8441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9" indent="-228169" algn="l" defTabSz="60844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363" indent="-190139" algn="l" defTabSz="608441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556" indent="-152115" algn="l" defTabSz="60844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4785" indent="-152115" algn="l" defTabSz="608441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97" indent="-152115" algn="l" defTabSz="608441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218" indent="-152115" algn="l" defTabSz="60844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7438" indent="-152115" algn="l" defTabSz="60844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1667" indent="-152115" algn="l" defTabSz="60844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5887" indent="-152115" algn="l" defTabSz="60844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230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441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671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6882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112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339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9553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3769" algn="l" defTabSz="60844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64" tIns="30432" rIns="60864" bIns="304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64" tIns="30432" rIns="60864" bIns="304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24"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5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8624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5" indent="-228235" algn="l" defTabSz="6086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510" indent="-190196" algn="l" defTabSz="608624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84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103" indent="-152160" algn="l" defTabSz="608624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8" indent="-152160" algn="l" defTabSz="608624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719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032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35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6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32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62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94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24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56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885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0192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49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88" tIns="30444" rIns="60888" bIns="304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88" tIns="30444" rIns="60888" bIns="304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868"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8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3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886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4" indent="-228324" algn="l" defTabSz="6088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706" indent="-190272" algn="l" defTabSz="60886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088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527" indent="-152220" algn="l" defTabSz="60886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56" indent="-152220" algn="l" defTabSz="60886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387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824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26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769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44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86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30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73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17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6613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044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5472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18" tIns="30459" rIns="60918" bIns="304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918" tIns="30459" rIns="60918" bIns="304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3"/>
            <a:ext cx="1422400" cy="243417"/>
          </a:xfrm>
          <a:prstGeom prst="rect">
            <a:avLst/>
          </a:prstGeom>
        </p:spPr>
        <p:txBody>
          <a:bodyPr vert="horz" lIns="60918" tIns="30459" rIns="60918" bIns="3045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173"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3"/>
            <a:ext cx="1930400" cy="243417"/>
          </a:xfrm>
          <a:prstGeom prst="rect">
            <a:avLst/>
          </a:prstGeom>
        </p:spPr>
        <p:txBody>
          <a:bodyPr vert="horz" lIns="60918" tIns="30459" rIns="60918" bIns="3045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3"/>
            <a:ext cx="1422400" cy="243417"/>
          </a:xfrm>
          <a:prstGeom prst="rect">
            <a:avLst/>
          </a:prstGeom>
        </p:spPr>
        <p:txBody>
          <a:bodyPr vert="horz" lIns="60918" tIns="30459" rIns="60918" bIns="3045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17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17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173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9" indent="-228439" algn="l" defTabSz="60917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951" indent="-190367" algn="l" defTabSz="609173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468" indent="-152295" algn="l" defTabSz="60917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057" indent="-152295" algn="l" defTabSz="60917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1" indent="-152295" algn="l" defTabSz="60917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224" indent="-152295" algn="l" defTabSz="60917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9814" indent="-152295" algn="l" defTabSz="60917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403" indent="-152295" algn="l" defTabSz="60917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987" indent="-152295" algn="l" defTabSz="60917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590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173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763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346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936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523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109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692" algn="l" defTabSz="60917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3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GIF"/><Relationship Id="rId5" Type="http://schemas.openxmlformats.org/officeDocument/2006/relationships/image" Target="../media/image13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5.GIF"/><Relationship Id="rId18" Type="http://schemas.openxmlformats.org/officeDocument/2006/relationships/image" Target="../media/image12.GIF"/><Relationship Id="rId3" Type="http://schemas.openxmlformats.org/officeDocument/2006/relationships/image" Target="../media/image20.png"/><Relationship Id="rId21" Type="http://schemas.openxmlformats.org/officeDocument/2006/relationships/image" Target="../media/image14.GIF"/><Relationship Id="rId7" Type="http://schemas.microsoft.com/office/2007/relationships/hdphoto" Target="../media/hdphoto2.wdp"/><Relationship Id="rId12" Type="http://schemas.openxmlformats.org/officeDocument/2006/relationships/slide" Target="slide10.xml"/><Relationship Id="rId17" Type="http://schemas.openxmlformats.org/officeDocument/2006/relationships/image" Target="../media/image27.png"/><Relationship Id="rId25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24" Type="http://schemas.openxmlformats.org/officeDocument/2006/relationships/slide" Target="slide14.xml"/><Relationship Id="rId5" Type="http://schemas.microsoft.com/office/2007/relationships/hdphoto" Target="../media/hdphoto1.wdp"/><Relationship Id="rId15" Type="http://schemas.openxmlformats.org/officeDocument/2006/relationships/image" Target="../media/image26.jpeg"/><Relationship Id="rId23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openxmlformats.org/officeDocument/2006/relationships/image" Target="../media/image15.GIF"/><Relationship Id="rId4" Type="http://schemas.openxmlformats.org/officeDocument/2006/relationships/image" Target="../media/image21.png"/><Relationship Id="rId9" Type="http://schemas.openxmlformats.org/officeDocument/2006/relationships/image" Target="../media/image13.GIF"/><Relationship Id="rId14" Type="http://schemas.openxmlformats.org/officeDocument/2006/relationships/slide" Target="slide11.xml"/><Relationship Id="rId22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249" y="-12463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40" tIns="30420" rIns="60840" bIns="3042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40" tIns="30420" rIns="60840" bIns="3042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76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40" tIns="30420" rIns="60840" bIns="30420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66781" y="994770"/>
            <a:ext cx="11214957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8" y="5137030"/>
            <a:ext cx="2057399" cy="2129731"/>
          </a:xfrm>
          <a:prstGeom prst="rect">
            <a:avLst/>
          </a:prstGeom>
        </p:spPr>
        <p:txBody>
          <a:bodyPr lIns="33806" tIns="33806" rIns="33806" bIns="33806" rtlCol="0" anchor="ctr"/>
          <a:lstStyle/>
          <a:p>
            <a:pPr algn="ctr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" y="0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40" tIns="30420" rIns="60840" bIns="30420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93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40" tIns="30420" rIns="60840" bIns="3042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40" tIns="30420" rIns="60840" bIns="3042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277367" y="-1583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40" tIns="30420" rIns="60840" bIns="3042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2AE2F5E-0F19-FB27-72A2-4691428FA8BB}"/>
              </a:ext>
            </a:extLst>
          </p:cNvPr>
          <p:cNvSpPr/>
          <p:nvPr/>
        </p:nvSpPr>
        <p:spPr>
          <a:xfrm>
            <a:off x="123339" y="777361"/>
            <a:ext cx="12191999" cy="193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0" tIns="30420" rIns="60840" bIns="30420"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HỘI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THI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GIÁO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VIÊN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CHỦ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NHIỆM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GIỎI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CẤP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TRƯỜNG</a:t>
            </a:r>
            <a:endParaRPr lang="en-US" sz="3200" dirty="0">
              <a:solidFill>
                <a:sysClr val="windowText" lastClr="000000"/>
              </a:solidFill>
              <a:latin typeface="#9Slide03 IcielSmoothy Sans" panose="00000500000000000000" pitchFamily="2" charset="0"/>
            </a:endParaRPr>
          </a:p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NĂM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HỌC</a:t>
            </a:r>
            <a:r>
              <a:rPr lang="en-US" sz="3200" dirty="0">
                <a:solidFill>
                  <a:sysClr val="windowText" lastClr="000000"/>
                </a:solidFill>
                <a:latin typeface="#9Slide03 IcielSmoothy Sans" panose="00000500000000000000" pitchFamily="2" charset="0"/>
              </a:rPr>
              <a:t> 2023 -2024</a:t>
            </a:r>
          </a:p>
          <a:p>
            <a:pPr algn="ctr"/>
            <a:endParaRPr lang="en-US" sz="3200" dirty="0">
              <a:solidFill>
                <a:sysClr val="windowText" lastClr="000000"/>
              </a:solidFill>
              <a:latin typeface="#9Slide03 IcielSmoothy Sans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9D486A5-E020-361D-D6FE-CF1626FCCEEB}"/>
              </a:ext>
            </a:extLst>
          </p:cNvPr>
          <p:cNvSpPr/>
          <p:nvPr/>
        </p:nvSpPr>
        <p:spPr>
          <a:xfrm>
            <a:off x="838040" y="5055292"/>
            <a:ext cx="6910093" cy="199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0" tIns="30420" rIns="60840" bIns="30420"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Thầy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quét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mã</a:t>
            </a:r>
            <a:r>
              <a:rPr lang="en-US" sz="2400" dirty="0">
                <a:solidFill>
                  <a:srgbClr val="FF0000"/>
                </a:solidFill>
              </a:rPr>
              <a:t> QR </a:t>
            </a:r>
            <a:r>
              <a:rPr lang="en-US" sz="2400" dirty="0" err="1">
                <a:solidFill>
                  <a:srgbClr val="FF0000"/>
                </a:solidFill>
              </a:rPr>
              <a:t>tại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hoạch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dạy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9FB75E8-7E7C-27E0-FE63-AC084586F40B}"/>
              </a:ext>
            </a:extLst>
          </p:cNvPr>
          <p:cNvSpPr/>
          <p:nvPr/>
        </p:nvSpPr>
        <p:spPr>
          <a:xfrm>
            <a:off x="838036" y="1904153"/>
            <a:ext cx="10458298" cy="193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0" tIns="30420" rIns="60840" bIns="30420" rtlCol="0" anchor="ctr"/>
          <a:lstStyle/>
          <a:p>
            <a:pPr algn="ctr"/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Giáo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viên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: </a:t>
            </a:r>
            <a:r>
              <a:rPr lang="vi-VN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Nguyễn Thị Huyền Trang</a:t>
            </a:r>
          </a:p>
          <a:p>
            <a:pPr algn="ctr"/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Lớp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: </a:t>
            </a:r>
            <a:r>
              <a:rPr lang="vi-VN" sz="3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#9Slide03 IcielSmoothy Sans" panose="00000500000000000000" pitchFamily="2" charset="0"/>
              </a:rPr>
              <a:t>5C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#9Slide03 IcielSmoothy Sans" panose="00000500000000000000" pitchFamily="2" charset="0"/>
            </a:endParaRPr>
          </a:p>
        </p:txBody>
      </p:sp>
      <p:pic>
        <p:nvPicPr>
          <p:cNvPr id="30" name="Picture 29" descr="A qr code on a white background&#10;&#10;Description automatically generated">
            <a:extLst>
              <a:ext uri="{FF2B5EF4-FFF2-40B4-BE49-F238E27FC236}">
                <a16:creationId xmlns="" xmlns:a16="http://schemas.microsoft.com/office/drawing/2014/main" id="{CC8B29C9-938F-C6EE-0367-3B0A094EF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18" y="3452395"/>
            <a:ext cx="3044151" cy="30441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E278885C-8878-BDB0-0EF0-F83CE7B9C647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3866" y="5672338"/>
            <a:ext cx="1031875" cy="8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5"/>
          <a:srcRect l="2099" t="9825" r="3449" b="8159"/>
          <a:stretch>
            <a:fillRect/>
          </a:stretch>
        </p:blipFill>
        <p:spPr>
          <a:xfrm>
            <a:off x="1057926" y="1092836"/>
            <a:ext cx="8571865" cy="4474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21050" y="1833225"/>
            <a:ext cx="7272810" cy="2369820"/>
          </a:xfrm>
          <a:prstGeom prst="rect">
            <a:avLst/>
          </a:prstGeom>
          <a:noFill/>
        </p:spPr>
        <p:txBody>
          <a:bodyPr wrap="square" lIns="91267" tIns="45643" rIns="91267" bIns="45643" rtlCol="0">
            <a:spAutoFit/>
          </a:bodyPr>
          <a:lstStyle/>
          <a:p>
            <a:pPr algn="just" defTabSz="684507">
              <a:lnSpc>
                <a:spcPct val="110000"/>
              </a:lnSpc>
            </a:pPr>
            <a:r>
              <a:rPr lang="en-US" sz="2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7/1946, một tổ chức quốc tế các nhà giáo tiến bộ được thành lập ở Paris lấy tên là gì?</a:t>
            </a:r>
          </a:p>
          <a:p>
            <a:pPr algn="just" defTabSz="684507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Liên hiệp quốc tế các công đoàn giáo dục</a:t>
            </a:r>
          </a:p>
          <a:p>
            <a:pPr defTabSz="684507"/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Liên hiệp công đoàn giáo dục</a:t>
            </a:r>
          </a:p>
          <a:p>
            <a:pPr defTabSz="684507"/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Công đoàn giáo dục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8459" y="4277032"/>
            <a:ext cx="6410725" cy="1292660"/>
          </a:xfrm>
          <a:prstGeom prst="rect">
            <a:avLst/>
          </a:prstGeom>
          <a:noFill/>
        </p:spPr>
        <p:txBody>
          <a:bodyPr wrap="none" lIns="91267" tIns="45643" rIns="91267" bIns="45643" rtlCol="0">
            <a:spAutoFit/>
          </a:bodyPr>
          <a:lstStyle/>
          <a:p>
            <a:pPr algn="ctr" defTabSz="684507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 án:</a:t>
            </a:r>
          </a:p>
          <a:p>
            <a:pPr defTabSz="684507"/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Liên hiệp quốc tế các công đoàn giáo dục</a:t>
            </a:r>
            <a:endParaRPr lang="en-US" sz="2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507"/>
            <a:endParaRPr lang="en-US" sz="2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0" name="Oval 9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1" name="Oval 10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2" name="Oval 11"/>
          <p:cNvSpPr/>
          <p:nvPr/>
        </p:nvSpPr>
        <p:spPr>
          <a:xfrm>
            <a:off x="183333" y="253640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3" name="Oval 12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5" name="Oval 14"/>
          <p:cNvSpPr/>
          <p:nvPr/>
        </p:nvSpPr>
        <p:spPr>
          <a:xfrm>
            <a:off x="183333" y="2600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5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7" name="Oval 16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" name="Oval 1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9" name="Oval 18"/>
          <p:cNvSpPr/>
          <p:nvPr/>
        </p:nvSpPr>
        <p:spPr>
          <a:xfrm>
            <a:off x="167458" y="234608"/>
            <a:ext cx="1371600" cy="1208087"/>
          </a:xfrm>
          <a:prstGeom prst="ellipse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4074160" y="8115935"/>
            <a:ext cx="2540000" cy="368300"/>
          </a:xfrm>
          <a:prstGeom prst="rect">
            <a:avLst/>
          </a:prstGeom>
          <a:noFill/>
        </p:spPr>
        <p:txBody>
          <a:bodyPr wrap="square" lIns="91269" tIns="45643" rIns="91269" bIns="45643" rtlCol="0" anchor="t">
            <a:spAutoFit/>
          </a:bodyPr>
          <a:lstStyle/>
          <a:p>
            <a:r>
              <a:rPr lang="en-US"/>
              <a:t>UTM ViceroyJF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5"/>
          <a:srcRect l="2099" t="9825" r="3449" b="8159"/>
          <a:stretch>
            <a:fillRect/>
          </a:stretch>
        </p:blipFill>
        <p:spPr>
          <a:xfrm>
            <a:off x="1057926" y="1092836"/>
            <a:ext cx="8571865" cy="4474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4704" y="1749405"/>
            <a:ext cx="7272810" cy="2890520"/>
          </a:xfrm>
          <a:prstGeom prst="rect">
            <a:avLst/>
          </a:prstGeom>
          <a:noFill/>
        </p:spPr>
        <p:txBody>
          <a:bodyPr wrap="square" lIns="91267" tIns="45643" rIns="91267" bIns="45643" rtlCol="0">
            <a:spAutoFit/>
          </a:bodyPr>
          <a:lstStyle/>
          <a:p>
            <a:pPr algn="just" defTabSz="684507"/>
            <a:r>
              <a:rPr lang="en-US" sz="2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đoàn giáo dục Việt Nam là thành viên chính thức của Liên hiệp quốc tế các công đoàn giáo dục FISE vào năm bao nhiêu?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Năm 1954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Năm 1953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Năm 1951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Năm 1950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8642" y="3750000"/>
            <a:ext cx="1925523" cy="892551"/>
          </a:xfrm>
          <a:prstGeom prst="rect">
            <a:avLst/>
          </a:prstGeom>
          <a:noFill/>
        </p:spPr>
        <p:txBody>
          <a:bodyPr wrap="none" lIns="91267" tIns="45643" rIns="91267" bIns="45643" rtlCol="0">
            <a:spAutoFit/>
          </a:bodyPr>
          <a:lstStyle/>
          <a:p>
            <a:pPr algn="ctr" defTabSz="684507"/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</a:t>
            </a:r>
          </a:p>
          <a:p>
            <a:pPr algn="ctr" defTabSz="684507"/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B.Năm 1953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0" name="Oval 9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1" name="Oval 10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2" name="Oval 11"/>
          <p:cNvSpPr/>
          <p:nvPr/>
        </p:nvSpPr>
        <p:spPr>
          <a:xfrm>
            <a:off x="183333" y="253640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3" name="Oval 12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5" name="Oval 14"/>
          <p:cNvSpPr/>
          <p:nvPr/>
        </p:nvSpPr>
        <p:spPr>
          <a:xfrm>
            <a:off x="183333" y="2600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5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7" name="Oval 16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" name="Oval 1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9" name="Oval 18"/>
          <p:cNvSpPr/>
          <p:nvPr/>
        </p:nvSpPr>
        <p:spPr>
          <a:xfrm>
            <a:off x="167458" y="234608"/>
            <a:ext cx="1371600" cy="1208087"/>
          </a:xfrm>
          <a:prstGeom prst="ellipse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4074160" y="8115935"/>
            <a:ext cx="2540000" cy="368300"/>
          </a:xfrm>
          <a:prstGeom prst="rect">
            <a:avLst/>
          </a:prstGeom>
          <a:noFill/>
        </p:spPr>
        <p:txBody>
          <a:bodyPr wrap="square" lIns="91269" tIns="45643" rIns="91269" bIns="45643" rtlCol="0" anchor="t">
            <a:spAutoFit/>
          </a:bodyPr>
          <a:lstStyle/>
          <a:p>
            <a:r>
              <a:rPr lang="en-US"/>
              <a:t>UTM ViceroyJF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5"/>
          <a:srcRect l="2099" t="9825" r="3449" b="8159"/>
          <a:stretch>
            <a:fillRect/>
          </a:stretch>
        </p:blipFill>
        <p:spPr>
          <a:xfrm>
            <a:off x="1057926" y="1092836"/>
            <a:ext cx="8571865" cy="4474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21050" y="1887851"/>
            <a:ext cx="7272810" cy="2290445"/>
          </a:xfrm>
          <a:prstGeom prst="rect">
            <a:avLst/>
          </a:prstGeom>
          <a:noFill/>
        </p:spPr>
        <p:txBody>
          <a:bodyPr wrap="square" lIns="91267" tIns="45643" rIns="91267" bIns="45643" rtlCol="0">
            <a:spAutoFit/>
          </a:bodyPr>
          <a:lstStyle/>
          <a:p>
            <a:pPr algn="just" defTabSz="684507"/>
            <a:r>
              <a:rPr lang="en-US" sz="2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quyết định lấy ngày 20/11 hằng năm là Ngày Quốc tế Hiến chương các nhà giáo Việt Nam?</a:t>
            </a:r>
          </a:p>
          <a:p>
            <a:pPr defTabSz="684507"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Năm 1959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Năm 1958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Năm 1957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00304" y="3637605"/>
            <a:ext cx="2027047" cy="892551"/>
          </a:xfrm>
          <a:prstGeom prst="rect">
            <a:avLst/>
          </a:prstGeom>
          <a:noFill/>
        </p:spPr>
        <p:txBody>
          <a:bodyPr wrap="none" lIns="91267" tIns="45643" rIns="91267" bIns="45643" rtlCol="0">
            <a:spAutoFit/>
          </a:bodyPr>
          <a:lstStyle/>
          <a:p>
            <a:pPr algn="ctr" defTabSz="684507"/>
            <a:r>
              <a:rPr lang="en-US" sz="2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 án:</a:t>
            </a:r>
          </a:p>
          <a:p>
            <a:pPr algn="ctr" defTabSz="684507"/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Năm 1957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0" name="Oval 9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1" name="Oval 10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2" name="Oval 11"/>
          <p:cNvSpPr/>
          <p:nvPr/>
        </p:nvSpPr>
        <p:spPr>
          <a:xfrm>
            <a:off x="183333" y="253640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3" name="Oval 12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5" name="Oval 14"/>
          <p:cNvSpPr/>
          <p:nvPr/>
        </p:nvSpPr>
        <p:spPr>
          <a:xfrm>
            <a:off x="183333" y="2600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5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7" name="Oval 16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" name="Oval 1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9" name="Oval 18"/>
          <p:cNvSpPr/>
          <p:nvPr/>
        </p:nvSpPr>
        <p:spPr>
          <a:xfrm>
            <a:off x="167458" y="234608"/>
            <a:ext cx="1371600" cy="1208087"/>
          </a:xfrm>
          <a:prstGeom prst="ellipse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4074160" y="8115935"/>
            <a:ext cx="2540000" cy="368300"/>
          </a:xfrm>
          <a:prstGeom prst="rect">
            <a:avLst/>
          </a:prstGeom>
          <a:noFill/>
        </p:spPr>
        <p:txBody>
          <a:bodyPr wrap="square" lIns="91269" tIns="45643" rIns="91269" bIns="45643" rtlCol="0" anchor="t">
            <a:spAutoFit/>
          </a:bodyPr>
          <a:lstStyle/>
          <a:p>
            <a:r>
              <a:rPr lang="en-US"/>
              <a:t>UTM ViceroyJF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5"/>
          <a:srcRect l="2099" t="9825" r="3449" b="8159"/>
          <a:stretch>
            <a:fillRect/>
          </a:stretch>
        </p:blipFill>
        <p:spPr>
          <a:xfrm>
            <a:off x="1057926" y="1092836"/>
            <a:ext cx="8571865" cy="4474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21050" y="1860546"/>
            <a:ext cx="7272810" cy="2290445"/>
          </a:xfrm>
          <a:prstGeom prst="rect">
            <a:avLst/>
          </a:prstGeom>
          <a:noFill/>
        </p:spPr>
        <p:txBody>
          <a:bodyPr wrap="square" lIns="91267" tIns="45643" rIns="91267" bIns="45643" rtlCol="0">
            <a:spAutoFit/>
          </a:bodyPr>
          <a:lstStyle/>
          <a:p>
            <a:pPr defTabSz="684507"/>
            <a:r>
              <a:rPr lang="en-US" sz="2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Nhà giáo Việt Nam đầu tiên được tổ chức trọng thể trong cả nước?</a:t>
            </a:r>
          </a:p>
          <a:p>
            <a:pPr defTabSz="684507"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20/11/1982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20/11/1981</a:t>
            </a:r>
          </a:p>
          <a:p>
            <a:pPr defTabSz="684507"/>
            <a:r>
              <a:rPr lang="en-US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20/11/1980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2824" y="3736647"/>
            <a:ext cx="2093091" cy="1292660"/>
          </a:xfrm>
          <a:prstGeom prst="rect">
            <a:avLst/>
          </a:prstGeom>
          <a:noFill/>
        </p:spPr>
        <p:txBody>
          <a:bodyPr wrap="none" lIns="91267" tIns="45643" rIns="91267" bIns="45643" rtlCol="0">
            <a:spAutoFit/>
          </a:bodyPr>
          <a:lstStyle/>
          <a:p>
            <a:pPr algn="ctr" defTabSz="684507"/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algn="ctr" defTabSz="684507"/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20/11/1982</a:t>
            </a:r>
            <a:endParaRPr lang="en-US" sz="2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507"/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0" name="Oval 9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1" name="Oval 10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2" name="Oval 11"/>
          <p:cNvSpPr/>
          <p:nvPr/>
        </p:nvSpPr>
        <p:spPr>
          <a:xfrm>
            <a:off x="183333" y="253640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3" name="Oval 12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5" name="Oval 14"/>
          <p:cNvSpPr/>
          <p:nvPr/>
        </p:nvSpPr>
        <p:spPr>
          <a:xfrm>
            <a:off x="183333" y="2600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5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7" name="Oval 16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" name="Oval 1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9" name="Oval 18"/>
          <p:cNvSpPr/>
          <p:nvPr/>
        </p:nvSpPr>
        <p:spPr>
          <a:xfrm>
            <a:off x="167458" y="234608"/>
            <a:ext cx="1371600" cy="1208087"/>
          </a:xfrm>
          <a:prstGeom prst="ellipse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4074160" y="8115935"/>
            <a:ext cx="2540000" cy="368300"/>
          </a:xfrm>
          <a:prstGeom prst="rect">
            <a:avLst/>
          </a:prstGeom>
          <a:noFill/>
        </p:spPr>
        <p:txBody>
          <a:bodyPr wrap="square" lIns="91269" tIns="45643" rIns="91269" bIns="45643" rtlCol="0" anchor="t">
            <a:spAutoFit/>
          </a:bodyPr>
          <a:lstStyle/>
          <a:p>
            <a:r>
              <a:rPr lang="en-US"/>
              <a:t>UTM ViceroyJF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5"/>
          <a:srcRect l="2099" t="9825" r="3449" b="8159"/>
          <a:stretch>
            <a:fillRect/>
          </a:stretch>
        </p:blipFill>
        <p:spPr>
          <a:xfrm>
            <a:off x="1057926" y="1092836"/>
            <a:ext cx="8571865" cy="4474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21050" y="1765296"/>
            <a:ext cx="7272810" cy="2290445"/>
          </a:xfrm>
          <a:prstGeom prst="rect">
            <a:avLst/>
          </a:prstGeom>
          <a:noFill/>
        </p:spPr>
        <p:txBody>
          <a:bodyPr wrap="square" lIns="91267" tIns="45643" rIns="91267" bIns="45643" rtlCol="0">
            <a:spAutoFit/>
          </a:bodyPr>
          <a:lstStyle/>
          <a:p>
            <a:pPr defTabSz="684507"/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4507">
              <a:lnSpc>
                <a:spcPct val="150000"/>
              </a:lnSpc>
            </a:pP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 năm</a:t>
            </a:r>
          </a:p>
          <a:p>
            <a:pPr defTabSz="684507"/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41 năm</a:t>
            </a:r>
          </a:p>
          <a:p>
            <a:pPr defTabSz="684507"/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40 năm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4840" y="3779192"/>
            <a:ext cx="1620953" cy="892550"/>
          </a:xfrm>
          <a:prstGeom prst="rect">
            <a:avLst/>
          </a:prstGeom>
          <a:noFill/>
        </p:spPr>
        <p:txBody>
          <a:bodyPr wrap="none" lIns="91267" tIns="45643" rIns="91267" bIns="45643" rtlCol="0">
            <a:spAutoFit/>
          </a:bodyPr>
          <a:lstStyle/>
          <a:p>
            <a:pPr algn="ctr" defTabSz="684507"/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4507"/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41 năm</a:t>
            </a:r>
          </a:p>
        </p:txBody>
      </p:sp>
      <p:sp>
        <p:nvSpPr>
          <p:cNvPr id="8" name="Oval 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Oval 8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0" name="Oval 9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1" name="Oval 10"/>
          <p:cNvSpPr/>
          <p:nvPr/>
        </p:nvSpPr>
        <p:spPr>
          <a:xfrm>
            <a:off x="183333" y="22665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2" name="Oval 11"/>
          <p:cNvSpPr/>
          <p:nvPr/>
        </p:nvSpPr>
        <p:spPr>
          <a:xfrm>
            <a:off x="183333" y="253640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3" name="Oval 12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5" name="Oval 14"/>
          <p:cNvSpPr/>
          <p:nvPr/>
        </p:nvSpPr>
        <p:spPr>
          <a:xfrm>
            <a:off x="183333" y="2600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5"/>
          <p:cNvSpPr/>
          <p:nvPr/>
        </p:nvSpPr>
        <p:spPr>
          <a:xfrm>
            <a:off x="183333" y="236176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7" name="Oval 16"/>
          <p:cNvSpPr/>
          <p:nvPr/>
        </p:nvSpPr>
        <p:spPr>
          <a:xfrm>
            <a:off x="183333" y="258401"/>
            <a:ext cx="1371600" cy="12080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8" name="Oval 17"/>
          <p:cNvSpPr/>
          <p:nvPr/>
        </p:nvSpPr>
        <p:spPr>
          <a:xfrm>
            <a:off x="183333" y="234608"/>
            <a:ext cx="1371600" cy="1208087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9" name="Oval 18"/>
          <p:cNvSpPr/>
          <p:nvPr/>
        </p:nvSpPr>
        <p:spPr>
          <a:xfrm>
            <a:off x="167458" y="234608"/>
            <a:ext cx="1371600" cy="1208087"/>
          </a:xfrm>
          <a:prstGeom prst="ellipse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43" rIns="91269" bIns="45643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4074160" y="8115935"/>
            <a:ext cx="2540000" cy="368300"/>
          </a:xfrm>
          <a:prstGeom prst="rect">
            <a:avLst/>
          </a:prstGeom>
          <a:noFill/>
        </p:spPr>
        <p:txBody>
          <a:bodyPr wrap="square" lIns="91269" tIns="45643" rIns="91269" bIns="45643" rtlCol="0" anchor="t">
            <a:spAutoFit/>
          </a:bodyPr>
          <a:lstStyle/>
          <a:p>
            <a:r>
              <a:rPr lang="en-US"/>
              <a:t>UTM ViceroyJF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98" y="2039225"/>
            <a:ext cx="6345097" cy="4758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04" y="1646032"/>
            <a:ext cx="6600090" cy="4950068"/>
          </a:xfrm>
          <a:prstGeom prst="rect">
            <a:avLst/>
          </a:prstGeom>
        </p:spPr>
      </p:pic>
      <p:pic>
        <p:nvPicPr>
          <p:cNvPr id="1026" name="Picture 2" descr="Ghim trên Butterfly Beautificati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57730"/>
            <a:ext cx="1400270" cy="14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8506" y="6042586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3442" y="5936999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4865" y="6095413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4211" y="6000718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5858" y="6106305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0788" y="6000718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/>
          <p:cNvPicPr/>
          <p:nvPr/>
        </p:nvPicPr>
        <p:blipFill>
          <a:blip r:embed="rId7"/>
          <a:stretch>
            <a:fillRect/>
          </a:stretch>
        </p:blipFill>
        <p:spPr>
          <a:xfrm>
            <a:off x="6243320" y="968379"/>
            <a:ext cx="5980430" cy="588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Ghim trên Butterfly Beautificati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6816" y="5417090"/>
            <a:ext cx="1400270" cy="14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6464" y="5949186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41401" y="5843599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2361" y="6042984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7285" y="5937397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0071" y="6042984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54988" y="5937397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2828" y="6037090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via GIPHY | Stickers, Giphy, Flower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27744" y="5931503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73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85817" y="685800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563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563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5" y="5137027"/>
            <a:ext cx="2057399" cy="2129731"/>
          </a:xfrm>
          <a:prstGeom prst="rect">
            <a:avLst/>
          </a:prstGeom>
        </p:spPr>
        <p:txBody>
          <a:bodyPr lIns="33815" tIns="33815" rIns="33815" bIns="33815" rtlCol="0" anchor="ctr"/>
          <a:lstStyle/>
          <a:p>
            <a:pPr algn="ctr" defTabSz="608563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12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563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563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" y="0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90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7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58" tIns="30429" rIns="60858" bIns="30429"/>
          <a:lstStyle/>
          <a:p>
            <a:pPr defTabSz="608563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03832" y="2042421"/>
            <a:ext cx="5459954" cy="393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563">
              <a:lnSpc>
                <a:spcPts val="6129"/>
              </a:lnSpc>
            </a:pP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CHÀO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MỪNG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THẦY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CÔ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VỀ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DỰ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GIỜ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TIẾT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  <a:p>
            <a:pPr algn="ctr" defTabSz="608563">
              <a:lnSpc>
                <a:spcPts val="6129"/>
              </a:lnSpc>
            </a:pP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Jokerman" panose="04090605060D06020702" pitchFamily="82" charset="0"/>
              </a:rPr>
              <a:t>Lớp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Jokerman" panose="04090605060D06020702" pitchFamily="82" charset="0"/>
              </a:rPr>
              <a:t> </a:t>
            </a:r>
            <a:r>
              <a:rPr lang="vi-VN" sz="5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Jokerman" panose="04090605060D06020702" pitchFamily="82" charset="0"/>
              </a:rPr>
              <a:t>5C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Bụi phấn - ca khúc học đường - Melody - HuỳnhSa Produc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3" name="karaoke Bụi phấn - ca khúc học đường - Melody - HuỳnhSa Produc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3386138"/>
            <a:ext cx="152400" cy="85725"/>
          </a:xfrm>
          <a:prstGeom prst="rect">
            <a:avLst/>
          </a:prstGeom>
        </p:spPr>
      </p:pic>
      <p:pic>
        <p:nvPicPr>
          <p:cNvPr id="4" name="karaoke Bụi phấn - ca khúc học đường - Melody - HuỳnhSa Produc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3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7136017A-47AB-8754-99B5-49A1F704C29B}"/>
              </a:ext>
            </a:extLst>
          </p:cNvPr>
          <p:cNvSpPr/>
          <p:nvPr/>
        </p:nvSpPr>
        <p:spPr>
          <a:xfrm>
            <a:off x="705403" y="1354952"/>
            <a:ext cx="5921136" cy="821942"/>
          </a:xfrm>
          <a:prstGeom prst="roundRect">
            <a:avLst/>
          </a:prstGeom>
          <a:solidFill>
            <a:srgbClr val="DC9A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82" tIns="30441" rIns="60882" bIns="30441" rtlCol="0" anchor="ctr"/>
          <a:lstStyle/>
          <a:p>
            <a:pPr algn="ctr" defTabSz="608807"/>
            <a:r>
              <a:rPr lang="en-US" sz="2700" dirty="0">
                <a:solidFill>
                  <a:prstClr val="black"/>
                </a:solidFill>
              </a:rPr>
              <a:t>1. </a:t>
            </a:r>
            <a:r>
              <a:rPr lang="en-US" sz="2700" dirty="0" err="1">
                <a:solidFill>
                  <a:prstClr val="black"/>
                </a:solidFill>
              </a:rPr>
              <a:t>Tổng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kết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hoạt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động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của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tuần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vừa</a:t>
            </a:r>
            <a:r>
              <a:rPr lang="en-US" sz="2700" dirty="0">
                <a:solidFill>
                  <a:prstClr val="black"/>
                </a:solidFill>
              </a:rPr>
              <a:t> qua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DD3EB20-0113-A4FD-729D-80D93A3468C5}"/>
              </a:ext>
            </a:extLst>
          </p:cNvPr>
          <p:cNvSpPr/>
          <p:nvPr/>
        </p:nvSpPr>
        <p:spPr>
          <a:xfrm>
            <a:off x="711025" y="2369296"/>
            <a:ext cx="5921136" cy="821942"/>
          </a:xfrm>
          <a:prstGeom prst="roundRect">
            <a:avLst/>
          </a:prstGeom>
          <a:solidFill>
            <a:srgbClr val="DC9A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82" tIns="30441" rIns="60882" bIns="30441" rtlCol="0" anchor="ctr"/>
          <a:lstStyle/>
          <a:p>
            <a:pPr algn="ctr" defTabSz="608807"/>
            <a:r>
              <a:rPr lang="en-US" sz="2700" dirty="0">
                <a:solidFill>
                  <a:prstClr val="black"/>
                </a:solidFill>
              </a:rPr>
              <a:t>2. Bình </a:t>
            </a:r>
            <a:r>
              <a:rPr lang="en-US" sz="2700" dirty="0" err="1">
                <a:solidFill>
                  <a:prstClr val="black"/>
                </a:solidFill>
              </a:rPr>
              <a:t>bầu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thi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đua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0BA3D23A-2D53-A06D-3969-2C601077352E}"/>
              </a:ext>
            </a:extLst>
          </p:cNvPr>
          <p:cNvSpPr/>
          <p:nvPr/>
        </p:nvSpPr>
        <p:spPr>
          <a:xfrm>
            <a:off x="753323" y="3469094"/>
            <a:ext cx="5921136" cy="821942"/>
          </a:xfrm>
          <a:prstGeom prst="roundRect">
            <a:avLst/>
          </a:prstGeom>
          <a:solidFill>
            <a:srgbClr val="DC9A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82" tIns="30441" rIns="60882" bIns="30441" rtlCol="0" anchor="ctr"/>
          <a:lstStyle/>
          <a:p>
            <a:pPr algn="ctr" defTabSz="608807"/>
            <a:r>
              <a:rPr lang="en-US" sz="2700" dirty="0">
                <a:solidFill>
                  <a:prstClr val="black"/>
                </a:solidFill>
              </a:rPr>
              <a:t>3. Phương </a:t>
            </a:r>
            <a:r>
              <a:rPr lang="en-US" sz="2700" dirty="0" err="1">
                <a:solidFill>
                  <a:prstClr val="black"/>
                </a:solidFill>
              </a:rPr>
              <a:t>hướng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hoạt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động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tuần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mới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3DAACE27-17C9-CC51-F8ED-254AA0669087}"/>
              </a:ext>
            </a:extLst>
          </p:cNvPr>
          <p:cNvSpPr/>
          <p:nvPr/>
        </p:nvSpPr>
        <p:spPr>
          <a:xfrm>
            <a:off x="824350" y="4611352"/>
            <a:ext cx="5921136" cy="821942"/>
          </a:xfrm>
          <a:prstGeom prst="roundRect">
            <a:avLst/>
          </a:prstGeom>
          <a:solidFill>
            <a:srgbClr val="DC9A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82" tIns="30441" rIns="60882" bIns="30441" rtlCol="0" anchor="ctr"/>
          <a:lstStyle/>
          <a:p>
            <a:pPr algn="ctr" defTabSz="608807"/>
            <a:r>
              <a:rPr lang="en-US" sz="2700" dirty="0">
                <a:solidFill>
                  <a:prstClr val="black"/>
                </a:solidFill>
              </a:rPr>
              <a:t>4. Sinh </a:t>
            </a:r>
            <a:r>
              <a:rPr lang="en-US" sz="2700" dirty="0" err="1">
                <a:solidFill>
                  <a:prstClr val="black"/>
                </a:solidFill>
              </a:rPr>
              <a:t>hoạt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theo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chủ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đề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D315967-E093-6892-E6E4-41C08DBDB9C5}"/>
              </a:ext>
            </a:extLst>
          </p:cNvPr>
          <p:cNvSpPr/>
          <p:nvPr/>
        </p:nvSpPr>
        <p:spPr>
          <a:xfrm>
            <a:off x="857026" y="5677070"/>
            <a:ext cx="5921136" cy="821942"/>
          </a:xfrm>
          <a:prstGeom prst="roundRect">
            <a:avLst/>
          </a:prstGeom>
          <a:solidFill>
            <a:srgbClr val="DC9A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82" tIns="30441" rIns="60882" bIns="30441" rtlCol="0" anchor="ctr"/>
          <a:lstStyle/>
          <a:p>
            <a:pPr algn="ctr" defTabSz="608807"/>
            <a:r>
              <a:rPr lang="en-US" sz="2700" dirty="0">
                <a:solidFill>
                  <a:prstClr val="black"/>
                </a:solidFill>
              </a:rPr>
              <a:t>5. </a:t>
            </a:r>
            <a:r>
              <a:rPr lang="en-US" sz="2700" dirty="0" err="1">
                <a:solidFill>
                  <a:prstClr val="black"/>
                </a:solidFill>
              </a:rPr>
              <a:t>Kết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thúc</a:t>
            </a:r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6581393" flipV="1">
            <a:off x="-2011504" y="-752415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3380719" flipV="1">
            <a:off x="4365071" y="3668129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rot="-10800000" flipV="1">
            <a:off x="5857466" y="-2737210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965459" y="714523"/>
            <a:ext cx="4540749" cy="5486400"/>
            <a:chOff x="0" y="0"/>
            <a:chExt cx="179387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876" cy="2167467"/>
            </a:xfrm>
            <a:custGeom>
              <a:avLst/>
              <a:gdLst/>
              <a:ahLst/>
              <a:cxnLst/>
              <a:rect l="l" t="t" r="r" b="b"/>
              <a:pathLst>
                <a:path w="1793876" h="2167467">
                  <a:moveTo>
                    <a:pt x="57970" y="0"/>
                  </a:moveTo>
                  <a:lnTo>
                    <a:pt x="1735906" y="0"/>
                  </a:lnTo>
                  <a:cubicBezTo>
                    <a:pt x="1767922" y="0"/>
                    <a:pt x="1793876" y="25954"/>
                    <a:pt x="1793876" y="57970"/>
                  </a:cubicBezTo>
                  <a:lnTo>
                    <a:pt x="1793876" y="2109497"/>
                  </a:lnTo>
                  <a:cubicBezTo>
                    <a:pt x="1793876" y="2141513"/>
                    <a:pt x="1767922" y="2167467"/>
                    <a:pt x="1735906" y="2167467"/>
                  </a:cubicBezTo>
                  <a:lnTo>
                    <a:pt x="57970" y="2167467"/>
                  </a:lnTo>
                  <a:cubicBezTo>
                    <a:pt x="42595" y="2167467"/>
                    <a:pt x="27850" y="2161359"/>
                    <a:pt x="16979" y="2150488"/>
                  </a:cubicBezTo>
                  <a:cubicBezTo>
                    <a:pt x="6107" y="2139616"/>
                    <a:pt x="0" y="2124872"/>
                    <a:pt x="0" y="2109497"/>
                  </a:cubicBezTo>
                  <a:lnTo>
                    <a:pt x="0" y="57970"/>
                  </a:lnTo>
                  <a:cubicBezTo>
                    <a:pt x="0" y="25954"/>
                    <a:pt x="25954" y="0"/>
                    <a:pt x="57970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11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112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5807" y="685800"/>
            <a:ext cx="5914423" cy="5486400"/>
            <a:chOff x="0" y="0"/>
            <a:chExt cx="2336562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36562" cy="2167467"/>
            </a:xfrm>
            <a:custGeom>
              <a:avLst/>
              <a:gdLst/>
              <a:ahLst/>
              <a:cxnLst/>
              <a:rect l="l" t="t" r="r" b="b"/>
              <a:pathLst>
                <a:path w="2336562" h="2167467">
                  <a:moveTo>
                    <a:pt x="44506" y="0"/>
                  </a:moveTo>
                  <a:lnTo>
                    <a:pt x="2292056" y="0"/>
                  </a:lnTo>
                  <a:cubicBezTo>
                    <a:pt x="2303860" y="0"/>
                    <a:pt x="2315180" y="4689"/>
                    <a:pt x="2323526" y="13035"/>
                  </a:cubicBezTo>
                  <a:cubicBezTo>
                    <a:pt x="2331873" y="21382"/>
                    <a:pt x="2336562" y="32702"/>
                    <a:pt x="2336562" y="44506"/>
                  </a:cubicBezTo>
                  <a:lnTo>
                    <a:pt x="2336562" y="2122961"/>
                  </a:lnTo>
                  <a:cubicBezTo>
                    <a:pt x="2336562" y="2147541"/>
                    <a:pt x="2316636" y="2167467"/>
                    <a:pt x="2292056" y="2167467"/>
                  </a:cubicBezTo>
                  <a:lnTo>
                    <a:pt x="44506" y="2167467"/>
                  </a:lnTo>
                  <a:cubicBezTo>
                    <a:pt x="32702" y="2167467"/>
                    <a:pt x="21382" y="2162778"/>
                    <a:pt x="13035" y="2154431"/>
                  </a:cubicBezTo>
                  <a:cubicBezTo>
                    <a:pt x="4689" y="2146085"/>
                    <a:pt x="0" y="2134765"/>
                    <a:pt x="0" y="2122961"/>
                  </a:cubicBezTo>
                  <a:lnTo>
                    <a:pt x="0" y="44506"/>
                  </a:lnTo>
                  <a:cubicBezTo>
                    <a:pt x="0" y="32702"/>
                    <a:pt x="4689" y="21382"/>
                    <a:pt x="13035" y="13035"/>
                  </a:cubicBezTo>
                  <a:cubicBezTo>
                    <a:pt x="21382" y="4689"/>
                    <a:pt x="32702" y="0"/>
                    <a:pt x="44506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112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112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8449538" y="5286005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1569702" y="-245448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 21"/>
          <p:cNvSpPr/>
          <p:nvPr/>
        </p:nvSpPr>
        <p:spPr>
          <a:xfrm rot="-712792">
            <a:off x="10425979" y="-374136"/>
            <a:ext cx="4131088" cy="6325891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75479" y="-210089"/>
            <a:ext cx="9225877" cy="1624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112">
              <a:lnSpc>
                <a:spcPts val="6345"/>
              </a:lnSpc>
              <a:spcBef>
                <a:spcPct val="0"/>
              </a:spcBef>
            </a:pPr>
            <a:r>
              <a:rPr lang="en-US" sz="5300" dirty="0">
                <a:solidFill>
                  <a:srgbClr val="F9705A"/>
                </a:solidFill>
                <a:latin typeface="iCiel Soup of Justice" pitchFamily="2" charset="0"/>
              </a:rPr>
              <a:t>Phương </a:t>
            </a:r>
            <a:r>
              <a:rPr lang="en-US" sz="5300" dirty="0" err="1">
                <a:solidFill>
                  <a:srgbClr val="F9705A"/>
                </a:solidFill>
                <a:latin typeface="iCiel Soup of Justice" pitchFamily="2" charset="0"/>
              </a:rPr>
              <a:t>hướng</a:t>
            </a:r>
            <a:r>
              <a:rPr lang="en-US" sz="5300" dirty="0"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300" dirty="0" err="1"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300" dirty="0"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300" dirty="0" err="1">
                <a:solidFill>
                  <a:srgbClr val="F9705A"/>
                </a:solidFill>
                <a:latin typeface="iCiel Soup of Justice" pitchFamily="2" charset="0"/>
              </a:rPr>
              <a:t>động</a:t>
            </a:r>
            <a:r>
              <a:rPr lang="en-US" sz="5300" dirty="0"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300" dirty="0" err="1">
                <a:solidFill>
                  <a:srgbClr val="F9705A"/>
                </a:solidFill>
                <a:latin typeface="iCiel Soup of Justice" pitchFamily="2" charset="0"/>
              </a:rPr>
              <a:t>tuần</a:t>
            </a:r>
            <a:r>
              <a:rPr lang="en-US" sz="5300" dirty="0"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300" dirty="0" err="1">
                <a:solidFill>
                  <a:srgbClr val="F9705A"/>
                </a:solidFill>
                <a:latin typeface="iCiel Soup of Justice" pitchFamily="2" charset="0"/>
              </a:rPr>
              <a:t>tiếp</a:t>
            </a:r>
            <a:r>
              <a:rPr lang="en-US" sz="5300" dirty="0"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300" dirty="0" err="1">
                <a:solidFill>
                  <a:srgbClr val="F9705A"/>
                </a:solidFill>
                <a:latin typeface="iCiel Soup of Justice" pitchFamily="2" charset="0"/>
              </a:rPr>
              <a:t>theo</a:t>
            </a:r>
            <a:endParaRPr lang="en-US" sz="5300" dirty="0"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73055" y="4927704"/>
            <a:ext cx="3818632" cy="584743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2"/>
          <p:cNvSpPr/>
          <p:nvPr/>
        </p:nvSpPr>
        <p:spPr>
          <a:xfrm rot="-312928">
            <a:off x="10819844" y="3636871"/>
            <a:ext cx="965408" cy="909239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0" y="0"/>
                </a:moveTo>
                <a:lnTo>
                  <a:pt x="1448111" y="0"/>
                </a:lnTo>
                <a:lnTo>
                  <a:pt x="1448111" y="1363858"/>
                </a:lnTo>
                <a:lnTo>
                  <a:pt x="0" y="1363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Freeform 23"/>
          <p:cNvSpPr/>
          <p:nvPr/>
        </p:nvSpPr>
        <p:spPr>
          <a:xfrm rot="1857385" flipH="1">
            <a:off x="-38802" y="4316348"/>
            <a:ext cx="965408" cy="909239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1448111" y="0"/>
                </a:moveTo>
                <a:lnTo>
                  <a:pt x="0" y="0"/>
                </a:lnTo>
                <a:lnTo>
                  <a:pt x="0" y="1363858"/>
                </a:lnTo>
                <a:lnTo>
                  <a:pt x="1448111" y="1363858"/>
                </a:lnTo>
                <a:lnTo>
                  <a:pt x="144811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12" tIns="30456" rIns="60912" bIns="30456"/>
          <a:lstStyle/>
          <a:p>
            <a:pPr defTabSz="609112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D4A051F-9238-6393-5962-72E323125238}"/>
              </a:ext>
            </a:extLst>
          </p:cNvPr>
          <p:cNvSpPr/>
          <p:nvPr/>
        </p:nvSpPr>
        <p:spPr>
          <a:xfrm>
            <a:off x="1095613" y="1614572"/>
            <a:ext cx="2012816" cy="1513108"/>
          </a:xfrm>
          <a:prstGeom prst="roundRect">
            <a:avLst/>
          </a:prstGeom>
          <a:solidFill>
            <a:srgbClr val="FFB3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12" tIns="30456" rIns="60912" bIns="30456" rtlCol="0" anchor="ctr"/>
          <a:lstStyle/>
          <a:p>
            <a:pPr algn="ctr" defTabSz="609112"/>
            <a:r>
              <a:rPr lang="en-US" sz="29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NỀ</a:t>
            </a:r>
            <a:r>
              <a:rPr lang="en-US" sz="29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NẾP</a:t>
            </a:r>
            <a:endParaRPr lang="en-US" sz="29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E04154D-3E8D-1F98-2A64-BBF551289EF6}"/>
              </a:ext>
            </a:extLst>
          </p:cNvPr>
          <p:cNvSpPr/>
          <p:nvPr/>
        </p:nvSpPr>
        <p:spPr>
          <a:xfrm>
            <a:off x="3429695" y="1632976"/>
            <a:ext cx="8394884" cy="1349043"/>
          </a:xfrm>
          <a:prstGeom prst="roundRect">
            <a:avLst/>
          </a:prstGeom>
          <a:solidFill>
            <a:srgbClr val="FFB3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12" tIns="30456" rIns="60912" bIns="30456" rtlCol="0" anchor="ctr"/>
          <a:lstStyle/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KhắC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phục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tồn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tại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tuần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qua</a:t>
            </a:r>
          </a:p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Thực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hiện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tốt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nội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quy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quy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định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nhà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lớp</a:t>
            </a:r>
            <a:endParaRPr lang="en-US" sz="2900" dirty="0">
              <a:solidFill>
                <a:srgbClr val="002060"/>
              </a:solidFill>
              <a:latin typeface="#9Slide04 Judson" panose="02000603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AC35087-1A92-F899-C7EC-78494BDBF7E5}"/>
              </a:ext>
            </a:extLst>
          </p:cNvPr>
          <p:cNvSpPr/>
          <p:nvPr/>
        </p:nvSpPr>
        <p:spPr>
          <a:xfrm>
            <a:off x="1117273" y="3276568"/>
            <a:ext cx="2012816" cy="1513108"/>
          </a:xfrm>
          <a:prstGeom prst="roundRect">
            <a:avLst/>
          </a:prstGeom>
          <a:solidFill>
            <a:srgbClr val="FFB3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12" tIns="30456" rIns="60912" bIns="30456" rtlCol="0" anchor="ctr"/>
          <a:lstStyle/>
          <a:p>
            <a:pPr algn="ctr" defTabSz="609112"/>
            <a:r>
              <a:rPr lang="en-US" sz="29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TẬP</a:t>
            </a:r>
            <a:endParaRPr lang="en-US" sz="29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A96576B7-63B4-1954-A823-0F700D49A857}"/>
              </a:ext>
            </a:extLst>
          </p:cNvPr>
          <p:cNvSpPr/>
          <p:nvPr/>
        </p:nvSpPr>
        <p:spPr>
          <a:xfrm>
            <a:off x="3391145" y="3400145"/>
            <a:ext cx="8394884" cy="1349043"/>
          </a:xfrm>
          <a:prstGeom prst="roundRect">
            <a:avLst/>
          </a:prstGeom>
          <a:solidFill>
            <a:srgbClr val="FFB3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12" tIns="30456" rIns="60912" bIns="30456" rtlCol="0" anchor="ctr"/>
          <a:lstStyle/>
          <a:p>
            <a:pPr defTabSz="609112"/>
            <a:r>
              <a:rPr lang="en-US" sz="29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làm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bài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đầy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đủ</a:t>
            </a:r>
            <a:endParaRPr lang="en-US" sz="2900" dirty="0">
              <a:solidFill>
                <a:srgbClr val="002060"/>
              </a:solidFill>
              <a:latin typeface="#9Slide04 Judson" panose="02000603000000000000" pitchFamily="2" charset="0"/>
            </a:endParaRPr>
          </a:p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Hăng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hái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phát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biểu</a:t>
            </a:r>
            <a:endParaRPr lang="en-US" sz="2900" dirty="0">
              <a:solidFill>
                <a:srgbClr val="002060"/>
              </a:solidFill>
              <a:latin typeface="#9Slide04 Judson" panose="02000603000000000000" pitchFamily="2" charset="0"/>
            </a:endParaRPr>
          </a:p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Đăng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kí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tuần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tốt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chào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mừng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20/10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BAFDEF6E-337A-0F45-2DDF-374493FA0C1F}"/>
              </a:ext>
            </a:extLst>
          </p:cNvPr>
          <p:cNvSpPr/>
          <p:nvPr/>
        </p:nvSpPr>
        <p:spPr>
          <a:xfrm>
            <a:off x="1095613" y="5110454"/>
            <a:ext cx="2012816" cy="1513108"/>
          </a:xfrm>
          <a:prstGeom prst="roundRect">
            <a:avLst/>
          </a:prstGeom>
          <a:solidFill>
            <a:srgbClr val="FFB3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12" tIns="30456" rIns="60912" bIns="30456" rtlCol="0" anchor="ctr"/>
          <a:lstStyle/>
          <a:p>
            <a:pPr algn="ctr" defTabSz="609112"/>
            <a:r>
              <a:rPr lang="en-US" sz="29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BIỆN</a:t>
            </a:r>
            <a:r>
              <a:rPr lang="en-US" sz="29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PHÁP</a:t>
            </a:r>
            <a:endParaRPr lang="en-US" sz="29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E3B0E7EF-E77B-EFC8-D2CC-9EB15D64CD6D}"/>
              </a:ext>
            </a:extLst>
          </p:cNvPr>
          <p:cNvSpPr/>
          <p:nvPr/>
        </p:nvSpPr>
        <p:spPr>
          <a:xfrm>
            <a:off x="3391145" y="5249840"/>
            <a:ext cx="8394884" cy="1349043"/>
          </a:xfrm>
          <a:prstGeom prst="roundRect">
            <a:avLst/>
          </a:prstGeom>
          <a:solidFill>
            <a:srgbClr val="FFB3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12" tIns="30456" rIns="60912" bIns="30456" rtlCol="0" anchor="ctr"/>
          <a:lstStyle/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Cán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bộ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lớp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sát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sao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kiểm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tra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các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bạn</a:t>
            </a:r>
            <a:endParaRPr lang="en-US" sz="2900" dirty="0">
              <a:solidFill>
                <a:srgbClr val="002060"/>
              </a:solidFill>
              <a:latin typeface="#9Slide04 Judson" panose="02000603000000000000" pitchFamily="2" charset="0"/>
            </a:endParaRPr>
          </a:p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Phân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công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nhiệm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vụ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rõ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rang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cho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từng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thành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viên</a:t>
            </a:r>
            <a:endParaRPr lang="en-US" sz="2900" dirty="0">
              <a:solidFill>
                <a:srgbClr val="002060"/>
              </a:solidFill>
              <a:latin typeface="#9Slide04 Judson" panose="02000603000000000000" pitchFamily="2" charset="0"/>
            </a:endParaRPr>
          </a:p>
          <a:p>
            <a:pPr defTabSz="609112"/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Thường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xuyên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báo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cáo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với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cô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giáo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tình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#9Slide04 Judson" panose="02000603000000000000" pitchFamily="2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#9Slide04 Judson" panose="02000603000000000000" pitchFamily="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795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84" y="0"/>
            <a:ext cx="77152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8" y="2039225"/>
            <a:ext cx="6345097" cy="4758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4" y="1605749"/>
            <a:ext cx="6600090" cy="4950068"/>
          </a:xfrm>
          <a:prstGeom prst="rect">
            <a:avLst/>
          </a:prstGeom>
        </p:spPr>
      </p:pic>
      <p:pic>
        <p:nvPicPr>
          <p:cNvPr id="1026" name="Picture 2" descr="Ghim trên Butterfly Beautificatio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730"/>
            <a:ext cx="1400270" cy="14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06" y="6042586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42" y="5936999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him trên Butterfly Beautificatio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450" y="5457730"/>
            <a:ext cx="1400270" cy="14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08" y="5989826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18" y="5884239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65" y="6095413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11" y="6000718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58" y="6106305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88" y="6000718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08" y="6083624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15" y="5978037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01" y="6083624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25" y="5978037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48" y="6077730"/>
            <a:ext cx="815433" cy="8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via GIPHY | Stickers, Giphy, Flower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88" y="5972143"/>
            <a:ext cx="1054725" cy="1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900751" y="0"/>
            <a:ext cx="7055892" cy="3554664"/>
          </a:xfrm>
          <a:prstGeom prst="rect">
            <a:avLst/>
          </a:prstGeom>
          <a:noFill/>
        </p:spPr>
        <p:txBody>
          <a:bodyPr wrap="square" lIns="91269" tIns="45643" rIns="91269" bIns="45643" rtlCol="0">
            <a:spAutoFit/>
          </a:bodyPr>
          <a:lstStyle/>
          <a:p>
            <a:pPr algn="ctr"/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478">
              <a:lnSpc>
                <a:spcPts val="6345"/>
              </a:lnSpc>
              <a:spcBef>
                <a:spcPct val="0"/>
              </a:spcBef>
            </a:pPr>
            <a:r>
              <a:rPr lang="en-US" sz="5300" dirty="0">
                <a:solidFill>
                  <a:srgbClr val="FF0000"/>
                </a:solidFill>
                <a:latin typeface="iCiel Soup of Justice" pitchFamily="2" charset="0"/>
              </a:rPr>
              <a:t>SINH HOẠT THEO CHỦ ĐỀ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20-11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4" y="1386763"/>
            <a:ext cx="6345098" cy="56400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34110" y="507376"/>
            <a:ext cx="9655810" cy="63506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6210" y="15"/>
            <a:ext cx="10737850" cy="829945"/>
          </a:xfrm>
          <a:prstGeom prst="rect">
            <a:avLst/>
          </a:prstGeom>
          <a:noFill/>
        </p:spPr>
        <p:txBody>
          <a:bodyPr wrap="square" lIns="91269" tIns="45643" rIns="91269" bIns="45643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Spring" panose="02040603050506020204" pitchFamily="18" charset="0"/>
              </a:rPr>
              <a:t>Mời các em xem đoạn video sau:</a:t>
            </a:r>
          </a:p>
        </p:txBody>
      </p:sp>
      <p:pic>
        <p:nvPicPr>
          <p:cNvPr id="5" name="Picture 4" descr="hoc-sin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4463416"/>
            <a:ext cx="3299460" cy="2475230"/>
          </a:xfrm>
          <a:prstGeom prst="rect">
            <a:avLst/>
          </a:prstGeom>
        </p:spPr>
      </p:pic>
      <p:pic>
        <p:nvPicPr>
          <p:cNvPr id="7" name="Picture 6" descr="co-gia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284" y="3838594"/>
            <a:ext cx="4248785" cy="3187065"/>
          </a:xfrm>
          <a:prstGeom prst="rect">
            <a:avLst/>
          </a:prstGeom>
        </p:spPr>
      </p:pic>
      <p:pic>
        <p:nvPicPr>
          <p:cNvPr id="2" name="Lịch-sử-ngày-20-1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2469" y="993065"/>
            <a:ext cx="8702039" cy="4867819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42343d-1"/>
          <p:cNvPicPr>
            <a:picLocks noChangeAspect="1"/>
          </p:cNvPicPr>
          <p:nvPr/>
        </p:nvPicPr>
        <p:blipFill>
          <a:blip r:embed="rId3"/>
          <a:srcRect b="17122"/>
          <a:stretch>
            <a:fillRect/>
          </a:stretch>
        </p:blipFill>
        <p:spPr>
          <a:xfrm>
            <a:off x="0" y="-690880"/>
            <a:ext cx="12192000" cy="754888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83822" y="3063264"/>
            <a:ext cx="7727014" cy="3682481"/>
          </a:xfrm>
          <a:prstGeom prst="roundRect">
            <a:avLst/>
          </a:prstGeom>
          <a:ln w="38100">
            <a:solidFill>
              <a:srgbClr val="C00000"/>
            </a:solidFill>
          </a:ln>
        </p:spPr>
        <p:txBody>
          <a:bodyPr wrap="square" lIns="91269" tIns="45643" rIns="91269" bIns="4564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Mỗi con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lựa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một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BÔNG HOA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, tương ứng với một câu hỏi.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Con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suy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nghĩ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vòng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10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giây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Nếu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sẽ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nhận được một ngôi sao.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Nếu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sai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nhường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quyền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Untitle4234gfdfd3d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46" y="0"/>
            <a:ext cx="7715250" cy="6858000"/>
          </a:xfrm>
          <a:prstGeom prst="rect">
            <a:avLst/>
          </a:prstGeom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7026" y="5674360"/>
            <a:ext cx="2983230" cy="10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329" y="4128135"/>
            <a:ext cx="2035175" cy="161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/>
          <p:cNvPicPr/>
          <p:nvPr/>
        </p:nvPicPr>
        <p:blipFill>
          <a:blip r:embed="rId8"/>
          <a:srcRect t="7258"/>
          <a:stretch>
            <a:fillRect/>
          </a:stretch>
        </p:blipFill>
        <p:spPr>
          <a:xfrm>
            <a:off x="556895" y="114304"/>
            <a:ext cx="8244840" cy="4705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2006" y="1774715"/>
            <a:ext cx="6600090" cy="4950068"/>
          </a:xfrm>
          <a:prstGeom prst="rect">
            <a:avLst/>
          </a:prstGeom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090" y="3957964"/>
            <a:ext cx="1903095" cy="22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25"/>
          <p:cNvSpPr txBox="1"/>
          <p:nvPr/>
        </p:nvSpPr>
        <p:spPr>
          <a:xfrm>
            <a:off x="1785003" y="500997"/>
            <a:ext cx="5839395" cy="829945"/>
          </a:xfrm>
          <a:prstGeom prst="rect">
            <a:avLst/>
          </a:prstGeom>
          <a:noFill/>
        </p:spPr>
        <p:txBody>
          <a:bodyPr wrap="square" lIns="91269" tIns="45643" rIns="91269" bIns="45643" rtlCol="0">
            <a:spAutoFit/>
          </a:bodyPr>
          <a:lstStyle/>
          <a:p>
            <a:pPr algn="ctr"/>
            <a:r>
              <a:rPr 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Spring" panose="02040603050506020204" pitchFamily="18" charset="0"/>
              </a:rPr>
              <a:t>Hãy chọn bông hoa</a:t>
            </a:r>
          </a:p>
        </p:txBody>
      </p:sp>
      <p:pic>
        <p:nvPicPr>
          <p:cNvPr id="101" name="Picture 100">
            <a:hlinkClick r:id="rId12" action="ppaction://hlinksldjump"/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579880" y="1564006"/>
            <a:ext cx="855345" cy="770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" name="Rectangles 56"/>
          <p:cNvSpPr/>
          <p:nvPr/>
        </p:nvSpPr>
        <p:spPr>
          <a:xfrm>
            <a:off x="1605280" y="2391410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lIns="91269" tIns="45643" rIns="91269" bIns="45643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103" name="Picture 102">
            <a:hlinkClick r:id="rId14" action="ppaction://hlinksldjump"/>
          </p:cNvPr>
          <p:cNvPicPr/>
          <p:nvPr/>
        </p:nvPicPr>
        <p:blipFill>
          <a:blip r:embed="rId15">
            <a:clrChange>
              <a:clrFrom>
                <a:srgbClr val="EEEEEE">
                  <a:alpha val="100000"/>
                </a:srgbClr>
              </a:clrFrom>
              <a:clrTo>
                <a:srgbClr val="EEEE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3190" y="1564006"/>
            <a:ext cx="1038225" cy="836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" name="Rectangles 57"/>
          <p:cNvSpPr/>
          <p:nvPr/>
        </p:nvSpPr>
        <p:spPr>
          <a:xfrm>
            <a:off x="2931796" y="241871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lIns="91269" tIns="45643" rIns="91269" bIns="45643" rtlCol="0" anchor="t">
            <a:spAutoFit/>
          </a:bodyPr>
          <a:lstStyle/>
          <a:p>
            <a:pPr algn="ctr"/>
            <a:r>
              <a:rPr lang="en-US" altLang="zh-CN" sz="7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4" name="Picture 103">
            <a:hlinkClick r:id="rId16" action="ppaction://hlinksldjump"/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3849389" y="1564006"/>
            <a:ext cx="1191895" cy="946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" name="Rectangles 58"/>
          <p:cNvSpPr/>
          <p:nvPr/>
        </p:nvSpPr>
        <p:spPr>
          <a:xfrm>
            <a:off x="4258310" y="241871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lIns="91269" tIns="45643" rIns="91269" bIns="45643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4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9914" y="5653424"/>
            <a:ext cx="3101975" cy="11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0318" y="1438795"/>
            <a:ext cx="6345097" cy="4758823"/>
          </a:xfrm>
          <a:prstGeom prst="rect">
            <a:avLst/>
          </a:prstGeom>
        </p:spPr>
      </p:pic>
      <p:pic>
        <p:nvPicPr>
          <p:cNvPr id="2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8926" y="5695950"/>
            <a:ext cx="2983230" cy="10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3836" y="5695950"/>
            <a:ext cx="2983230" cy="10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8515" y="5717540"/>
            <a:ext cx="2740025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140" y="6076969"/>
            <a:ext cx="1457960" cy="5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16" y="6076969"/>
            <a:ext cx="1731010" cy="5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235077" y="5976004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920875" y="597852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9316734" y="5923299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014585" y="581977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781941" y="6028709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3285" y="593661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222764" y="6039504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919980" y="593661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593099" y="6016644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290310" y="591375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130415" y="6016644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828280" y="591375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owing Wild Flowers Sticker by Botanical PaperWorks for iOS &amp;amp; Android |  GIPHY | Flowers gif, Good morning beautiful gif, Beautiful 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103236" y="6010929"/>
            <a:ext cx="807085" cy="8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800465" y="5908040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026785" y="593661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277225" y="5879465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via GIPHY | Stickers, Giphy, Flowers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629775" y="5908040"/>
            <a:ext cx="1043940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him trên Butterfly Beautificatio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791716" y="5330096"/>
            <a:ext cx="1400270" cy="14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him trên Butterfly Beautificatio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4164" y="5594350"/>
            <a:ext cx="1162685" cy="116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>
            <a:hlinkClick r:id="rId22" action="ppaction://hlinksldjump"/>
          </p:cNvPr>
          <p:cNvPicPr/>
          <p:nvPr/>
        </p:nvPicPr>
        <p:blipFill>
          <a:blip r:embed="rId23"/>
          <a:stretch>
            <a:fillRect/>
          </a:stretch>
        </p:blipFill>
        <p:spPr>
          <a:xfrm>
            <a:off x="5229225" y="1426845"/>
            <a:ext cx="1259840" cy="116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" name="Rectangles 59"/>
          <p:cNvSpPr/>
          <p:nvPr/>
        </p:nvSpPr>
        <p:spPr>
          <a:xfrm>
            <a:off x="5584826" y="241871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lIns="91269" tIns="45643" rIns="91269" bIns="45643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pic>
        <p:nvPicPr>
          <p:cNvPr id="111" name="Picture 110">
            <a:hlinkClick r:id="rId24" action="ppaction://hlinksldjump"/>
          </p:cNvPr>
          <p:cNvPicPr/>
          <p:nvPr/>
        </p:nvPicPr>
        <p:blipFill>
          <a:blip r:embed="rId25"/>
          <a:stretch>
            <a:fillRect/>
          </a:stretch>
        </p:blipFill>
        <p:spPr>
          <a:xfrm>
            <a:off x="6677026" y="1564006"/>
            <a:ext cx="996950" cy="925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" name="Rectangles 60"/>
          <p:cNvSpPr/>
          <p:nvPr/>
        </p:nvSpPr>
        <p:spPr>
          <a:xfrm>
            <a:off x="6899910" y="2418715"/>
            <a:ext cx="646430" cy="1198880"/>
          </a:xfrm>
          <a:prstGeom prst="rect">
            <a:avLst/>
          </a:prstGeom>
          <a:noFill/>
          <a:ln>
            <a:noFill/>
          </a:ln>
        </p:spPr>
        <p:txBody>
          <a:bodyPr wrap="none" lIns="91269" tIns="45643" rIns="91269" bIns="45643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549</Words>
  <Application>Microsoft Office PowerPoint</Application>
  <PresentationFormat>Custom</PresentationFormat>
  <Paragraphs>135</Paragraphs>
  <Slides>15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28</cp:revision>
  <dcterms:created xsi:type="dcterms:W3CDTF">2021-11-11T03:21:00Z</dcterms:created>
  <dcterms:modified xsi:type="dcterms:W3CDTF">2023-11-16T04:19:32Z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ED02FA2C444C4EE8BEE59F6915ED5265</vt:lpwstr>
  </property>
  <property fmtid="{D5CDD505-2E9C-101B-9397-08002B2CF9AE}" pid="3" name="KSOProductBuildVer">
    <vt:lpwstr>1033-11.2.0.10351</vt:lpwstr>
  </property>
</Properties>
</file>