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0.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1" r:id="rId2"/>
    <p:sldMasterId id="2147483693" r:id="rId3"/>
  </p:sldMasterIdLst>
  <p:notesMasterIdLst>
    <p:notesMasterId r:id="rId20"/>
  </p:notesMasterIdLst>
  <p:sldIdLst>
    <p:sldId id="335" r:id="rId4"/>
    <p:sldId id="259" r:id="rId5"/>
    <p:sldId id="326" r:id="rId6"/>
    <p:sldId id="290" r:id="rId7"/>
    <p:sldId id="263" r:id="rId8"/>
    <p:sldId id="325" r:id="rId9"/>
    <p:sldId id="284" r:id="rId10"/>
    <p:sldId id="293" r:id="rId11"/>
    <p:sldId id="285" r:id="rId12"/>
    <p:sldId id="295" r:id="rId13"/>
    <p:sldId id="331" r:id="rId14"/>
    <p:sldId id="332" r:id="rId15"/>
    <p:sldId id="333" r:id="rId16"/>
    <p:sldId id="334" r:id="rId17"/>
    <p:sldId id="330" r:id="rId18"/>
    <p:sldId id="30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578" autoAdjust="0"/>
  </p:normalViewPr>
  <p:slideViewPr>
    <p:cSldViewPr snapToGrid="0">
      <p:cViewPr varScale="1">
        <p:scale>
          <a:sx n="49" d="100"/>
          <a:sy n="49" d="100"/>
        </p:scale>
        <p:origin x="-830"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A1E68-DD89-459A-8A76-4A0BFABEE747}" type="datetimeFigureOut">
              <a:rPr lang="en-US" smtClean="0"/>
              <a:t>11/23/2023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853A6-0853-4640-949F-8FE358B924E5}" type="slidenum">
              <a:rPr lang="en-US" smtClean="0"/>
              <a:t>‹#›</a:t>
            </a:fld>
            <a:endParaRPr lang="en-US"/>
          </a:p>
        </p:txBody>
      </p:sp>
    </p:spTree>
    <p:extLst>
      <p:ext uri="{BB962C8B-B14F-4D97-AF65-F5344CB8AC3E}">
        <p14:creationId xmlns:p14="http://schemas.microsoft.com/office/powerpoint/2010/main" val="233856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GIỚI</a:t>
            </a:r>
            <a:r>
              <a:rPr lang="en-US" baseline="0" dirty="0"/>
              <a:t> THIỆU, MUỐN THAM </a:t>
            </a:r>
            <a:r>
              <a:rPr lang="en-US" baseline="0" dirty="0" err="1"/>
              <a:t>quan</a:t>
            </a:r>
            <a:r>
              <a:rPr lang="en-US" baseline="0" dirty="0"/>
              <a:t> </a:t>
            </a:r>
            <a:r>
              <a:rPr lang="en-US" baseline="0" dirty="0" err="1"/>
              <a:t>sở</a:t>
            </a:r>
            <a:r>
              <a:rPr lang="en-US" baseline="0" dirty="0"/>
              <a:t> </a:t>
            </a:r>
            <a:r>
              <a:rPr lang="en-US" baseline="0" dirty="0" err="1"/>
              <a:t>thú</a:t>
            </a:r>
            <a:r>
              <a:rPr lang="en-US" baseline="0" dirty="0"/>
              <a:t> </a:t>
            </a:r>
            <a:r>
              <a:rPr lang="en-US" baseline="0" dirty="0" err="1"/>
              <a:t>thì</a:t>
            </a:r>
            <a:r>
              <a:rPr lang="en-US" baseline="0" dirty="0"/>
              <a:t> </a:t>
            </a:r>
            <a:r>
              <a:rPr lang="en-US" baseline="0" dirty="0" err="1"/>
              <a:t>làm</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 </a:t>
            </a:r>
            <a:r>
              <a:rPr lang="en-US" baseline="0" dirty="0" err="1"/>
              <a:t>để</a:t>
            </a:r>
            <a:r>
              <a:rPr lang="en-US" baseline="0" dirty="0"/>
              <a:t> </a:t>
            </a:r>
            <a:r>
              <a:rPr lang="en-US" baseline="0" dirty="0" err="1"/>
              <a:t>thu</a:t>
            </a:r>
            <a:r>
              <a:rPr lang="en-US" baseline="0" dirty="0"/>
              <a:t> </a:t>
            </a:r>
            <a:r>
              <a:rPr lang="en-US" baseline="0" dirty="0" err="1"/>
              <a:t>thập</a:t>
            </a:r>
            <a:r>
              <a:rPr lang="en-US" baseline="0" dirty="0"/>
              <a:t> </a:t>
            </a:r>
            <a:r>
              <a:rPr lang="en-US" baseline="0" dirty="0" err="1"/>
              <a:t>vé</a:t>
            </a:r>
            <a:r>
              <a:rPr lang="en-US" baseline="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109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GIỚI</a:t>
            </a:r>
            <a:r>
              <a:rPr lang="en-US" baseline="0" dirty="0"/>
              <a:t> THIỆU, MUỐN THAM </a:t>
            </a:r>
            <a:r>
              <a:rPr lang="en-US" baseline="0" dirty="0" err="1"/>
              <a:t>quan</a:t>
            </a:r>
            <a:r>
              <a:rPr lang="en-US" baseline="0" dirty="0"/>
              <a:t> </a:t>
            </a:r>
            <a:r>
              <a:rPr lang="en-US" baseline="0" dirty="0" err="1"/>
              <a:t>sở</a:t>
            </a:r>
            <a:r>
              <a:rPr lang="en-US" baseline="0" dirty="0"/>
              <a:t> </a:t>
            </a:r>
            <a:r>
              <a:rPr lang="en-US" baseline="0" dirty="0" err="1"/>
              <a:t>thú</a:t>
            </a:r>
            <a:r>
              <a:rPr lang="en-US" baseline="0" dirty="0"/>
              <a:t> </a:t>
            </a:r>
            <a:r>
              <a:rPr lang="en-US" baseline="0" dirty="0" err="1"/>
              <a:t>thì</a:t>
            </a:r>
            <a:r>
              <a:rPr lang="en-US" baseline="0" dirty="0"/>
              <a:t> </a:t>
            </a:r>
            <a:r>
              <a:rPr lang="en-US" baseline="0" dirty="0" err="1"/>
              <a:t>làm</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 </a:t>
            </a:r>
            <a:r>
              <a:rPr lang="en-US" baseline="0" dirty="0" err="1"/>
              <a:t>để</a:t>
            </a:r>
            <a:r>
              <a:rPr lang="en-US" baseline="0" dirty="0"/>
              <a:t> </a:t>
            </a:r>
            <a:r>
              <a:rPr lang="en-US" baseline="0" dirty="0" err="1"/>
              <a:t>thu</a:t>
            </a:r>
            <a:r>
              <a:rPr lang="en-US" baseline="0" dirty="0"/>
              <a:t> </a:t>
            </a:r>
            <a:r>
              <a:rPr lang="en-US" baseline="0" dirty="0" err="1"/>
              <a:t>thập</a:t>
            </a:r>
            <a:r>
              <a:rPr lang="en-US" baseline="0" dirty="0"/>
              <a:t> </a:t>
            </a:r>
            <a:r>
              <a:rPr lang="en-US" baseline="0" dirty="0" err="1"/>
              <a:t>vé</a:t>
            </a:r>
            <a:r>
              <a:rPr lang="en-US" baseline="0"/>
              <a:t>. </a:t>
            </a:r>
            <a:endParaRPr lang="en-US"/>
          </a:p>
          <a:p>
            <a:endParaRPr lang="en-US"/>
          </a:p>
        </p:txBody>
      </p:sp>
      <p:sp>
        <p:nvSpPr>
          <p:cNvPr id="4" name="Slide Number Placeholder 3"/>
          <p:cNvSpPr>
            <a:spLocks noGrp="1"/>
          </p:cNvSpPr>
          <p:nvPr>
            <p:ph type="sldNum" sz="quarter" idx="5"/>
          </p:nvPr>
        </p:nvSpPr>
        <p:spPr/>
        <p:txBody>
          <a:bodyPr/>
          <a:lstStyle/>
          <a:p>
            <a:fld id="{DAC853A6-0853-4640-949F-8FE358B924E5}" type="slidenum">
              <a:rPr lang="en-US" smtClean="0"/>
              <a:t>12</a:t>
            </a:fld>
            <a:endParaRPr lang="en-US"/>
          </a:p>
        </p:txBody>
      </p:sp>
    </p:spTree>
    <p:extLst>
      <p:ext uri="{BB962C8B-B14F-4D97-AF65-F5344CB8AC3E}">
        <p14:creationId xmlns:p14="http://schemas.microsoft.com/office/powerpoint/2010/main" val="1300796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176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16</a:t>
            </a:fld>
            <a:endParaRPr lang="en-US"/>
          </a:p>
        </p:txBody>
      </p:sp>
    </p:spTree>
    <p:extLst>
      <p:ext uri="{BB962C8B-B14F-4D97-AF65-F5344CB8AC3E}">
        <p14:creationId xmlns:p14="http://schemas.microsoft.com/office/powerpoint/2010/main" val="1994426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2.xml"/><Relationship Id="rId4" Type="http://schemas.openxmlformats.org/officeDocument/2006/relationships/tags" Target="../tags/tag2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2.xml"/><Relationship Id="rId5" Type="http://schemas.openxmlformats.org/officeDocument/2006/relationships/tags" Target="../tags/tag40.xml"/><Relationship Id="rId4" Type="http://schemas.openxmlformats.org/officeDocument/2006/relationships/tags" Target="../tags/tag3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slideMaster" Target="../slideMasters/slideMaster2.xml"/><Relationship Id="rId4" Type="http://schemas.openxmlformats.org/officeDocument/2006/relationships/tags" Target="../tags/tag44.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2.xml"/><Relationship Id="rId5" Type="http://schemas.openxmlformats.org/officeDocument/2006/relationships/tags" Target="../tags/tag49.xml"/><Relationship Id="rId4" Type="http://schemas.openxmlformats.org/officeDocument/2006/relationships/tags" Target="../tags/tag4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xmlns="" id="{780FD33C-80CD-6DB9-78A7-58E2587B2A09}"/>
              </a:ext>
            </a:extLst>
          </p:cNvPr>
          <p:cNvGrpSpPr/>
          <p:nvPr userDrawn="1"/>
        </p:nvGrpSpPr>
        <p:grpSpPr>
          <a:xfrm>
            <a:off x="620197" y="547123"/>
            <a:ext cx="11161155" cy="5910828"/>
            <a:chOff x="620198" y="509022"/>
            <a:chExt cx="11161154" cy="5910828"/>
          </a:xfrm>
        </p:grpSpPr>
        <p:pic>
          <p:nvPicPr>
            <p:cNvPr id="9" name="图片 8">
              <a:extLst>
                <a:ext uri="{FF2B5EF4-FFF2-40B4-BE49-F238E27FC236}">
                  <a16:creationId xmlns:a16="http://schemas.microsoft.com/office/drawing/2014/main" xmlns=""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xmlns=""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xmlns=""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2"/>
            <a:ext cx="3627452" cy="1323975"/>
          </a:xfrm>
          <a:prstGeom prst="rect">
            <a:avLst/>
          </a:prstGeom>
        </p:spPr>
      </p:pic>
    </p:spTree>
    <p:extLst>
      <p:ext uri="{BB962C8B-B14F-4D97-AF65-F5344CB8AC3E}">
        <p14:creationId xmlns:p14="http://schemas.microsoft.com/office/powerpoint/2010/main" val="2014320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A1F4110-A933-D134-72E0-E24023E212EB}"/>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7D7E92D-8EA8-C584-716F-AE202C23259F}"/>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2023/11/23</a:t>
            </a:fld>
            <a:endParaRPr lang="zh-CN" altLang="en-US">
              <a:solidFill>
                <a:prstClr val="black"/>
              </a:solidFill>
            </a:endParaRPr>
          </a:p>
        </p:txBody>
      </p:sp>
      <p:sp>
        <p:nvSpPr>
          <p:cNvPr id="5" name="页脚占位符 4">
            <a:extLst>
              <a:ext uri="{FF2B5EF4-FFF2-40B4-BE49-F238E27FC236}">
                <a16:creationId xmlns:a16="http://schemas.microsoft.com/office/drawing/2014/main" xmlns="" id="{8CC4F52C-DC27-27D6-AEAF-AFBA84B83EA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19E854EB-784E-BFA2-CE9B-418484267C4A}"/>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43296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66917D5-FA2E-EA01-DB58-9DE687E60105}"/>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A914B59-547B-15A0-1581-C8B07465323C}"/>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82D7DA8-300B-2FE7-FB15-1B891F90781B}"/>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2023/11/23</a:t>
            </a:fld>
            <a:endParaRPr lang="zh-CN" altLang="en-US">
              <a:solidFill>
                <a:prstClr val="black"/>
              </a:solidFill>
            </a:endParaRPr>
          </a:p>
        </p:txBody>
      </p:sp>
      <p:sp>
        <p:nvSpPr>
          <p:cNvPr id="5" name="页脚占位符 4">
            <a:extLst>
              <a:ext uri="{FF2B5EF4-FFF2-40B4-BE49-F238E27FC236}">
                <a16:creationId xmlns:a16="http://schemas.microsoft.com/office/drawing/2014/main" xmlns="" id="{8EB03ED6-EC3C-A63D-F24E-2161F76A445C}"/>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141210DF-C3AE-7752-913A-45311785BF86}"/>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77565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流程图: 手动输入 36">
            <a:extLst>
              <a:ext uri="{FF2B5EF4-FFF2-40B4-BE49-F238E27FC236}">
                <a16:creationId xmlns:a16="http://schemas.microsoft.com/office/drawing/2014/main" xmlns="" id="{95927116-44D2-754F-527D-E95771E50B14}"/>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圆角矩形 37">
            <a:extLst>
              <a:ext uri="{FF2B5EF4-FFF2-40B4-BE49-F238E27FC236}">
                <a16:creationId xmlns:a16="http://schemas.microsoft.com/office/drawing/2014/main" xmlns="" id="{1977ED90-D15B-55E0-2BC8-0DD2C50102DE}"/>
              </a:ext>
            </a:extLst>
          </p:cNvPr>
          <p:cNvSpPr/>
          <p:nvPr userDrawn="1"/>
        </p:nvSpPr>
        <p:spPr>
          <a:xfrm>
            <a:off x="417831" y="392431"/>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4035709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2023/11/23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23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2023/11/23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720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2023/11/23</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4293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1"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1"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2023/11/23</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79801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2023/11/23</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70998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流程图: 手动输入 36">
            <a:extLst>
              <a:ext uri="{FF2B5EF4-FFF2-40B4-BE49-F238E27FC236}">
                <a16:creationId xmlns:a16="http://schemas.microsoft.com/office/drawing/2014/main" xmlns="" id="{3A71C510-F2FD-742E-727E-603B9B25D838}"/>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圆角矩形 37">
            <a:extLst>
              <a:ext uri="{FF2B5EF4-FFF2-40B4-BE49-F238E27FC236}">
                <a16:creationId xmlns:a16="http://schemas.microsoft.com/office/drawing/2014/main" xmlns="" id="{E0C4D706-2F8C-D2EE-29D7-689D0CCCA16C}"/>
              </a:ext>
            </a:extLst>
          </p:cNvPr>
          <p:cNvSpPr/>
          <p:nvPr userDrawn="1"/>
        </p:nvSpPr>
        <p:spPr>
          <a:xfrm>
            <a:off x="417831" y="392431"/>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586201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2023/11/23</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31925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366534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594" indent="-228594">
              <a:spcAft>
                <a:spcPts val="1000"/>
              </a:spcAft>
              <a:defRPr spc="300"/>
            </a:lvl1pPr>
            <a:lvl2pPr marL="685783" indent="-228594">
              <a:defRPr spc="300"/>
            </a:lvl2pPr>
            <a:lvl3pPr marL="1142971" indent="-228594">
              <a:defRPr spc="300"/>
            </a:lvl3pPr>
            <a:lvl4pPr marL="1600160" indent="-228594">
              <a:defRPr spc="300"/>
            </a:lvl4pPr>
            <a:lvl5pPr marL="2057349" indent="-228594">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2023/11/23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9005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2023/11/23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49743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2023/11/23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445884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6348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518215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298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1"/>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656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7213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279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5386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742708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0206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0785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3807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1092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72200" y="1825625"/>
            <a:ext cx="5181600"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72200" y="4076702"/>
            <a:ext cx="5181600" cy="2100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p>
            <a:endParaRPr lang="en-US">
              <a:solidFill>
                <a:srgbClr val="000000"/>
              </a:solidFill>
            </a:endParaRPr>
          </a:p>
        </p:txBody>
      </p:sp>
      <p:sp>
        <p:nvSpPr>
          <p:cNvPr id="7" name="Footer Placeholder 6"/>
          <p:cNvSpPr>
            <a:spLocks noGrp="1"/>
          </p:cNvSpPr>
          <p:nvPr>
            <p:ph type="ftr" sz="quarter" idx="11"/>
          </p:nvPr>
        </p:nvSpPr>
        <p:spPr/>
        <p:txBody>
          <a:bodyPr/>
          <a:lstStyle/>
          <a:p>
            <a:endParaRPr lang="en-US">
              <a:solidFill>
                <a:srgbClr val="000000"/>
              </a:solidFill>
            </a:endParaRPr>
          </a:p>
        </p:txBody>
      </p:sp>
      <p:sp>
        <p:nvSpPr>
          <p:cNvPr id="8" name="Slide Number Placeholder 7"/>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67766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able Placeholder 2"/>
          <p:cNvSpPr>
            <a:spLocks noGrp="1"/>
          </p:cNvSpPr>
          <p:nvPr>
            <p:ph type="tbl" idx="1"/>
          </p:nvPr>
        </p:nvSpPr>
        <p:spPr/>
        <p:txBody>
          <a:bodyPr/>
          <a:lstStyle/>
          <a:p>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5666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A08A15D-2A74-F427-ABF1-43C1730C1B23}"/>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1E5EAE0-4AE7-D972-5EC4-B1D0A022B02D}"/>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22DF9320-0570-87EC-83C6-ADE04D1595B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2023/11/23</a:t>
            </a:fld>
            <a:endParaRPr lang="zh-CN" altLang="en-US">
              <a:solidFill>
                <a:prstClr val="black"/>
              </a:solidFill>
            </a:endParaRPr>
          </a:p>
        </p:txBody>
      </p:sp>
      <p:sp>
        <p:nvSpPr>
          <p:cNvPr id="6" name="页脚占位符 5">
            <a:extLst>
              <a:ext uri="{FF2B5EF4-FFF2-40B4-BE49-F238E27FC236}">
                <a16:creationId xmlns:a16="http://schemas.microsoft.com/office/drawing/2014/main" xmlns="" id="{24A285E8-1A99-F3F3-B7D7-1550B531470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6989ED17-59A2-D2D1-ED27-FBB1CFF2E7A3}"/>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84113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CE55F82-349C-26F2-4AAD-E657338E0868}"/>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B90964C-4FFE-C2E3-61AC-0B3ACEC95B4F}"/>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E1B31C2-D8D9-D759-C8E8-152C735CDA6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F6A62AF9-E899-6647-E2C7-C0C1476A4A38}"/>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2C9447A-9569-A13C-A7CD-5874224C1318}"/>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2023/11/23</a:t>
            </a:fld>
            <a:endParaRPr lang="zh-CN" altLang="en-US">
              <a:solidFill>
                <a:prstClr val="black"/>
              </a:solidFill>
            </a:endParaRPr>
          </a:p>
        </p:txBody>
      </p:sp>
      <p:sp>
        <p:nvSpPr>
          <p:cNvPr id="8" name="页脚占位符 7">
            <a:extLst>
              <a:ext uri="{FF2B5EF4-FFF2-40B4-BE49-F238E27FC236}">
                <a16:creationId xmlns:a16="http://schemas.microsoft.com/office/drawing/2014/main" xmlns="" id="{5C8B6D1E-BCB6-B048-2B2F-DD199EBEED7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9" name="灯片编号占位符 8">
            <a:extLst>
              <a:ext uri="{FF2B5EF4-FFF2-40B4-BE49-F238E27FC236}">
                <a16:creationId xmlns:a16="http://schemas.microsoft.com/office/drawing/2014/main" xmlns="" id="{1792CC4B-FCD6-860A-A93E-4D37147287BE}"/>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3851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10B88B5-13AF-0B1C-B804-807B52A510D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2023/11/23</a:t>
            </a:fld>
            <a:endParaRPr lang="zh-CN" altLang="en-US">
              <a:solidFill>
                <a:prstClr val="black"/>
              </a:solidFill>
            </a:endParaRPr>
          </a:p>
        </p:txBody>
      </p:sp>
      <p:sp>
        <p:nvSpPr>
          <p:cNvPr id="4" name="页脚占位符 3">
            <a:extLst>
              <a:ext uri="{FF2B5EF4-FFF2-40B4-BE49-F238E27FC236}">
                <a16:creationId xmlns:a16="http://schemas.microsoft.com/office/drawing/2014/main" xmlns="" id="{2837EDC4-C55C-1594-2E60-DF6BACAABCCF}"/>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xmlns="" id="{37450DEA-259A-A121-2DD0-62AE2FAE9DC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14839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92D416F4-B0EC-5827-0E4D-CDB0582C10D6}"/>
              </a:ext>
            </a:extLst>
          </p:cNvPr>
          <p:cNvSpPr/>
          <p:nvPr userDrawn="1"/>
        </p:nvSpPr>
        <p:spPr>
          <a:xfrm>
            <a:off x="410648" y="400051"/>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xmlns=""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1"/>
            <a:ext cx="2058232" cy="1801340"/>
          </a:xfrm>
          <a:prstGeom prst="rect">
            <a:avLst/>
          </a:prstGeom>
        </p:spPr>
      </p:pic>
    </p:spTree>
    <p:extLst>
      <p:ext uri="{BB962C8B-B14F-4D97-AF65-F5344CB8AC3E}">
        <p14:creationId xmlns:p14="http://schemas.microsoft.com/office/powerpoint/2010/main" val="156053153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0E97978-8B7A-85DA-2355-9BE12C020D98}"/>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74ECB99-84B2-6688-7B75-9A2409310244}"/>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4952F8C-00A6-3279-A2C9-CBFEF328B165}"/>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2023/11/23</a:t>
            </a:fld>
            <a:endParaRPr lang="zh-CN" altLang="en-US">
              <a:solidFill>
                <a:prstClr val="black"/>
              </a:solidFill>
            </a:endParaRPr>
          </a:p>
        </p:txBody>
      </p:sp>
      <p:sp>
        <p:nvSpPr>
          <p:cNvPr id="6" name="页脚占位符 5">
            <a:extLst>
              <a:ext uri="{FF2B5EF4-FFF2-40B4-BE49-F238E27FC236}">
                <a16:creationId xmlns:a16="http://schemas.microsoft.com/office/drawing/2014/main" xmlns="" id="{2E42D4DE-BDF3-C0FF-922B-AA823189922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0EAA8A2C-3B06-C1F3-3F73-E84036F88A4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0887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6C8C05D-449A-937C-F503-EC14C4EB78A2}"/>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xmlns="" id="{3207CEE0-288E-F1F5-B53F-5F2424F55AAA}"/>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0EF53AE-2CA7-BBD3-2A2A-233FC791272D}"/>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2023/11/23</a:t>
            </a:fld>
            <a:endParaRPr lang="zh-CN" altLang="en-US">
              <a:solidFill>
                <a:prstClr val="black"/>
              </a:solidFill>
            </a:endParaRPr>
          </a:p>
        </p:txBody>
      </p:sp>
      <p:sp>
        <p:nvSpPr>
          <p:cNvPr id="6" name="页脚占位符 5">
            <a:extLst>
              <a:ext uri="{FF2B5EF4-FFF2-40B4-BE49-F238E27FC236}">
                <a16:creationId xmlns:a16="http://schemas.microsoft.com/office/drawing/2014/main" xmlns="" id="{48211DD0-5E7A-8D6D-FB5E-9AC94C31671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5B345654-F2FD-2AE8-7E5F-982FA0F2D3C2}"/>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51743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xmlns="" id="{4BF74512-11E7-4AE0-B7B9-EF815F38AD9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pink background with white leaves and black text&#10;&#10;Description automatically generated">
            <a:extLst>
              <a:ext uri="{FF2B5EF4-FFF2-40B4-BE49-F238E27FC236}">
                <a16:creationId xmlns:a16="http://schemas.microsoft.com/office/drawing/2014/main" xmlns="" id="{1309E3F3-C396-34E9-A0D5-A22018059E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15850" y="85725"/>
            <a:ext cx="1600200" cy="1600200"/>
          </a:xfrm>
          <a:prstGeom prst="rect">
            <a:avLst/>
          </a:prstGeom>
        </p:spPr>
      </p:pic>
    </p:spTree>
    <p:extLst>
      <p:ext uri="{BB962C8B-B14F-4D97-AF65-F5344CB8AC3E}">
        <p14:creationId xmlns:p14="http://schemas.microsoft.com/office/powerpoint/2010/main" val="4692960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9Slide.vn - 2019">
            <a:extLst>
              <a:ext uri="{FF2B5EF4-FFF2-40B4-BE49-F238E27FC236}">
                <a16:creationId xmlns:a16="http://schemas.microsoft.com/office/drawing/2014/main" xmlns="" id="{3930A9C0-17DA-414A-B0E4-F09E7CD270A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custDataLst>
      <p:tags r:id="rId13"/>
    </p:custDataLst>
    <p:extLst>
      <p:ext uri="{BB962C8B-B14F-4D97-AF65-F5344CB8AC3E}">
        <p14:creationId xmlns:p14="http://schemas.microsoft.com/office/powerpoint/2010/main" val="12749283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mn-lt"/>
          <a:ea typeface="+mn-ea"/>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mn-lt"/>
          <a:ea typeface="+mn-ea"/>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mn-lt"/>
          <a:ea typeface="+mn-ea"/>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mn-lt"/>
          <a:ea typeface="+mn-ea"/>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Title 92161"/>
          <p:cNvSpPr>
            <a:spLocks noGrp="1"/>
          </p:cNvSpPr>
          <p:nvPr>
            <p:ph type="title"/>
          </p:nvPr>
        </p:nvSpPr>
        <p:spPr>
          <a:xfrm>
            <a:off x="609600" y="274639"/>
            <a:ext cx="10972800" cy="1143000"/>
          </a:xfrm>
          <a:prstGeom prst="rect">
            <a:avLst/>
          </a:prstGeom>
          <a:noFill/>
          <a:ln w="9525">
            <a:noFill/>
          </a:ln>
        </p:spPr>
        <p:txBody>
          <a:bodyPr lIns="121917" tIns="60958" rIns="121917" bIns="60958" anchor="ctr"/>
          <a:lstStyle/>
          <a:p>
            <a:pPr lvl="0"/>
            <a:r>
              <a:rPr dirty="0"/>
              <a:t>Click to edit Master title style</a:t>
            </a:r>
          </a:p>
        </p:txBody>
      </p:sp>
      <p:sp>
        <p:nvSpPr>
          <p:cNvPr id="92163" name="Text Placeholder 92162"/>
          <p:cNvSpPr>
            <a:spLocks noGrp="1"/>
          </p:cNvSpPr>
          <p:nvPr>
            <p:ph type="body" idx="1"/>
          </p:nvPr>
        </p:nvSpPr>
        <p:spPr>
          <a:xfrm>
            <a:off x="609600" y="1600201"/>
            <a:ext cx="10972800" cy="4525963"/>
          </a:xfrm>
          <a:prstGeom prst="rect">
            <a:avLst/>
          </a:prstGeom>
          <a:noFill/>
          <a:ln w="9525">
            <a:noFill/>
          </a:ln>
        </p:spPr>
        <p:txBody>
          <a:bodyPr lIns="121917" tIns="60958" rIns="121917" bIns="60958"/>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92164" name="Date Placeholder 92163"/>
          <p:cNvSpPr>
            <a:spLocks noGrp="1"/>
          </p:cNvSpPr>
          <p:nvPr>
            <p:ph type="dt" sz="half" idx="2"/>
          </p:nvPr>
        </p:nvSpPr>
        <p:spPr>
          <a:xfrm>
            <a:off x="609600" y="6245225"/>
            <a:ext cx="2844800" cy="476251"/>
          </a:xfrm>
          <a:prstGeom prst="rect">
            <a:avLst/>
          </a:prstGeom>
          <a:noFill/>
          <a:ln w="9525">
            <a:noFill/>
          </a:ln>
        </p:spPr>
        <p:txBody>
          <a:bodyPr lIns="121917" tIns="60958" rIns="121917" bIns="60958"/>
          <a:lstStyle>
            <a:lvl1pPr>
              <a:defRPr sz="1900"/>
            </a:lvl1pPr>
          </a:lstStyle>
          <a:p>
            <a:pPr defTabSz="1219170" fontAlgn="base">
              <a:spcBef>
                <a:spcPct val="0"/>
              </a:spcBef>
              <a:spcAft>
                <a:spcPct val="0"/>
              </a:spcAft>
            </a:pPr>
            <a:endParaRPr lang="en-US">
              <a:solidFill>
                <a:srgbClr val="000000"/>
              </a:solidFill>
            </a:endParaRPr>
          </a:p>
        </p:txBody>
      </p:sp>
      <p:sp>
        <p:nvSpPr>
          <p:cNvPr id="92165" name="Footer Placeholder 92164"/>
          <p:cNvSpPr>
            <a:spLocks noGrp="1"/>
          </p:cNvSpPr>
          <p:nvPr>
            <p:ph type="ftr" sz="quarter" idx="3"/>
          </p:nvPr>
        </p:nvSpPr>
        <p:spPr>
          <a:xfrm>
            <a:off x="4165600" y="6245225"/>
            <a:ext cx="3860800" cy="476251"/>
          </a:xfrm>
          <a:prstGeom prst="rect">
            <a:avLst/>
          </a:prstGeom>
          <a:noFill/>
          <a:ln w="9525">
            <a:noFill/>
          </a:ln>
        </p:spPr>
        <p:txBody>
          <a:bodyPr lIns="121917" tIns="60958" rIns="121917" bIns="60958"/>
          <a:lstStyle>
            <a:lvl1pPr algn="ctr">
              <a:defRPr sz="1900"/>
            </a:lvl1pPr>
          </a:lstStyle>
          <a:p>
            <a:pPr defTabSz="1219170" fontAlgn="base">
              <a:spcBef>
                <a:spcPct val="0"/>
              </a:spcBef>
              <a:spcAft>
                <a:spcPct val="0"/>
              </a:spcAft>
            </a:pPr>
            <a:endParaRPr lang="en-US">
              <a:solidFill>
                <a:srgbClr val="000000"/>
              </a:solidFill>
            </a:endParaRPr>
          </a:p>
        </p:txBody>
      </p:sp>
      <p:sp>
        <p:nvSpPr>
          <p:cNvPr id="92166" name="Slide Number Placeholder 92165"/>
          <p:cNvSpPr>
            <a:spLocks noGrp="1"/>
          </p:cNvSpPr>
          <p:nvPr>
            <p:ph type="sldNum" sz="quarter" idx="4"/>
          </p:nvPr>
        </p:nvSpPr>
        <p:spPr>
          <a:xfrm>
            <a:off x="8737600" y="6245225"/>
            <a:ext cx="2844800" cy="476251"/>
          </a:xfrm>
          <a:prstGeom prst="rect">
            <a:avLst/>
          </a:prstGeom>
          <a:noFill/>
          <a:ln w="9525">
            <a:noFill/>
          </a:ln>
        </p:spPr>
        <p:txBody>
          <a:bodyPr lIns="121917" tIns="60958" rIns="121917" bIns="60958"/>
          <a:lstStyle>
            <a:lvl1pPr algn="r">
              <a:defRPr sz="1900"/>
            </a:lvl1pPr>
          </a:lstStyle>
          <a:p>
            <a:pPr defTabSz="1219170" fontAlgn="base">
              <a:spcBef>
                <a:spcPct val="0"/>
              </a:spcBef>
              <a:spcAft>
                <a:spcPct val="0"/>
              </a:spcAft>
            </a:pPr>
            <a:fld id="{9A0DB2DC-4C9A-4742-B13C-FB6460FD3503}" type="slidenum">
              <a:rPr lang="en-US">
                <a:solidFill>
                  <a:srgbClr val="000000"/>
                </a:solidFill>
              </a:rPr>
              <a:pPr defTabSz="121917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79346677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sldNum="0" hdr="0" ftr="0" dt="0"/>
  <p:txStyles>
    <p:titleStyle>
      <a:lvl1pPr marL="0" lvl="0" indent="0" algn="ctr" defTabSz="1219170" rtl="0" eaLnBrk="1" fontAlgn="base" latinLnBrk="0" hangingPunct="1">
        <a:lnSpc>
          <a:spcPct val="100000"/>
        </a:lnSpc>
        <a:spcBef>
          <a:spcPct val="0"/>
        </a:spcBef>
        <a:spcAft>
          <a:spcPct val="0"/>
        </a:spcAft>
        <a:buNone/>
        <a:defRPr sz="5900" b="0" i="0" u="none" kern="1200" baseline="0">
          <a:solidFill>
            <a:schemeClr val="tx2"/>
          </a:solidFill>
          <a:latin typeface="+mj-lt"/>
          <a:ea typeface="+mj-ea"/>
          <a:cs typeface="+mj-cs"/>
        </a:defRPr>
      </a:lvl1pPr>
    </p:titleStyle>
    <p:bodyStyle>
      <a:lvl1pPr marL="457189" lvl="0" indent="-457189" algn="l" defTabSz="1219170" rtl="0" eaLnBrk="1" fontAlgn="base" latinLnBrk="0" hangingPunct="1">
        <a:lnSpc>
          <a:spcPct val="100000"/>
        </a:lnSpc>
        <a:spcBef>
          <a:spcPct val="20000"/>
        </a:spcBef>
        <a:spcAft>
          <a:spcPct val="0"/>
        </a:spcAft>
        <a:buChar char="•"/>
        <a:defRPr sz="4300" b="0" i="0" u="none" kern="1200" baseline="0">
          <a:solidFill>
            <a:schemeClr val="tx1"/>
          </a:solidFill>
          <a:latin typeface="+mn-lt"/>
          <a:ea typeface="+mn-ea"/>
          <a:cs typeface="+mn-cs"/>
        </a:defRPr>
      </a:lvl1pPr>
      <a:lvl2pPr marL="990575" lvl="1" indent="-380990" algn="l" defTabSz="1219170" rtl="0" eaLnBrk="1" fontAlgn="base" latinLnBrk="0" hangingPunct="1">
        <a:lnSpc>
          <a:spcPct val="100000"/>
        </a:lnSpc>
        <a:spcBef>
          <a:spcPct val="20000"/>
        </a:spcBef>
        <a:spcAft>
          <a:spcPct val="0"/>
        </a:spcAft>
        <a:buChar char="–"/>
        <a:defRPr sz="3700" b="0" i="0" u="none" kern="1200" baseline="0">
          <a:solidFill>
            <a:schemeClr val="tx1"/>
          </a:solidFill>
          <a:latin typeface="+mn-lt"/>
          <a:ea typeface="+mn-ea"/>
          <a:cs typeface="+mn-cs"/>
        </a:defRPr>
      </a:lvl2pPr>
      <a:lvl3pPr marL="1523962" lvl="2" indent="-304792" algn="l" defTabSz="121917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3pPr>
      <a:lvl4pPr marL="2133547" lvl="3" indent="-304792" algn="l" defTabSz="1219170" rtl="0" eaLnBrk="1" fontAlgn="base" latinLnBrk="0" hangingPunct="1">
        <a:lnSpc>
          <a:spcPct val="100000"/>
        </a:lnSpc>
        <a:spcBef>
          <a:spcPct val="20000"/>
        </a:spcBef>
        <a:spcAft>
          <a:spcPct val="0"/>
        </a:spcAft>
        <a:buChar char="–"/>
        <a:defRPr sz="2700" b="0" i="0" u="none" kern="1200" baseline="0">
          <a:solidFill>
            <a:schemeClr val="tx1"/>
          </a:solidFill>
          <a:latin typeface="+mn-lt"/>
          <a:ea typeface="+mn-ea"/>
          <a:cs typeface="+mn-cs"/>
        </a:defRPr>
      </a:lvl4pPr>
      <a:lvl5pPr marL="2743131" lvl="4" indent="-304792" algn="l" defTabSz="1219170" rtl="0" eaLnBrk="1" fontAlgn="base" latinLnBrk="0" hangingPunct="1">
        <a:lnSpc>
          <a:spcPct val="100000"/>
        </a:lnSpc>
        <a:spcBef>
          <a:spcPct val="20000"/>
        </a:spcBef>
        <a:spcAft>
          <a:spcPct val="0"/>
        </a:spcAft>
        <a:buChar char="»"/>
        <a:defRPr sz="2700" b="0" i="0" u="none" kern="1200" baseline="0">
          <a:solidFill>
            <a:schemeClr val="tx1"/>
          </a:solidFill>
          <a:latin typeface="+mn-lt"/>
          <a:ea typeface="+mn-ea"/>
          <a:cs typeface="+mn-cs"/>
        </a:defRPr>
      </a:lvl5pPr>
      <a:lvl6pPr marL="3352716" lvl="5" indent="-304792" algn="l" defTabSz="1219170" rtl="0" eaLnBrk="1" fontAlgn="base" latinLnBrk="0" hangingPunct="1">
        <a:lnSpc>
          <a:spcPct val="100000"/>
        </a:lnSpc>
        <a:spcBef>
          <a:spcPct val="20000"/>
        </a:spcBef>
        <a:spcAft>
          <a:spcPct val="0"/>
        </a:spcAft>
        <a:buChar char="»"/>
        <a:defRPr sz="2700" b="0" i="0" u="none" kern="1200" baseline="0">
          <a:solidFill>
            <a:schemeClr val="tx1"/>
          </a:solidFill>
          <a:latin typeface="+mn-lt"/>
          <a:ea typeface="+mn-ea"/>
          <a:cs typeface="+mn-cs"/>
        </a:defRPr>
      </a:lvl6pPr>
      <a:lvl7pPr marL="3962301" lvl="6" indent="-304792" algn="l" defTabSz="1219170" rtl="0" eaLnBrk="1" fontAlgn="base" latinLnBrk="0" hangingPunct="1">
        <a:lnSpc>
          <a:spcPct val="100000"/>
        </a:lnSpc>
        <a:spcBef>
          <a:spcPct val="20000"/>
        </a:spcBef>
        <a:spcAft>
          <a:spcPct val="0"/>
        </a:spcAft>
        <a:buChar char="»"/>
        <a:defRPr sz="2700" b="0" i="0" u="none" kern="1200" baseline="0">
          <a:solidFill>
            <a:schemeClr val="tx1"/>
          </a:solidFill>
          <a:latin typeface="+mn-lt"/>
          <a:ea typeface="+mn-ea"/>
          <a:cs typeface="+mn-cs"/>
        </a:defRPr>
      </a:lvl7pPr>
      <a:lvl8pPr marL="4571886" lvl="7" indent="-304792" algn="l" defTabSz="1219170" rtl="0" eaLnBrk="1" fontAlgn="base" latinLnBrk="0" hangingPunct="1">
        <a:lnSpc>
          <a:spcPct val="100000"/>
        </a:lnSpc>
        <a:spcBef>
          <a:spcPct val="20000"/>
        </a:spcBef>
        <a:spcAft>
          <a:spcPct val="0"/>
        </a:spcAft>
        <a:buChar char="»"/>
        <a:defRPr sz="2700" b="0" i="0" u="none" kern="1200" baseline="0">
          <a:solidFill>
            <a:schemeClr val="tx1"/>
          </a:solidFill>
          <a:latin typeface="+mn-lt"/>
          <a:ea typeface="+mn-ea"/>
          <a:cs typeface="+mn-cs"/>
        </a:defRPr>
      </a:lvl8pPr>
      <a:lvl9pPr marL="5181470" lvl="8" indent="-304792" algn="l" defTabSz="1219170" rtl="0" eaLnBrk="1" fontAlgn="base" latinLnBrk="0" hangingPunct="1">
        <a:lnSpc>
          <a:spcPct val="100000"/>
        </a:lnSpc>
        <a:spcBef>
          <a:spcPct val="20000"/>
        </a:spcBef>
        <a:spcAft>
          <a:spcPct val="0"/>
        </a:spcAft>
        <a:buChar char="»"/>
        <a:defRPr sz="2700" b="0" i="0" u="none" kern="1200" baseline="0">
          <a:solidFill>
            <a:schemeClr val="tx1"/>
          </a:solidFill>
          <a:latin typeface="+mn-lt"/>
          <a:ea typeface="+mn-ea"/>
          <a:cs typeface="+mn-cs"/>
        </a:defRPr>
      </a:lvl9pPr>
    </p:bodyStyle>
    <p:otherStyle>
      <a:lvl1pPr marL="0" lvl="0" indent="0" algn="l" defTabSz="1219170" rtl="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609585" lvl="1" indent="0" algn="l" defTabSz="121917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219170" lvl="2" indent="0" algn="l" defTabSz="121917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828754" lvl="3" indent="0" algn="l" defTabSz="121917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438339" lvl="4" indent="0" algn="l" defTabSz="121917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3047924" lvl="5" indent="0" algn="l" defTabSz="121917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3657509" lvl="6" indent="0" algn="l" defTabSz="121917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4267093" lvl="7" indent="0" algn="l" defTabSz="121917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4876678" lvl="8" indent="0" algn="l" defTabSz="121917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audio" Target="NULL"/><Relationship Id="rId5" Type="http://schemas.openxmlformats.org/officeDocument/2006/relationships/image" Target="../media/image9.gif"/><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6.xml"/><Relationship Id="rId7"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5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2" descr="I"/>
          <p:cNvPicPr>
            <a:picLocks noChangeAspect="1"/>
          </p:cNvPicPr>
          <p:nvPr/>
        </p:nvPicPr>
        <p:blipFill>
          <a:blip r:embed="rId3" cstate="print"/>
          <a:stretch>
            <a:fillRect/>
          </a:stretch>
        </p:blipFill>
        <p:spPr>
          <a:xfrm>
            <a:off x="9855200" y="207963"/>
            <a:ext cx="1930400" cy="1447800"/>
          </a:xfrm>
          <a:prstGeom prst="rect">
            <a:avLst/>
          </a:prstGeom>
          <a:noFill/>
          <a:ln w="9525">
            <a:noFill/>
          </a:ln>
        </p:spPr>
      </p:pic>
      <p:pic>
        <p:nvPicPr>
          <p:cNvPr id="6150" name="Picture 2" descr="I"/>
          <p:cNvPicPr>
            <a:picLocks noChangeAspect="1"/>
          </p:cNvPicPr>
          <p:nvPr/>
        </p:nvPicPr>
        <p:blipFill>
          <a:blip r:embed="rId3" cstate="print"/>
          <a:stretch>
            <a:fillRect/>
          </a:stretch>
        </p:blipFill>
        <p:spPr>
          <a:xfrm>
            <a:off x="0" y="200025"/>
            <a:ext cx="1930400" cy="1447800"/>
          </a:xfrm>
          <a:prstGeom prst="rect">
            <a:avLst/>
          </a:prstGeom>
          <a:noFill/>
          <a:ln w="9525">
            <a:noFill/>
          </a:ln>
        </p:spPr>
      </p:pic>
      <p:pic>
        <p:nvPicPr>
          <p:cNvPr id="8" name="Picture 48" descr="Hoa tims"/>
          <p:cNvPicPr>
            <a:picLocks noChangeAspect="1"/>
          </p:cNvPicPr>
          <p:nvPr/>
        </p:nvPicPr>
        <p:blipFill>
          <a:blip r:embed="rId4" cstate="print"/>
          <a:stretch>
            <a:fillRect/>
          </a:stretch>
        </p:blipFill>
        <p:spPr>
          <a:xfrm>
            <a:off x="6383426" y="3603554"/>
            <a:ext cx="5644450" cy="3078089"/>
          </a:xfrm>
          <a:prstGeom prst="rect">
            <a:avLst/>
          </a:prstGeom>
          <a:noFill/>
          <a:ln w="9525">
            <a:noFill/>
          </a:ln>
        </p:spPr>
      </p:pic>
      <p:pic>
        <p:nvPicPr>
          <p:cNvPr id="6153" name="Picture 7" descr="Ảnh15"/>
          <p:cNvPicPr>
            <a:picLocks noChangeAspect="1"/>
          </p:cNvPicPr>
          <p:nvPr/>
        </p:nvPicPr>
        <p:blipFill>
          <a:blip r:embed="rId5" cstate="print"/>
          <a:stretch>
            <a:fillRect/>
          </a:stretch>
        </p:blipFill>
        <p:spPr>
          <a:xfrm>
            <a:off x="304800" y="5613400"/>
            <a:ext cx="1422400" cy="787400"/>
          </a:xfrm>
          <a:prstGeom prst="rect">
            <a:avLst/>
          </a:prstGeom>
          <a:noFill/>
          <a:ln w="9525">
            <a:noFill/>
          </a:ln>
        </p:spPr>
      </p:pic>
      <p:pic>
        <p:nvPicPr>
          <p:cNvPr id="6154" name="Picture 7" descr="Ảnh15"/>
          <p:cNvPicPr>
            <a:picLocks noChangeAspect="1"/>
          </p:cNvPicPr>
          <p:nvPr/>
        </p:nvPicPr>
        <p:blipFill>
          <a:blip r:embed="rId5" cstate="print"/>
          <a:stretch>
            <a:fillRect/>
          </a:stretch>
        </p:blipFill>
        <p:spPr>
          <a:xfrm>
            <a:off x="2032000" y="5751341"/>
            <a:ext cx="1422400" cy="787400"/>
          </a:xfrm>
          <a:prstGeom prst="rect">
            <a:avLst/>
          </a:prstGeom>
          <a:noFill/>
          <a:ln w="9525">
            <a:noFill/>
          </a:ln>
        </p:spPr>
      </p:pic>
      <p:sp>
        <p:nvSpPr>
          <p:cNvPr id="6155" name="WordArt 3"/>
          <p:cNvSpPr>
            <a:spLocks noTextEdit="1"/>
          </p:cNvSpPr>
          <p:nvPr/>
        </p:nvSpPr>
        <p:spPr>
          <a:xfrm>
            <a:off x="245613" y="4881490"/>
            <a:ext cx="6137813" cy="450164"/>
          </a:xfrm>
          <a:prstGeom prst="rect">
            <a:avLst/>
          </a:prstGeom>
        </p:spPr>
        <p:txBody>
          <a:bodyPr wrap="none" lIns="121914" tIns="60957" rIns="121914" bIns="60957" fromWordArt="1">
            <a:prstTxWarp prst="textPlain">
              <a:avLst>
                <a:gd name="adj" fmla="val 50000"/>
              </a:avLst>
            </a:prstTxWarp>
            <a:noAutofit/>
          </a:bodyPr>
          <a:lstStyle/>
          <a:p>
            <a:pPr defTabSz="1219140" fontAlgn="base">
              <a:spcBef>
                <a:spcPct val="0"/>
              </a:spcBef>
              <a:spcAft>
                <a:spcPct val="0"/>
              </a:spcAft>
            </a:pPr>
            <a:r>
              <a:rPr lang="en-US" sz="1600" b="1" dirty="0" smtClean="0">
                <a:solidFill>
                  <a:srgbClr val="FF0000"/>
                </a:solidFill>
                <a:latin typeface="Times New Roman" panose="02020603050405020304" pitchFamily="18" charset="0"/>
                <a:ea typeface="Times New Roman" panose="02020603050405020304" pitchFamily="18" charset="0"/>
              </a:rPr>
              <a:t>GV </a:t>
            </a:r>
            <a:r>
              <a:rPr lang="en-US" sz="1600" b="1" dirty="0" err="1" smtClean="0">
                <a:solidFill>
                  <a:srgbClr val="FF0000"/>
                </a:solidFill>
                <a:latin typeface="Times New Roman" panose="02020603050405020304" pitchFamily="18" charset="0"/>
                <a:ea typeface="Times New Roman" panose="02020603050405020304" pitchFamily="18" charset="0"/>
              </a:rPr>
              <a:t>thực</a:t>
            </a:r>
            <a:r>
              <a:rPr lang="en-US" sz="1600" b="1" dirty="0" smtClean="0">
                <a:solidFill>
                  <a:srgbClr val="FF0000"/>
                </a:solidFill>
                <a:latin typeface="Times New Roman" panose="02020603050405020304" pitchFamily="18" charset="0"/>
                <a:ea typeface="Times New Roman" panose="02020603050405020304" pitchFamily="18" charset="0"/>
              </a:rPr>
              <a:t> </a:t>
            </a:r>
            <a:r>
              <a:rPr lang="en-US" sz="1600" b="1" dirty="0" err="1">
                <a:solidFill>
                  <a:srgbClr val="FF0000"/>
                </a:solidFill>
                <a:latin typeface="Times New Roman" panose="02020603050405020304" pitchFamily="18" charset="0"/>
                <a:ea typeface="Times New Roman" panose="02020603050405020304" pitchFamily="18" charset="0"/>
              </a:rPr>
              <a:t>hiện</a:t>
            </a:r>
            <a:r>
              <a:rPr lang="en-US" sz="1600" b="1" dirty="0">
                <a:solidFill>
                  <a:srgbClr val="FF0000"/>
                </a:solidFill>
                <a:latin typeface="Times New Roman" panose="02020603050405020304" pitchFamily="18" charset="0"/>
                <a:ea typeface="Times New Roman" panose="02020603050405020304" pitchFamily="18" charset="0"/>
              </a:rPr>
              <a:t>: </a:t>
            </a:r>
            <a:r>
              <a:rPr lang="en-US" sz="1600" b="1" dirty="0" err="1">
                <a:solidFill>
                  <a:srgbClr val="FF0000"/>
                </a:solidFill>
                <a:latin typeface="Times New Roman" panose="02020603050405020304" pitchFamily="18" charset="0"/>
                <a:ea typeface="Times New Roman" panose="02020603050405020304" pitchFamily="18" charset="0"/>
              </a:rPr>
              <a:t>Vũ</a:t>
            </a:r>
            <a:r>
              <a:rPr lang="en-US" sz="1600" b="1" dirty="0">
                <a:solidFill>
                  <a:srgbClr val="FF0000"/>
                </a:solidFill>
                <a:latin typeface="Times New Roman" panose="02020603050405020304" pitchFamily="18" charset="0"/>
                <a:ea typeface="Times New Roman" panose="02020603050405020304" pitchFamily="18" charset="0"/>
              </a:rPr>
              <a:t> </a:t>
            </a:r>
            <a:r>
              <a:rPr lang="en-US" sz="1600" b="1" dirty="0" err="1">
                <a:solidFill>
                  <a:srgbClr val="FF0000"/>
                </a:solidFill>
                <a:latin typeface="Times New Roman" panose="02020603050405020304" pitchFamily="18" charset="0"/>
                <a:ea typeface="Times New Roman" panose="02020603050405020304" pitchFamily="18" charset="0"/>
              </a:rPr>
              <a:t>Thị</a:t>
            </a:r>
            <a:r>
              <a:rPr lang="en-US" sz="1600" b="1" dirty="0">
                <a:solidFill>
                  <a:srgbClr val="FF0000"/>
                </a:solidFill>
                <a:latin typeface="Times New Roman" panose="02020603050405020304" pitchFamily="18" charset="0"/>
                <a:ea typeface="Times New Roman" panose="02020603050405020304" pitchFamily="18" charset="0"/>
              </a:rPr>
              <a:t> </a:t>
            </a:r>
            <a:r>
              <a:rPr lang="en-US" sz="1600" b="1" dirty="0" err="1">
                <a:solidFill>
                  <a:srgbClr val="FF0000"/>
                </a:solidFill>
                <a:latin typeface="Times New Roman" panose="02020603050405020304" pitchFamily="18" charset="0"/>
                <a:ea typeface="Times New Roman" panose="02020603050405020304" pitchFamily="18" charset="0"/>
              </a:rPr>
              <a:t>Bích</a:t>
            </a:r>
            <a:r>
              <a:rPr lang="en-US" sz="1600" b="1" dirty="0">
                <a:solidFill>
                  <a:srgbClr val="FF0000"/>
                </a:solidFill>
                <a:latin typeface="Times New Roman" panose="02020603050405020304" pitchFamily="18" charset="0"/>
                <a:ea typeface="Times New Roman" panose="02020603050405020304" pitchFamily="18" charset="0"/>
              </a:rPr>
              <a:t> </a:t>
            </a:r>
            <a:r>
              <a:rPr lang="en-US" sz="1600" b="1" dirty="0" err="1">
                <a:solidFill>
                  <a:srgbClr val="FF0000"/>
                </a:solidFill>
                <a:latin typeface="Times New Roman" panose="02020603050405020304" pitchFamily="18" charset="0"/>
                <a:ea typeface="Times New Roman" panose="02020603050405020304" pitchFamily="18" charset="0"/>
              </a:rPr>
              <a:t>Hiểu</a:t>
            </a:r>
            <a:endParaRPr lang="en-US" sz="1600" b="1" dirty="0">
              <a:solidFill>
                <a:srgbClr val="FF0000"/>
              </a:solidFill>
              <a:latin typeface="Times New Roman" panose="02020603050405020304" pitchFamily="18" charset="0"/>
              <a:ea typeface="Times New Roman" panose="02020603050405020304" pitchFamily="18" charset="0"/>
            </a:endParaRPr>
          </a:p>
        </p:txBody>
      </p:sp>
      <p:sp>
        <p:nvSpPr>
          <p:cNvPr id="12" name="WordArt 3"/>
          <p:cNvSpPr>
            <a:spLocks noTextEdit="1"/>
          </p:cNvSpPr>
          <p:nvPr/>
        </p:nvSpPr>
        <p:spPr>
          <a:xfrm>
            <a:off x="304799" y="1838519"/>
            <a:ext cx="11723077" cy="1680629"/>
          </a:xfrm>
          <a:prstGeom prst="rect">
            <a:avLst/>
          </a:prstGeom>
        </p:spPr>
        <p:txBody>
          <a:bodyPr wrap="none" lIns="121914" tIns="60957" rIns="121914" bIns="60957" fromWordArt="1">
            <a:prstTxWarp prst="textPlain">
              <a:avLst>
                <a:gd name="adj" fmla="val 50000"/>
              </a:avLst>
            </a:prstTxWarp>
            <a:normAutofit/>
          </a:bodyPr>
          <a:lstStyle/>
          <a:p>
            <a:pPr defTabSz="1219140" fontAlgn="base">
              <a:spcBef>
                <a:spcPct val="0"/>
              </a:spcBef>
              <a:spcAft>
                <a:spcPct val="0"/>
              </a:spcAft>
            </a:pPr>
            <a:r>
              <a:rPr lang="en-US" sz="3700" b="1" dirty="0" err="1" smtClean="0">
                <a:solidFill>
                  <a:srgbClr val="000000"/>
                </a:solidFill>
                <a:latin typeface="Times New Roman" panose="02020603050405020304" pitchFamily="18" charset="0"/>
                <a:ea typeface="Times New Roman" panose="02020603050405020304" pitchFamily="18" charset="0"/>
              </a:rPr>
              <a:t>Môn</a:t>
            </a:r>
            <a:r>
              <a:rPr lang="en-US" sz="3700" b="1" dirty="0" smtClean="0">
                <a:solidFill>
                  <a:srgbClr val="000000"/>
                </a:solidFill>
                <a:latin typeface="Times New Roman" panose="02020603050405020304" pitchFamily="18" charset="0"/>
                <a:ea typeface="Times New Roman" panose="02020603050405020304" pitchFamily="18" charset="0"/>
              </a:rPr>
              <a:t>: </a:t>
            </a:r>
            <a:r>
              <a:rPr lang="en-US" sz="3700" b="1" dirty="0" err="1" smtClean="0">
                <a:solidFill>
                  <a:srgbClr val="000000"/>
                </a:solidFill>
                <a:latin typeface="Times New Roman" panose="02020603050405020304" pitchFamily="18" charset="0"/>
                <a:ea typeface="Times New Roman" panose="02020603050405020304" pitchFamily="18" charset="0"/>
              </a:rPr>
              <a:t>Toán</a:t>
            </a:r>
            <a:endParaRPr lang="en-US" sz="3700" b="1" dirty="0" smtClean="0">
              <a:solidFill>
                <a:srgbClr val="000000"/>
              </a:solidFill>
              <a:latin typeface="Times New Roman" panose="02020603050405020304" pitchFamily="18" charset="0"/>
              <a:ea typeface="Times New Roman" panose="02020603050405020304" pitchFamily="18" charset="0"/>
            </a:endParaRPr>
          </a:p>
          <a:p>
            <a:pPr defTabSz="1219140" fontAlgn="base">
              <a:spcBef>
                <a:spcPct val="0"/>
              </a:spcBef>
              <a:spcAft>
                <a:spcPct val="0"/>
              </a:spcAft>
            </a:pPr>
            <a:r>
              <a:rPr lang="en-US" sz="3700" b="1" dirty="0" err="1" smtClean="0">
                <a:solidFill>
                  <a:srgbClr val="000000"/>
                </a:solidFill>
                <a:latin typeface="Times New Roman" panose="02020603050405020304" pitchFamily="18" charset="0"/>
                <a:ea typeface="Times New Roman" panose="02020603050405020304" pitchFamily="18" charset="0"/>
              </a:rPr>
              <a:t>Bài</a:t>
            </a:r>
            <a:r>
              <a:rPr lang="en-US" sz="3700" b="1" dirty="0" smtClean="0">
                <a:solidFill>
                  <a:srgbClr val="000000"/>
                </a:solidFill>
                <a:latin typeface="Times New Roman" panose="02020603050405020304" pitchFamily="18" charset="0"/>
                <a:ea typeface="Times New Roman" panose="02020603050405020304" pitchFamily="18" charset="0"/>
              </a:rPr>
              <a:t> 21: LUYỆN TẬP CHUNG (</a:t>
            </a:r>
            <a:r>
              <a:rPr lang="en-US" sz="3700" b="1" dirty="0" err="1" smtClean="0">
                <a:solidFill>
                  <a:srgbClr val="000000"/>
                </a:solidFill>
                <a:latin typeface="Times New Roman" panose="02020603050405020304" pitchFamily="18" charset="0"/>
                <a:ea typeface="Times New Roman" panose="02020603050405020304" pitchFamily="18" charset="0"/>
              </a:rPr>
              <a:t>Tiết</a:t>
            </a:r>
            <a:r>
              <a:rPr lang="en-US" sz="3700" b="1" dirty="0" smtClean="0">
                <a:solidFill>
                  <a:srgbClr val="000000"/>
                </a:solidFill>
                <a:latin typeface="Times New Roman" panose="02020603050405020304" pitchFamily="18" charset="0"/>
                <a:ea typeface="Times New Roman" panose="02020603050405020304" pitchFamily="18" charset="0"/>
              </a:rPr>
              <a:t> </a:t>
            </a:r>
            <a:r>
              <a:rPr lang="en-US" sz="3700" b="1" dirty="0">
                <a:solidFill>
                  <a:srgbClr val="000000"/>
                </a:solidFill>
                <a:latin typeface="Times New Roman" panose="02020603050405020304" pitchFamily="18" charset="0"/>
                <a:ea typeface="Times New Roman" panose="02020603050405020304" pitchFamily="18" charset="0"/>
              </a:rPr>
              <a:t>2</a:t>
            </a:r>
            <a:r>
              <a:rPr lang="en-US" sz="3700" b="1" dirty="0" smtClean="0">
                <a:solidFill>
                  <a:srgbClr val="000000"/>
                </a:solidFill>
                <a:latin typeface="Times New Roman" panose="02020603050405020304" pitchFamily="18" charset="0"/>
                <a:ea typeface="Times New Roman" panose="02020603050405020304" pitchFamily="18" charset="0"/>
              </a:rPr>
              <a:t>)</a:t>
            </a:r>
            <a:endParaRPr lang="en-US" sz="3700" b="1" dirty="0">
              <a:solidFill>
                <a:srgbClr val="000000"/>
              </a:solidFill>
              <a:latin typeface="Times New Roman" panose="02020603050405020304" pitchFamily="18" charset="0"/>
              <a:ea typeface="Times New Roman" panose="02020603050405020304" pitchFamily="18" charset="0"/>
            </a:endParaRPr>
          </a:p>
        </p:txBody>
      </p:sp>
      <p:sp>
        <p:nvSpPr>
          <p:cNvPr id="13" name="WordArt 15"/>
          <p:cNvSpPr>
            <a:spLocks noChangeArrowheads="1" noChangeShapeType="1" noTextEdit="1"/>
          </p:cNvSpPr>
          <p:nvPr/>
        </p:nvSpPr>
        <p:spPr bwMode="auto">
          <a:xfrm>
            <a:off x="2743200" y="381002"/>
            <a:ext cx="6605984" cy="1028700"/>
          </a:xfrm>
          <a:prstGeom prst="rect">
            <a:avLst/>
          </a:prstGeom>
        </p:spPr>
        <p:txBody>
          <a:bodyPr wrap="none" lIns="121914" tIns="60957" rIns="121914" bIns="60957"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Arial" panose="020B0604020202020204" pitchFamily="34" charset="0"/>
                <a:cs typeface="+mn-cs"/>
              </a:defRPr>
            </a:lvl1pPr>
            <a:lvl2pPr marL="457200" algn="l" defTabSz="914400" rtl="0" eaLnBrk="1" latinLnBrk="0" hangingPunct="1">
              <a:defRPr sz="1800" kern="1200">
                <a:solidFill>
                  <a:schemeClr val="tx1"/>
                </a:solidFill>
                <a:latin typeface="+mn-lt"/>
                <a:ea typeface="Arial" panose="020B0604020202020204" pitchFamily="34" charset="0"/>
                <a:cs typeface="+mn-cs"/>
              </a:defRPr>
            </a:lvl2pPr>
            <a:lvl3pPr marL="914400" algn="l" defTabSz="914400" rtl="0" eaLnBrk="1" latinLnBrk="0" hangingPunct="1">
              <a:defRPr sz="1800" kern="1200">
                <a:solidFill>
                  <a:schemeClr val="tx1"/>
                </a:solidFill>
                <a:latin typeface="+mn-lt"/>
                <a:ea typeface="Arial" panose="020B0604020202020204" pitchFamily="34" charset="0"/>
                <a:cs typeface="+mn-cs"/>
              </a:defRPr>
            </a:lvl3pPr>
            <a:lvl4pPr marL="1371600" algn="l" defTabSz="914400" rtl="0" eaLnBrk="1" latinLnBrk="0" hangingPunct="1">
              <a:defRPr sz="1800" kern="1200">
                <a:solidFill>
                  <a:schemeClr val="tx1"/>
                </a:solidFill>
                <a:latin typeface="+mn-lt"/>
                <a:ea typeface="Arial" panose="020B0604020202020204" pitchFamily="34" charset="0"/>
                <a:cs typeface="+mn-cs"/>
              </a:defRPr>
            </a:lvl4pPr>
            <a:lvl5pPr marL="1828800" algn="l" defTabSz="914400" rtl="0" eaLnBrk="1" latinLnBrk="0" hangingPunct="1">
              <a:defRPr sz="1800" kern="1200">
                <a:solidFill>
                  <a:schemeClr val="tx1"/>
                </a:solidFill>
                <a:latin typeface="+mn-lt"/>
                <a:ea typeface="Arial" panose="020B0604020202020204" pitchFamily="34" charset="0"/>
                <a:cs typeface="+mn-cs"/>
              </a:defRPr>
            </a:lvl5pPr>
            <a:lvl6pPr marL="2286000" algn="l" defTabSz="914400" rtl="0" eaLnBrk="1" latinLnBrk="0" hangingPunct="1">
              <a:defRPr sz="1800" kern="1200">
                <a:solidFill>
                  <a:schemeClr val="tx1"/>
                </a:solidFill>
                <a:latin typeface="+mn-lt"/>
                <a:ea typeface="Arial" panose="020B0604020202020204" pitchFamily="34" charset="0"/>
                <a:cs typeface="+mn-cs"/>
              </a:defRPr>
            </a:lvl6pPr>
            <a:lvl7pPr marL="2743200" algn="l" defTabSz="914400" rtl="0" eaLnBrk="1" latinLnBrk="0" hangingPunct="1">
              <a:defRPr sz="1800" kern="1200">
                <a:solidFill>
                  <a:schemeClr val="tx1"/>
                </a:solidFill>
                <a:latin typeface="+mn-lt"/>
                <a:ea typeface="Arial" panose="020B0604020202020204" pitchFamily="34" charset="0"/>
                <a:cs typeface="+mn-cs"/>
              </a:defRPr>
            </a:lvl7pPr>
            <a:lvl8pPr marL="3200400" algn="l" defTabSz="914400" rtl="0" eaLnBrk="1" latinLnBrk="0" hangingPunct="1">
              <a:defRPr sz="1800" kern="1200">
                <a:solidFill>
                  <a:schemeClr val="tx1"/>
                </a:solidFill>
                <a:latin typeface="+mn-lt"/>
                <a:ea typeface="Arial" panose="020B0604020202020204" pitchFamily="34" charset="0"/>
                <a:cs typeface="+mn-cs"/>
              </a:defRPr>
            </a:lvl8pPr>
            <a:lvl9pPr marL="3657600" algn="l" defTabSz="914400" rtl="0" eaLnBrk="1" latinLnBrk="0" hangingPunct="1">
              <a:defRPr sz="1800" kern="1200">
                <a:solidFill>
                  <a:schemeClr val="tx1"/>
                </a:solidFill>
                <a:latin typeface="+mn-lt"/>
                <a:ea typeface="Arial" panose="020B0604020202020204" pitchFamily="34" charset="0"/>
                <a:cs typeface="+mn-cs"/>
              </a:defRPr>
            </a:lvl9pPr>
          </a:lstStyle>
          <a:p>
            <a:pPr algn="ctr" defTabSz="1219140" eaLnBrk="0" fontAlgn="base" hangingPunct="0">
              <a:spcBef>
                <a:spcPct val="0"/>
              </a:spcBef>
              <a:spcAft>
                <a:spcPct val="0"/>
              </a:spcAft>
              <a:defRPr/>
            </a:pPr>
            <a:endParaRPr lang="vi-VN" kern="10" dirty="0">
              <a:ln w="12700">
                <a:pattFill prst="divot">
                  <a:fgClr>
                    <a:srgbClr val="FF0000"/>
                  </a:fgClr>
                  <a:bgClr>
                    <a:srgbClr val="0000CC"/>
                  </a:bgClr>
                </a:pattFill>
                <a:round/>
              </a:ln>
              <a:gradFill rotWithShape="1">
                <a:gsLst>
                  <a:gs pos="0">
                    <a:srgbClr val="0000CC"/>
                  </a:gs>
                  <a:gs pos="100000">
                    <a:srgbClr val="FF0000"/>
                  </a:gs>
                </a:gsLst>
                <a:lin ang="5400000" scaled="1"/>
              </a:gradFill>
              <a:effectLst>
                <a:outerShdw dist="35921" dir="2700000" sy="50000" kx="2115830" algn="bl" rotWithShape="0">
                  <a:srgbClr val="C0C0C0">
                    <a:alpha val="79999"/>
                  </a:srgbClr>
                </a:outerShdw>
              </a:effectLst>
              <a:ea typeface="+mn-ea"/>
              <a:cs typeface="Arial" panose="020B0604020202020204" pitchFamily="34" charset="0"/>
            </a:endParaRPr>
          </a:p>
        </p:txBody>
      </p:sp>
      <p:sp>
        <p:nvSpPr>
          <p:cNvPr id="14" name="Rectangle 13"/>
          <p:cNvSpPr/>
          <p:nvPr/>
        </p:nvSpPr>
        <p:spPr>
          <a:xfrm>
            <a:off x="1727200" y="381000"/>
            <a:ext cx="8128000" cy="636072"/>
          </a:xfrm>
          <a:prstGeom prst="rect">
            <a:avLst/>
          </a:prstGeom>
          <a:noFill/>
        </p:spPr>
        <p:txBody>
          <a:bodyPr wrap="square" lIns="121914" tIns="60957" rIns="121914" bIns="6095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40" fontAlgn="base">
              <a:spcBef>
                <a:spcPct val="0"/>
              </a:spcBef>
              <a:spcAft>
                <a:spcPct val="0"/>
              </a:spcAft>
            </a:pPr>
            <a:r>
              <a:rPr lang="en-US" sz="3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TRƯỜNG TIỂU HỌC ĐOÀN LẬP</a:t>
            </a:r>
          </a:p>
        </p:txBody>
      </p:sp>
    </p:spTree>
    <p:extLst>
      <p:ext uri="{BB962C8B-B14F-4D97-AF65-F5344CB8AC3E}">
        <p14:creationId xmlns:p14="http://schemas.microsoft.com/office/powerpoint/2010/main" val="253497022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lick.wav"/>
          </p:stSnd>
        </p:sndAc>
      </p:transition>
    </mc:Choice>
    <mc:Fallback xmlns="">
      <p:transition spd="slow">
        <p:split orient="vert"/>
        <p:sndAc>
          <p:stSnd>
            <p:snd r:embed="rId6"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err="1">
                <a:solidFill>
                  <a:prstClr val="white"/>
                </a:solidFill>
                <a:latin typeface="Calibri" panose="020F0502020204030204" pitchFamily="34" charset="0"/>
                <a:cs typeface="Calibri" panose="020F0502020204030204" pitchFamily="34" charset="0"/>
              </a:rPr>
              <a:t>thăm</a:t>
            </a:r>
            <a:r>
              <a:rPr lang="en-US" sz="3600" b="1">
                <a:solidFill>
                  <a:prstClr val="white"/>
                </a:solidFill>
                <a:latin typeface="Calibri" panose="020F0502020204030204" pitchFamily="34" charset="0"/>
                <a:cs typeface="Calibri" panose="020F0502020204030204" pitchFamily="34" charset="0"/>
              </a:rPr>
              <a:t> HÀ MÃ</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27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xmlns="" id="{7A72518D-2A44-0FA5-1B02-BC16BF9CF8A4}"/>
              </a:ext>
            </a:extLst>
          </p:cNvPr>
          <p:cNvGrpSpPr/>
          <p:nvPr/>
        </p:nvGrpSpPr>
        <p:grpSpPr>
          <a:xfrm>
            <a:off x="1372137" y="511844"/>
            <a:ext cx="10055957" cy="1271611"/>
            <a:chOff x="1078869" y="2556927"/>
            <a:chExt cx="13159054" cy="13344907"/>
          </a:xfrm>
        </p:grpSpPr>
        <p:grpSp>
          <p:nvGrpSpPr>
            <p:cNvPr id="3" name="组合 5">
              <a:extLst>
                <a:ext uri="{FF2B5EF4-FFF2-40B4-BE49-F238E27FC236}">
                  <a16:creationId xmlns:a16="http://schemas.microsoft.com/office/drawing/2014/main" xmlns=""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xmlns=""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xmlns=""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xmlns="" id="{F2F47D25-A68C-077B-D901-8151065A691F}"/>
                </a:ext>
              </a:extLst>
            </p:cNvPr>
            <p:cNvSpPr/>
            <p:nvPr/>
          </p:nvSpPr>
          <p:spPr>
            <a:xfrm>
              <a:off x="1597926" y="3304995"/>
              <a:ext cx="12195323" cy="12596839"/>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diện tích phù hợp với mỗi bề mặt trong thực tế.</a:t>
              </a:r>
            </a:p>
          </p:txBody>
        </p:sp>
      </p:grpSp>
      <p:sp>
        <p:nvSpPr>
          <p:cNvPr id="7" name="Rectangle 11">
            <a:extLst>
              <a:ext uri="{FF2B5EF4-FFF2-40B4-BE49-F238E27FC236}">
                <a16:creationId xmlns:a16="http://schemas.microsoft.com/office/drawing/2014/main" xmlns=""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11" name="Picture 10">
            <a:extLst>
              <a:ext uri="{FF2B5EF4-FFF2-40B4-BE49-F238E27FC236}">
                <a16:creationId xmlns:a16="http://schemas.microsoft.com/office/drawing/2014/main" xmlns="" id="{218E89B2-D02F-2E77-E308-931FE36C0D2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tretch>
            <a:fillRect/>
          </a:stretch>
        </p:blipFill>
        <p:spPr>
          <a:xfrm>
            <a:off x="1443037" y="2195512"/>
            <a:ext cx="9101016" cy="3414713"/>
          </a:xfrm>
          <a:prstGeom prst="rect">
            <a:avLst/>
          </a:prstGeom>
        </p:spPr>
      </p:pic>
      <p:cxnSp>
        <p:nvCxnSpPr>
          <p:cNvPr id="13" name="Straight Arrow Connector 12">
            <a:extLst>
              <a:ext uri="{FF2B5EF4-FFF2-40B4-BE49-F238E27FC236}">
                <a16:creationId xmlns:a16="http://schemas.microsoft.com/office/drawing/2014/main" xmlns="" id="{3409A179-A022-C2BE-C1FD-50428D2146A9}"/>
              </a:ext>
            </a:extLst>
          </p:cNvPr>
          <p:cNvCxnSpPr/>
          <p:nvPr/>
        </p:nvCxnSpPr>
        <p:spPr>
          <a:xfrm>
            <a:off x="2867025" y="4324350"/>
            <a:ext cx="3743325" cy="723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4EA37436-A1BA-683A-EEEB-3577FD8481B9}"/>
              </a:ext>
            </a:extLst>
          </p:cNvPr>
          <p:cNvCxnSpPr>
            <a:cxnSpLocks/>
          </p:cNvCxnSpPr>
          <p:nvPr/>
        </p:nvCxnSpPr>
        <p:spPr>
          <a:xfrm>
            <a:off x="6343650" y="4343400"/>
            <a:ext cx="3086100" cy="695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D79D52CC-D353-25CF-9238-310D6B7EB47B}"/>
              </a:ext>
            </a:extLst>
          </p:cNvPr>
          <p:cNvCxnSpPr>
            <a:cxnSpLocks/>
          </p:cNvCxnSpPr>
          <p:nvPr/>
        </p:nvCxnSpPr>
        <p:spPr>
          <a:xfrm flipH="1">
            <a:off x="3000375" y="4286250"/>
            <a:ext cx="6257925" cy="7143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40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52693" y="1759353"/>
            <a:ext cx="5857129" cy="4685703"/>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KHỈ</a:t>
            </a:r>
          </a:p>
        </p:txBody>
      </p:sp>
    </p:spTree>
    <p:extLst>
      <p:ext uri="{BB962C8B-B14F-4D97-AF65-F5344CB8AC3E}">
        <p14:creationId xmlns:p14="http://schemas.microsoft.com/office/powerpoint/2010/main" val="382703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xmlns="" id="{7A72518D-2A44-0FA5-1B02-BC16BF9CF8A4}"/>
              </a:ext>
            </a:extLst>
          </p:cNvPr>
          <p:cNvGrpSpPr/>
          <p:nvPr/>
        </p:nvGrpSpPr>
        <p:grpSpPr>
          <a:xfrm>
            <a:off x="1372137" y="511844"/>
            <a:ext cx="10055957" cy="1555081"/>
            <a:chOff x="1078869" y="2556927"/>
            <a:chExt cx="13159054" cy="12121471"/>
          </a:xfrm>
        </p:grpSpPr>
        <p:grpSp>
          <p:nvGrpSpPr>
            <p:cNvPr id="3" name="组合 5">
              <a:extLst>
                <a:ext uri="{FF2B5EF4-FFF2-40B4-BE49-F238E27FC236}">
                  <a16:creationId xmlns:a16="http://schemas.microsoft.com/office/drawing/2014/main" xmlns=""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xmlns="" id="{3CF32337-9EB1-802F-143C-82E63AD35F23}"/>
                  </a:ext>
                </a:extLst>
              </p:cNvPr>
              <p:cNvSpPr/>
              <p:nvPr/>
            </p:nvSpPr>
            <p:spPr>
              <a:xfrm>
                <a:off x="1153254" y="2556927"/>
                <a:ext cx="13084669" cy="11995317"/>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xmlns=""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xmlns="" id="{F2F47D25-A68C-077B-D901-8151065A691F}"/>
                </a:ext>
              </a:extLst>
            </p:cNvPr>
            <p:cNvSpPr/>
            <p:nvPr/>
          </p:nvSpPr>
          <p:spPr>
            <a:xfrm>
              <a:off x="1597926" y="3304989"/>
              <a:ext cx="12195323" cy="10795693"/>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altLang="zh-CN" sz="28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J</a:t>
              </a: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ames Watt (Giêm Oát) thiết kế kiểu động cơ hơi nước mới vào năm 1782. Dịp kỉ niệm 500 năm thiết kế kiểu động cơ hơi nước này sẽ vào năm nào? Năm đó thuộc thế kỉ nào?</a:t>
              </a:r>
            </a:p>
          </p:txBody>
        </p:sp>
      </p:grpSp>
      <p:sp>
        <p:nvSpPr>
          <p:cNvPr id="7" name="Rectangle 11">
            <a:extLst>
              <a:ext uri="{FF2B5EF4-FFF2-40B4-BE49-F238E27FC236}">
                <a16:creationId xmlns:a16="http://schemas.microsoft.com/office/drawing/2014/main" xmlns=""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5</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xmlns="" id="{4A994386-E7B0-A223-244E-CB09C1444F2E}"/>
              </a:ext>
            </a:extLst>
          </p:cNvPr>
          <p:cNvPicPr>
            <a:picLocks noChangeAspect="1"/>
          </p:cNvPicPr>
          <p:nvPr/>
        </p:nvPicPr>
        <p:blipFill>
          <a:blip r:embed="rId2"/>
          <a:stretch>
            <a:fillRect/>
          </a:stretch>
        </p:blipFill>
        <p:spPr>
          <a:xfrm>
            <a:off x="8501062" y="2338387"/>
            <a:ext cx="2695575" cy="2619375"/>
          </a:xfrm>
          <a:prstGeom prst="rect">
            <a:avLst/>
          </a:prstGeom>
        </p:spPr>
      </p:pic>
      <p:sp>
        <p:nvSpPr>
          <p:cNvPr id="10" name="TextBox 9">
            <a:extLst>
              <a:ext uri="{FF2B5EF4-FFF2-40B4-BE49-F238E27FC236}">
                <a16:creationId xmlns:a16="http://schemas.microsoft.com/office/drawing/2014/main" xmlns="" id="{5F1F3D5B-3C84-90D8-064C-E60F768F8485}"/>
              </a:ext>
            </a:extLst>
          </p:cNvPr>
          <p:cNvSpPr txBox="1"/>
          <p:nvPr/>
        </p:nvSpPr>
        <p:spPr>
          <a:xfrm>
            <a:off x="952500" y="2619375"/>
            <a:ext cx="7048500" cy="2062103"/>
          </a:xfrm>
          <a:prstGeom prst="rect">
            <a:avLst/>
          </a:prstGeom>
          <a:noFill/>
        </p:spPr>
        <p:txBody>
          <a:bodyPr wrap="square" rtlCol="0">
            <a:spAutoFit/>
          </a:bodyPr>
          <a:lstStyle/>
          <a:p>
            <a:pPr algn="ctr"/>
            <a:r>
              <a:rPr lang="vi-VN" sz="3200" b="0" i="0" dirty="0">
                <a:solidFill>
                  <a:srgbClr val="FF0000"/>
                </a:solidFill>
                <a:effectLst/>
                <a:latin typeface="Cambria" panose="02040503050406030204" pitchFamily="18" charset="0"/>
                <a:ea typeface="Cambria" panose="02040503050406030204" pitchFamily="18" charset="0"/>
              </a:rPr>
              <a:t>Ta có: 1782 + 500 = 2282</a:t>
            </a:r>
          </a:p>
          <a:p>
            <a:pPr algn="ctr"/>
            <a:r>
              <a:rPr lang="vi-VN" sz="3200" b="0" i="0" dirty="0">
                <a:solidFill>
                  <a:srgbClr val="FF0000"/>
                </a:solidFill>
                <a:effectLst/>
                <a:latin typeface="Cambria" panose="02040503050406030204" pitchFamily="18" charset="0"/>
                <a:ea typeface="Cambria" panose="02040503050406030204" pitchFamily="18" charset="0"/>
              </a:rPr>
              <a:t>Dịp kỉ niệm 500 năm thiết kế kiểu động cơ hơi nước này sẽ vào năm 2282</a:t>
            </a:r>
          </a:p>
          <a:p>
            <a:pPr algn="ctr"/>
            <a:r>
              <a:rPr lang="vi-VN" sz="3200" b="1" i="0" dirty="0">
                <a:solidFill>
                  <a:srgbClr val="FF0000"/>
                </a:solidFill>
                <a:effectLst/>
                <a:latin typeface="Cambria" panose="02040503050406030204" pitchFamily="18" charset="0"/>
                <a:ea typeface="Cambria" panose="02040503050406030204" pitchFamily="18" charset="0"/>
              </a:rPr>
              <a:t>Năm 2282 thuộc thế kỉ thứ XXIII.</a:t>
            </a:r>
          </a:p>
        </p:txBody>
      </p:sp>
    </p:spTree>
    <p:extLst>
      <p:ext uri="{BB962C8B-B14F-4D97-AF65-F5344CB8AC3E}">
        <p14:creationId xmlns:p14="http://schemas.microsoft.com/office/powerpoint/2010/main" val="931667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lang="en-US" sz="3600" b="1" dirty="0">
                <a:solidFill>
                  <a:prstClr val="white"/>
                </a:solidFill>
                <a:latin typeface="Calibri" panose="020F0502020204030204" pitchFamily="34" charset="0"/>
                <a:cs typeface="Calibri" panose="020F0502020204030204" pitchFamily="34" charset="0"/>
              </a:rPr>
              <a:t>NGỰA VẰN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25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err="1">
                <a:solidFill>
                  <a:prstClr val="white"/>
                </a:solidFill>
                <a:latin typeface="Calibri" panose="020F0502020204030204" pitchFamily="34" charset="0"/>
                <a:cs typeface="Calibri" panose="020F0502020204030204" pitchFamily="34" charset="0"/>
              </a:rPr>
              <a:t>Buổi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thật</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vui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Chào</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Hẹn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gặp</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nhé</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136142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4"/>
          <a:srcRect/>
          <a:stretch>
            <a:fillRect/>
          </a:stretch>
        </p:blipFill>
        <p:spPr>
          <a:xfrm flipV="1">
            <a:off x="0" y="1023621"/>
            <a:ext cx="12206605" cy="5834380"/>
          </a:xfrm>
          <a:prstGeom prst="rect">
            <a:avLst/>
          </a:prstGeom>
        </p:spPr>
      </p:pic>
      <p:grpSp>
        <p:nvGrpSpPr>
          <p:cNvPr id="84" name="组合 83"/>
          <p:cNvGrpSpPr/>
          <p:nvPr/>
        </p:nvGrpSpPr>
        <p:grpSpPr>
          <a:xfrm>
            <a:off x="-636" y="3690621"/>
            <a:ext cx="12192351" cy="3167380"/>
            <a:chOff x="-1" y="6744"/>
            <a:chExt cx="15613" cy="4056"/>
          </a:xfrm>
        </p:grpSpPr>
        <p:pic>
          <p:nvPicPr>
            <p:cNvPr id="48" name="图片 47"/>
            <p:cNvPicPr>
              <a:picLocks noChangeAspect="1"/>
            </p:cNvPicPr>
            <p:nvPr/>
          </p:nvPicPr>
          <p:blipFill rotWithShape="1">
            <a:blip r:embed="rId5"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5" cstate="screen"/>
            <a:srcRect r="23940"/>
            <a:stretch>
              <a:fillRect/>
            </a:stretch>
          </p:blipFill>
          <p:spPr>
            <a:xfrm flipH="1">
              <a:off x="1351" y="6744"/>
              <a:ext cx="14261" cy="4056"/>
            </a:xfrm>
            <a:prstGeom prst="rect">
              <a:avLst/>
            </a:prstGeom>
          </p:spPr>
        </p:pic>
      </p:grpSp>
      <p:pic>
        <p:nvPicPr>
          <p:cNvPr id="2" name="图片 1" descr="微信截图_20220503125252"/>
          <p:cNvPicPr>
            <a:picLocks noChangeAspect="1"/>
          </p:cNvPicPr>
          <p:nvPr/>
        </p:nvPicPr>
        <p:blipFill>
          <a:blip r:embed="rId6"/>
          <a:stretch>
            <a:fillRect/>
          </a:stretch>
        </p:blipFill>
        <p:spPr>
          <a:xfrm>
            <a:off x="6890780" y="4312465"/>
            <a:ext cx="5323291" cy="2616927"/>
          </a:xfrm>
          <a:prstGeom prst="rect">
            <a:avLst/>
          </a:prstGeom>
        </p:spPr>
      </p:pic>
      <p:pic>
        <p:nvPicPr>
          <p:cNvPr id="15" name="图片 14" descr="E:\PPT\形状 2.png形状 2"/>
          <p:cNvPicPr>
            <a:picLocks noChangeAspect="1"/>
          </p:cNvPicPr>
          <p:nvPr/>
        </p:nvPicPr>
        <p:blipFill>
          <a:blip r:embed="rId7"/>
          <a:srcRect/>
          <a:stretch>
            <a:fillRect/>
          </a:stretch>
        </p:blipFill>
        <p:spPr>
          <a:xfrm>
            <a:off x="-645779" y="2973818"/>
            <a:ext cx="4581985" cy="4317255"/>
          </a:xfrm>
          <a:prstGeom prst="rect">
            <a:avLst/>
          </a:prstGeom>
        </p:spPr>
      </p:pic>
      <p:grpSp>
        <p:nvGrpSpPr>
          <p:cNvPr id="46" name="组合 45"/>
          <p:cNvGrpSpPr/>
          <p:nvPr/>
        </p:nvGrpSpPr>
        <p:grpSpPr>
          <a:xfrm>
            <a:off x="-708025" y="-1741806"/>
            <a:ext cx="13550900" cy="3722371"/>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pic>
        <p:nvPicPr>
          <p:cNvPr id="12" name="Picture 11">
            <a:extLst>
              <a:ext uri="{FF2B5EF4-FFF2-40B4-BE49-F238E27FC236}">
                <a16:creationId xmlns:a16="http://schemas.microsoft.com/office/drawing/2014/main" xmlns="" id="{C76766C6-105A-21D5-B487-7FF56D4BEB89}"/>
              </a:ext>
            </a:extLst>
          </p:cNvPr>
          <p:cNvPicPr>
            <a:picLocks noChangeAspect="1"/>
          </p:cNvPicPr>
          <p:nvPr/>
        </p:nvPicPr>
        <p:blipFill>
          <a:blip r:embed="rId8"/>
          <a:stretch>
            <a:fillRect/>
          </a:stretch>
        </p:blipFill>
        <p:spPr>
          <a:xfrm>
            <a:off x="1444671" y="659250"/>
            <a:ext cx="9102117" cy="3761559"/>
          </a:xfrm>
          <a:prstGeom prst="rect">
            <a:avLst/>
          </a:prstGeom>
        </p:spPr>
      </p:pic>
    </p:spTree>
    <p:custDataLst>
      <p:tags r:id="rId1"/>
    </p:custDataLst>
    <p:extLst>
      <p:ext uri="{BB962C8B-B14F-4D97-AF65-F5344CB8AC3E}">
        <p14:creationId xmlns:p14="http://schemas.microsoft.com/office/powerpoint/2010/main" val="232686176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EF70B485-A648-392E-F1C5-2C4786FA59E5}"/>
              </a:ext>
            </a:extLst>
          </p:cNvPr>
          <p:cNvSpPr/>
          <p:nvPr/>
        </p:nvSpPr>
        <p:spPr>
          <a:xfrm>
            <a:off x="768626"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panose="020F0502020204030204"/>
              <a:ea typeface="等线" panose="02010600030101010101" pitchFamily="2" charset="-122"/>
            </a:endParaRPr>
          </a:p>
        </p:txBody>
      </p:sp>
      <p:pic>
        <p:nvPicPr>
          <p:cNvPr id="3" name="图片 2">
            <a:extLst>
              <a:ext uri="{FF2B5EF4-FFF2-40B4-BE49-F238E27FC236}">
                <a16:creationId xmlns:a16="http://schemas.microsoft.com/office/drawing/2014/main" xmlns=""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7" y="-42323"/>
            <a:ext cx="5399855" cy="6858000"/>
          </a:xfrm>
          <a:prstGeom prst="rect">
            <a:avLst/>
          </a:prstGeom>
        </p:spPr>
      </p:pic>
      <p:pic>
        <p:nvPicPr>
          <p:cNvPr id="23" name="图片 22">
            <a:extLst>
              <a:ext uri="{FF2B5EF4-FFF2-40B4-BE49-F238E27FC236}">
                <a16:creationId xmlns:a16="http://schemas.microsoft.com/office/drawing/2014/main" xmlns=""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1" y="-42323"/>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xmlns="" id="{0865AFCF-A6A4-094F-FF91-DE0FF4F6C4BD}"/>
              </a:ext>
            </a:extLst>
          </p:cNvPr>
          <p:cNvSpPr/>
          <p:nvPr/>
        </p:nvSpPr>
        <p:spPr>
          <a:xfrm>
            <a:off x="9792488" y="5570979"/>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nvGrpSpPr>
          <p:cNvPr id="55" name="组合 54">
            <a:extLst>
              <a:ext uri="{FF2B5EF4-FFF2-40B4-BE49-F238E27FC236}">
                <a16:creationId xmlns:a16="http://schemas.microsoft.com/office/drawing/2014/main" xmlns="" id="{1CFA6A79-2813-CD0A-8BF4-4668438946E7}"/>
              </a:ext>
            </a:extLst>
          </p:cNvPr>
          <p:cNvGrpSpPr/>
          <p:nvPr/>
        </p:nvGrpSpPr>
        <p:grpSpPr>
          <a:xfrm>
            <a:off x="5219411" y="5055290"/>
            <a:ext cx="1720773" cy="209863"/>
            <a:chOff x="5991069" y="5108653"/>
            <a:chExt cx="1720773" cy="209862"/>
          </a:xfrm>
        </p:grpSpPr>
        <p:cxnSp>
          <p:nvCxnSpPr>
            <p:cNvPr id="56" name="直接连接符 55">
              <a:extLst>
                <a:ext uri="{FF2B5EF4-FFF2-40B4-BE49-F238E27FC236}">
                  <a16:creationId xmlns:a16="http://schemas.microsoft.com/office/drawing/2014/main" xmlns=""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xmlns=""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pic>
        <p:nvPicPr>
          <p:cNvPr id="18" name="图片 17">
            <a:extLst>
              <a:ext uri="{FF2B5EF4-FFF2-40B4-BE49-F238E27FC236}">
                <a16:creationId xmlns:a16="http://schemas.microsoft.com/office/drawing/2014/main" xmlns=""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6114"/>
            <a:ext cx="3627452" cy="1323975"/>
          </a:xfrm>
          <a:prstGeom prst="rect">
            <a:avLst/>
          </a:prstGeom>
        </p:spPr>
      </p:pic>
      <p:pic>
        <p:nvPicPr>
          <p:cNvPr id="4" name="Picture 3"/>
          <p:cNvPicPr>
            <a:picLocks noChangeAspect="1"/>
          </p:cNvPicPr>
          <p:nvPr/>
        </p:nvPicPr>
        <p:blipFill>
          <a:blip r:embed="rId5"/>
          <a:stretch>
            <a:fillRect/>
          </a:stretch>
        </p:blipFill>
        <p:spPr>
          <a:xfrm>
            <a:off x="4209357" y="2276475"/>
            <a:ext cx="7720079" cy="2917239"/>
          </a:xfrm>
          <a:prstGeom prst="rect">
            <a:avLst/>
          </a:prstGeom>
        </p:spPr>
      </p:pic>
      <p:pic>
        <p:nvPicPr>
          <p:cNvPr id="13" name="图片 12">
            <a:extLst>
              <a:ext uri="{FF2B5EF4-FFF2-40B4-BE49-F238E27FC236}">
                <a16:creationId xmlns:a16="http://schemas.microsoft.com/office/drawing/2014/main" xmlns=""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9" y="1622743"/>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xmlns="" id="{8E0C5BEE-17A2-4427-A86B-8F30D26F97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48141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có</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sẵn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sàng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cùng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bọn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mình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không</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03855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7A72518D-2A44-0FA5-1B02-BC16BF9CF8A4}"/>
              </a:ext>
            </a:extLst>
          </p:cNvPr>
          <p:cNvGrpSpPr/>
          <p:nvPr/>
        </p:nvGrpSpPr>
        <p:grpSpPr>
          <a:xfrm>
            <a:off x="1658896" y="132499"/>
            <a:ext cx="2418621" cy="824218"/>
            <a:chOff x="1153254" y="2556933"/>
            <a:chExt cx="5906852" cy="3648911"/>
          </a:xfrm>
        </p:grpSpPr>
        <p:grpSp>
          <p:nvGrpSpPr>
            <p:cNvPr id="6" name="组合 5">
              <a:extLst>
                <a:ext uri="{FF2B5EF4-FFF2-40B4-BE49-F238E27FC236}">
                  <a16:creationId xmlns:a16="http://schemas.microsoft.com/office/drawing/2014/main" xmlns="" id="{E1A64E8C-F10D-8F7B-0D29-E8AB71B57B9A}"/>
                </a:ext>
              </a:extLst>
            </p:cNvPr>
            <p:cNvGrpSpPr/>
            <p:nvPr/>
          </p:nvGrpSpPr>
          <p:grpSpPr>
            <a:xfrm>
              <a:off x="1153254" y="2556933"/>
              <a:ext cx="5906852" cy="3648911"/>
              <a:chOff x="1153254" y="2556933"/>
              <a:chExt cx="5906852" cy="3648911"/>
            </a:xfrm>
          </p:grpSpPr>
          <p:sp>
            <p:nvSpPr>
              <p:cNvPr id="24" name="任意多边形: 形状 23">
                <a:extLst>
                  <a:ext uri="{FF2B5EF4-FFF2-40B4-BE49-F238E27FC236}">
                    <a16:creationId xmlns:a16="http://schemas.microsoft.com/office/drawing/2014/main" xmlns="" id="{3CF32337-9EB1-802F-143C-82E63AD35F23}"/>
                  </a:ext>
                </a:extLst>
              </p:cNvPr>
              <p:cNvSpPr/>
              <p:nvPr/>
            </p:nvSpPr>
            <p:spPr>
              <a:xfrm>
                <a:off x="1153254" y="2556933"/>
                <a:ext cx="5906852"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5" name="矩形 4">
                <a:extLst>
                  <a:ext uri="{FF2B5EF4-FFF2-40B4-BE49-F238E27FC236}">
                    <a16:creationId xmlns:a16="http://schemas.microsoft.com/office/drawing/2014/main" xmlns="" id="{E1978A70-DF24-E8A9-03F8-5AA67B6C48CD}"/>
                  </a:ext>
                </a:extLst>
              </p:cNvPr>
              <p:cNvSpPr/>
              <p:nvPr/>
            </p:nvSpPr>
            <p:spPr>
              <a:xfrm>
                <a:off x="1153254" y="6062134"/>
                <a:ext cx="5906852" cy="1437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39" name="矩形 38">
              <a:extLst>
                <a:ext uri="{FF2B5EF4-FFF2-40B4-BE49-F238E27FC236}">
                  <a16:creationId xmlns:a16="http://schemas.microsoft.com/office/drawing/2014/main" xmlns="" id="{F2F47D25-A68C-077B-D901-8151065A691F}"/>
                </a:ext>
              </a:extLst>
            </p:cNvPr>
            <p:cNvSpPr/>
            <p:nvPr/>
          </p:nvSpPr>
          <p:spPr>
            <a:xfrm>
              <a:off x="2995174" y="2671998"/>
              <a:ext cx="2478924" cy="3406407"/>
            </a:xfrm>
            <a:prstGeom prst="rect">
              <a:avLst/>
            </a:prstGeom>
          </p:spPr>
          <p:txBody>
            <a:bodyPr wrap="none">
              <a:spAutoFit/>
            </a:bodyPr>
            <a:lstStyle/>
            <a:p>
              <a:pPr defTabSz="914377">
                <a:defRPr/>
              </a:pPr>
              <a:r>
                <a:rPr lang="en-US" altLang="zh-CN" sz="44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Số</a:t>
              </a:r>
              <a:r>
                <a:rPr lang="en-US" altLang="zh-CN"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6" name="Rectangle 11">
            <a:extLst>
              <a:ext uri="{FF2B5EF4-FFF2-40B4-BE49-F238E27FC236}">
                <a16:creationId xmlns:a16="http://schemas.microsoft.com/office/drawing/2014/main" xmlns="" id="{36050492-41A7-E885-8DA9-3D4334A429F5}"/>
              </a:ext>
            </a:extLst>
          </p:cNvPr>
          <p:cNvSpPr>
            <a:spLocks noChangeArrowheads="1"/>
          </p:cNvSpPr>
          <p:nvPr/>
        </p:nvSpPr>
        <p:spPr bwMode="auto">
          <a:xfrm>
            <a:off x="897016" y="226519"/>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3937136" y="4877537"/>
            <a:ext cx="4317729" cy="1867127"/>
          </a:xfrm>
          <a:prstGeom prst="rect">
            <a:avLst/>
          </a:prstGeom>
        </p:spPr>
      </p:pic>
      <p:grpSp>
        <p:nvGrpSpPr>
          <p:cNvPr id="33" name="Group 32">
            <a:extLst>
              <a:ext uri="{FF2B5EF4-FFF2-40B4-BE49-F238E27FC236}">
                <a16:creationId xmlns:a16="http://schemas.microsoft.com/office/drawing/2014/main" xmlns="" id="{71356F31-0837-7880-5AEF-ACB72303988A}"/>
              </a:ext>
            </a:extLst>
          </p:cNvPr>
          <p:cNvGrpSpPr/>
          <p:nvPr/>
        </p:nvGrpSpPr>
        <p:grpSpPr>
          <a:xfrm>
            <a:off x="381000" y="1600200"/>
            <a:ext cx="5497286" cy="707886"/>
            <a:chOff x="381000" y="1600200"/>
            <a:chExt cx="5497286" cy="707886"/>
          </a:xfrm>
        </p:grpSpPr>
        <p:sp>
          <p:nvSpPr>
            <p:cNvPr id="34" name="TextBox 33">
              <a:extLst>
                <a:ext uri="{FF2B5EF4-FFF2-40B4-BE49-F238E27FC236}">
                  <a16:creationId xmlns:a16="http://schemas.microsoft.com/office/drawing/2014/main" xmlns="" id="{DAEDC020-D190-C105-1DEF-46D2340CBF47}"/>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5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xmlns="" id="{9571F7E1-62E8-CAD8-7383-35E379D8915B}"/>
                </a:ext>
              </a:extLst>
            </p:cNvPr>
            <p:cNvSpPr/>
            <p:nvPr/>
          </p:nvSpPr>
          <p:spPr>
            <a:xfrm>
              <a:off x="3224893"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36" name="Group 35">
            <a:extLst>
              <a:ext uri="{FF2B5EF4-FFF2-40B4-BE49-F238E27FC236}">
                <a16:creationId xmlns:a16="http://schemas.microsoft.com/office/drawing/2014/main" xmlns="" id="{11A1AC59-8CF7-8ABD-63CC-F20811E0D6A0}"/>
              </a:ext>
            </a:extLst>
          </p:cNvPr>
          <p:cNvGrpSpPr/>
          <p:nvPr/>
        </p:nvGrpSpPr>
        <p:grpSpPr>
          <a:xfrm>
            <a:off x="794658" y="2677885"/>
            <a:ext cx="5497286" cy="707886"/>
            <a:chOff x="381000" y="1600200"/>
            <a:chExt cx="5497286" cy="707886"/>
          </a:xfrm>
        </p:grpSpPr>
        <p:sp>
          <p:nvSpPr>
            <p:cNvPr id="37" name="TextBox 36">
              <a:extLst>
                <a:ext uri="{FF2B5EF4-FFF2-40B4-BE49-F238E27FC236}">
                  <a16:creationId xmlns:a16="http://schemas.microsoft.com/office/drawing/2014/main" xmlns="" id="{0413B3DE-C1B6-F8BD-9BF0-65220BC5F726}"/>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38" name="Rectangle 37">
              <a:extLst>
                <a:ext uri="{FF2B5EF4-FFF2-40B4-BE49-F238E27FC236}">
                  <a16:creationId xmlns:a16="http://schemas.microsoft.com/office/drawing/2014/main" xmlns="" id="{4F9A83C2-8689-0155-D1E3-ABD8AC380B49}"/>
                </a:ext>
              </a:extLst>
            </p:cNvPr>
            <p:cNvSpPr/>
            <p:nvPr/>
          </p:nvSpPr>
          <p:spPr>
            <a:xfrm>
              <a:off x="2415267" y="1715862"/>
              <a:ext cx="99060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0" name="Group 39">
            <a:extLst>
              <a:ext uri="{FF2B5EF4-FFF2-40B4-BE49-F238E27FC236}">
                <a16:creationId xmlns:a16="http://schemas.microsoft.com/office/drawing/2014/main" xmlns="" id="{3DC0656F-D717-4BD6-6C23-169C8E094D77}"/>
              </a:ext>
            </a:extLst>
          </p:cNvPr>
          <p:cNvGrpSpPr/>
          <p:nvPr/>
        </p:nvGrpSpPr>
        <p:grpSpPr>
          <a:xfrm>
            <a:off x="6090556" y="1634218"/>
            <a:ext cx="5497286" cy="707886"/>
            <a:chOff x="381000" y="1600200"/>
            <a:chExt cx="5497286" cy="707886"/>
          </a:xfrm>
        </p:grpSpPr>
        <p:sp>
          <p:nvSpPr>
            <p:cNvPr id="41" name="TextBox 40">
              <a:extLst>
                <a:ext uri="{FF2B5EF4-FFF2-40B4-BE49-F238E27FC236}">
                  <a16:creationId xmlns:a16="http://schemas.microsoft.com/office/drawing/2014/main" xmlns="" id="{E2CB466B-A040-307B-8BAF-9DA4C1A4FC2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xmlns="" id="{3BCCB8C8-DC53-2C64-A256-E235481C92B2}"/>
                </a:ext>
              </a:extLst>
            </p:cNvPr>
            <p:cNvSpPr/>
            <p:nvPr/>
          </p:nvSpPr>
          <p:spPr>
            <a:xfrm>
              <a:off x="2872469" y="1641021"/>
              <a:ext cx="781049"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3" name="Group 42">
            <a:extLst>
              <a:ext uri="{FF2B5EF4-FFF2-40B4-BE49-F238E27FC236}">
                <a16:creationId xmlns:a16="http://schemas.microsoft.com/office/drawing/2014/main" xmlns="" id="{43A3280D-C0DC-CFA6-CF4C-E4C8837A95D4}"/>
              </a:ext>
            </a:extLst>
          </p:cNvPr>
          <p:cNvGrpSpPr/>
          <p:nvPr/>
        </p:nvGrpSpPr>
        <p:grpSpPr>
          <a:xfrm>
            <a:off x="6142264" y="2702378"/>
            <a:ext cx="5497286" cy="707886"/>
            <a:chOff x="381000" y="1600200"/>
            <a:chExt cx="5497286" cy="707886"/>
          </a:xfrm>
        </p:grpSpPr>
        <p:sp>
          <p:nvSpPr>
            <p:cNvPr id="44" name="TextBox 43">
              <a:extLst>
                <a:ext uri="{FF2B5EF4-FFF2-40B4-BE49-F238E27FC236}">
                  <a16:creationId xmlns:a16="http://schemas.microsoft.com/office/drawing/2014/main" xmlns="" id="{6CDA133D-368C-BD04-264E-B9C5FE42CD64}"/>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300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xmlns="" id="{21F204DE-098A-47AD-30E5-90B4C787222A}"/>
                </a:ext>
              </a:extLst>
            </p:cNvPr>
            <p:cNvSpPr/>
            <p:nvPr/>
          </p:nvSpPr>
          <p:spPr>
            <a:xfrm>
              <a:off x="2720068" y="17036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
        <p:nvSpPr>
          <p:cNvPr id="48" name="Rectangle 47">
            <a:extLst>
              <a:ext uri="{FF2B5EF4-FFF2-40B4-BE49-F238E27FC236}">
                <a16:creationId xmlns:a16="http://schemas.microsoft.com/office/drawing/2014/main" xmlns="" id="{F19199A5-757B-EF4B-A6AA-2F50C3EACB12}"/>
              </a:ext>
            </a:extLst>
          </p:cNvPr>
          <p:cNvSpPr/>
          <p:nvPr/>
        </p:nvSpPr>
        <p:spPr>
          <a:xfrm>
            <a:off x="3215368"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500</a:t>
            </a:r>
          </a:p>
        </p:txBody>
      </p:sp>
      <p:sp>
        <p:nvSpPr>
          <p:cNvPr id="50" name="Rectangle 49">
            <a:extLst>
              <a:ext uri="{FF2B5EF4-FFF2-40B4-BE49-F238E27FC236}">
                <a16:creationId xmlns:a16="http://schemas.microsoft.com/office/drawing/2014/main" xmlns="" id="{2241054B-2F62-4608-49B0-009EE748B414}"/>
              </a:ext>
            </a:extLst>
          </p:cNvPr>
          <p:cNvSpPr/>
          <p:nvPr/>
        </p:nvSpPr>
        <p:spPr>
          <a:xfrm>
            <a:off x="8568419" y="1683204"/>
            <a:ext cx="842282"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
        <p:nvSpPr>
          <p:cNvPr id="51" name="Rectangle 50">
            <a:extLst>
              <a:ext uri="{FF2B5EF4-FFF2-40B4-BE49-F238E27FC236}">
                <a16:creationId xmlns:a16="http://schemas.microsoft.com/office/drawing/2014/main" xmlns="" id="{9E0C9970-8FF8-605C-DCDC-EFA6234264AC}"/>
              </a:ext>
            </a:extLst>
          </p:cNvPr>
          <p:cNvSpPr/>
          <p:nvPr/>
        </p:nvSpPr>
        <p:spPr>
          <a:xfrm>
            <a:off x="2834369" y="2788104"/>
            <a:ext cx="102325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300</a:t>
            </a:r>
          </a:p>
        </p:txBody>
      </p:sp>
      <p:sp>
        <p:nvSpPr>
          <p:cNvPr id="53" name="Rectangle 52">
            <a:extLst>
              <a:ext uri="{FF2B5EF4-FFF2-40B4-BE49-F238E27FC236}">
                <a16:creationId xmlns:a16="http://schemas.microsoft.com/office/drawing/2014/main" xmlns="" id="{061953BD-26F3-15DD-8422-9F33482F5FA9}"/>
              </a:ext>
            </a:extLst>
          </p:cNvPr>
          <p:cNvSpPr/>
          <p:nvPr/>
        </p:nvSpPr>
        <p:spPr>
          <a:xfrm>
            <a:off x="8482694" y="2797629"/>
            <a:ext cx="77560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down)">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down)">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8" grpId="0" animBg="1"/>
      <p:bldP spid="50" grpId="0" animBg="1"/>
      <p:bldP spid="51"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6393" y="1701478"/>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6018835" y="1388963"/>
            <a:ext cx="5289631"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r>
              <a:rPr lang="en-US" sz="3600" b="1" dirty="0">
                <a:solidFill>
                  <a:prstClr val="white"/>
                </a:solidFill>
                <a:latin typeface="Calibri" panose="020F0502020204030204" pitchFamily="34" charset="0"/>
                <a:cs typeface="Calibri" panose="020F0502020204030204" pitchFamily="34" charset="0"/>
              </a:rPr>
              <a:t>HƯƠU CAO CỔ</a:t>
            </a:r>
          </a:p>
        </p:txBody>
      </p:sp>
    </p:spTree>
    <p:extLst>
      <p:ext uri="{BB962C8B-B14F-4D97-AF65-F5344CB8AC3E}">
        <p14:creationId xmlns:p14="http://schemas.microsoft.com/office/powerpoint/2010/main" val="3187711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E1A64E8C-F10D-8F7B-0D29-E8AB71B57B9A}"/>
              </a:ext>
            </a:extLst>
          </p:cNvPr>
          <p:cNvGrpSpPr/>
          <p:nvPr/>
        </p:nvGrpSpPr>
        <p:grpSpPr>
          <a:xfrm>
            <a:off x="142875" y="770255"/>
            <a:ext cx="10887075" cy="852715"/>
            <a:chOff x="1153251" y="2556933"/>
            <a:chExt cx="11966090" cy="3775066"/>
          </a:xfrm>
        </p:grpSpPr>
        <p:sp>
          <p:nvSpPr>
            <p:cNvPr id="8" name="任意多边形: 形状 23">
              <a:extLst>
                <a:ext uri="{FF2B5EF4-FFF2-40B4-BE49-F238E27FC236}">
                  <a16:creationId xmlns:a16="http://schemas.microsoft.com/office/drawing/2014/main" xmlns="" id="{3CF32337-9EB1-802F-143C-82E63AD35F23}"/>
                </a:ext>
              </a:extLst>
            </p:cNvPr>
            <p:cNvSpPr/>
            <p:nvPr/>
          </p:nvSpPr>
          <p:spPr>
            <a:xfrm>
              <a:off x="1153254" y="2556933"/>
              <a:ext cx="11966087"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9" name="矩形 4">
              <a:extLst>
                <a:ext uri="{FF2B5EF4-FFF2-40B4-BE49-F238E27FC236}">
                  <a16:creationId xmlns:a16="http://schemas.microsoft.com/office/drawing/2014/main" xmlns="" id="{E1978A70-DF24-E8A9-03F8-5AA67B6C48CD}"/>
                </a:ext>
              </a:extLst>
            </p:cNvPr>
            <p:cNvSpPr/>
            <p:nvPr/>
          </p:nvSpPr>
          <p:spPr>
            <a:xfrm>
              <a:off x="1153251" y="6062128"/>
              <a:ext cx="11966084"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0" name="Rectangle 11">
            <a:extLst>
              <a:ext uri="{FF2B5EF4-FFF2-40B4-BE49-F238E27FC236}">
                <a16:creationId xmlns:a16="http://schemas.microsoft.com/office/drawing/2014/main" xmlns="" id="{36050492-41A7-E885-8DA9-3D4334A429F5}"/>
              </a:ext>
            </a:extLst>
          </p:cNvPr>
          <p:cNvSpPr>
            <a:spLocks noChangeArrowheads="1"/>
          </p:cNvSpPr>
          <p:nvPr/>
        </p:nvSpPr>
        <p:spPr bwMode="auto">
          <a:xfrm>
            <a:off x="88491" y="216956"/>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40" name="矩形 38">
            <a:extLst>
              <a:ext uri="{FF2B5EF4-FFF2-40B4-BE49-F238E27FC236}">
                <a16:creationId xmlns:a16="http://schemas.microsoft.com/office/drawing/2014/main" xmlns="" id="{C811692B-E11E-449E-983A-A592AD552B93}"/>
              </a:ext>
            </a:extLst>
          </p:cNvPr>
          <p:cNvSpPr/>
          <p:nvPr/>
        </p:nvSpPr>
        <p:spPr>
          <a:xfrm>
            <a:off x="211725" y="871571"/>
            <a:ext cx="10989740" cy="584775"/>
          </a:xfrm>
          <a:prstGeom prst="rect">
            <a:avLst/>
          </a:prstGeom>
        </p:spPr>
        <p:txBody>
          <a:bodyPr wrap="none">
            <a:spAutoFit/>
          </a:bodyPr>
          <a:lstStyle/>
          <a:p>
            <a:pPr defTabSz="914377">
              <a:defRPr/>
            </a:pPr>
            <a:r>
              <a:rPr lang="vi-VN"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phù hợp với cân nặng của mỗi con vật trong thực tế</a:t>
            </a:r>
            <a:endPar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xmlns="" id="{99A92644-5A60-DE13-12FD-080512310C36}"/>
              </a:ext>
            </a:extLst>
          </p:cNvPr>
          <p:cNvPicPr>
            <a:picLocks noChangeAspect="1"/>
          </p:cNvPicPr>
          <p:nvPr/>
        </p:nvPicPr>
        <p:blipFill>
          <a:blip r:embed="rId3"/>
          <a:stretch>
            <a:fillRect/>
          </a:stretch>
        </p:blipFill>
        <p:spPr>
          <a:xfrm>
            <a:off x="1938337" y="1909762"/>
            <a:ext cx="7550923" cy="3986213"/>
          </a:xfrm>
          <a:prstGeom prst="rect">
            <a:avLst/>
          </a:prstGeom>
        </p:spPr>
      </p:pic>
      <p:sp>
        <p:nvSpPr>
          <p:cNvPr id="4" name="Oval 3">
            <a:extLst>
              <a:ext uri="{FF2B5EF4-FFF2-40B4-BE49-F238E27FC236}">
                <a16:creationId xmlns:a16="http://schemas.microsoft.com/office/drawing/2014/main" xmlns="" id="{C556B191-AFC7-4DEA-3293-0206EB61194D}"/>
              </a:ext>
            </a:extLst>
          </p:cNvPr>
          <p:cNvSpPr/>
          <p:nvPr/>
        </p:nvSpPr>
        <p:spPr>
          <a:xfrm>
            <a:off x="3952875" y="33242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0EE6AF49-2961-E206-F583-FB2F22736A70}"/>
              </a:ext>
            </a:extLst>
          </p:cNvPr>
          <p:cNvSpPr/>
          <p:nvPr/>
        </p:nvSpPr>
        <p:spPr>
          <a:xfrm>
            <a:off x="7829550" y="3286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0762DBC8-CA88-FA79-6E77-6AF7DEB86E82}"/>
              </a:ext>
            </a:extLst>
          </p:cNvPr>
          <p:cNvSpPr/>
          <p:nvPr/>
        </p:nvSpPr>
        <p:spPr>
          <a:xfrm>
            <a:off x="2305050" y="5238750"/>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CAB9BAB7-ADA2-A33C-3FF3-07D1D4EB0A5E}"/>
              </a:ext>
            </a:extLst>
          </p:cNvPr>
          <p:cNvSpPr/>
          <p:nvPr/>
        </p:nvSpPr>
        <p:spPr>
          <a:xfrm>
            <a:off x="7820025" y="5191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17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defRPr/>
            </a:pPr>
            <a:r>
              <a:rPr lang="en-US" sz="3600" b="1">
                <a:solidFill>
                  <a:prstClr val="white"/>
                </a:solidFill>
                <a:latin typeface="Calibri" panose="020F0502020204030204" pitchFamily="34" charset="0"/>
                <a:cs typeface="Calibri" panose="020F0502020204030204" pitchFamily="34" charset="0"/>
              </a:rPr>
              <a:t>TÊ GIÁC</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8454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xmlns="" id="{7A72518D-2A44-0FA5-1B02-BC16BF9CF8A4}"/>
              </a:ext>
            </a:extLst>
          </p:cNvPr>
          <p:cNvGrpSpPr/>
          <p:nvPr/>
        </p:nvGrpSpPr>
        <p:grpSpPr>
          <a:xfrm>
            <a:off x="1372137" y="511844"/>
            <a:ext cx="10055957" cy="1271611"/>
            <a:chOff x="1078869" y="2556927"/>
            <a:chExt cx="13159054" cy="13344908"/>
          </a:xfrm>
        </p:grpSpPr>
        <p:grpSp>
          <p:nvGrpSpPr>
            <p:cNvPr id="3" name="组合 5">
              <a:extLst>
                <a:ext uri="{FF2B5EF4-FFF2-40B4-BE49-F238E27FC236}">
                  <a16:creationId xmlns:a16="http://schemas.microsoft.com/office/drawing/2014/main" xmlns=""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xmlns=""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xmlns=""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xmlns="" id="{F2F47D25-A68C-077B-D901-8151065A691F}"/>
                </a:ext>
              </a:extLst>
            </p:cNvPr>
            <p:cNvSpPr/>
            <p:nvPr/>
          </p:nvSpPr>
          <p:spPr>
            <a:xfrm>
              <a:off x="1597926" y="3304995"/>
              <a:ext cx="12195323" cy="12596840"/>
            </a:xfrm>
            <a:prstGeom prst="rect">
              <a:avLst/>
            </a:prstGeom>
          </p:spPr>
          <p:txBody>
            <a:bodyPr wrap="square">
              <a:spAutoFit/>
            </a:bodyPr>
            <a:lstStyle/>
            <a:p>
              <a:pPr algn="just" defTabSz="914377">
                <a:defRPr/>
              </a:pPr>
              <a:r>
                <a:rPr lang="vi-VN"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 diện tích của bảng mạch máy tính có kích thước như hình vẽ dưới đây</a:t>
              </a:r>
              <a:r>
                <a:rPr lang="en-US"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7" name="Rectangle 11">
            <a:extLst>
              <a:ext uri="{FF2B5EF4-FFF2-40B4-BE49-F238E27FC236}">
                <a16:creationId xmlns:a16="http://schemas.microsoft.com/office/drawing/2014/main" xmlns=""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xmlns="" id="{3CE0E5A9-6BB1-2D25-2842-CC971CCE23D3}"/>
              </a:ext>
            </a:extLst>
          </p:cNvPr>
          <p:cNvPicPr>
            <a:picLocks noChangeAspect="1"/>
          </p:cNvPicPr>
          <p:nvPr/>
        </p:nvPicPr>
        <p:blipFill>
          <a:blip r:embed="rId2"/>
          <a:stretch>
            <a:fillRect/>
          </a:stretch>
        </p:blipFill>
        <p:spPr>
          <a:xfrm>
            <a:off x="5870434" y="2333624"/>
            <a:ext cx="5902466" cy="3076575"/>
          </a:xfrm>
          <a:prstGeom prst="rect">
            <a:avLst/>
          </a:prstGeom>
        </p:spPr>
      </p:pic>
      <p:sp>
        <p:nvSpPr>
          <p:cNvPr id="10" name="TextBox 9">
            <a:extLst>
              <a:ext uri="{FF2B5EF4-FFF2-40B4-BE49-F238E27FC236}">
                <a16:creationId xmlns:a16="http://schemas.microsoft.com/office/drawing/2014/main" xmlns="" id="{DEC7377F-8B3E-7725-4A9D-C59EDC48BF1A}"/>
              </a:ext>
            </a:extLst>
          </p:cNvPr>
          <p:cNvSpPr txBox="1"/>
          <p:nvPr/>
        </p:nvSpPr>
        <p:spPr>
          <a:xfrm>
            <a:off x="409575" y="2133600"/>
            <a:ext cx="5895975" cy="4401205"/>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chữ</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dài</a:t>
            </a:r>
            <a:r>
              <a:rPr lang="en-US" sz="2800" dirty="0">
                <a:solidFill>
                  <a:srgbClr val="FF0000"/>
                </a:solidFill>
                <a:latin typeface="Cambria" panose="02040503050406030204" pitchFamily="18" charset="0"/>
                <a:ea typeface="Cambria" panose="02040503050406030204" pitchFamily="18" charset="0"/>
              </a:rPr>
              <a:t> 10 cm,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rộng</a:t>
            </a:r>
            <a:r>
              <a:rPr lang="en-US" sz="2800" dirty="0">
                <a:solidFill>
                  <a:srgbClr val="FF0000"/>
                </a:solidFill>
                <a:latin typeface="Cambria" panose="02040503050406030204" pitchFamily="18" charset="0"/>
                <a:ea typeface="Cambria" panose="02040503050406030204" pitchFamily="18" charset="0"/>
              </a:rPr>
              <a:t> 5 cm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10 × 5 = 50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khuyết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thiếu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x 1) x 2 = 2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máy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50 – 2= 48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48 cm</a:t>
            </a:r>
            <a:r>
              <a:rPr lang="en-US" sz="2800" baseline="30000" dirty="0">
                <a:solidFill>
                  <a:srgbClr val="FF0000"/>
                </a:solidFill>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4143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down)">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down)">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wipe(down)">
                                      <p:cBhvr>
                                        <p:cTn id="38" dur="500"/>
                                        <p:tgtEl>
                                          <p:spTgt spid="1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wipe(down)">
                                      <p:cBhvr>
                                        <p:cTn id="43" dur="500"/>
                                        <p:tgtEl>
                                          <p:spTgt spid="10">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0">
                                            <p:txEl>
                                              <p:pRg st="5" end="5"/>
                                            </p:txEl>
                                          </p:spTgt>
                                        </p:tgtEl>
                                        <p:attrNameLst>
                                          <p:attrName>style.visibility</p:attrName>
                                        </p:attrNameLst>
                                      </p:cBhvr>
                                      <p:to>
                                        <p:strVal val="visible"/>
                                      </p:to>
                                    </p:set>
                                    <p:animEffect transition="in" filter="wipe(down)">
                                      <p:cBhvr>
                                        <p:cTn id="48" dur="500"/>
                                        <p:tgtEl>
                                          <p:spTgt spid="10">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xEl>
                                              <p:pRg st="6" end="6"/>
                                            </p:txEl>
                                          </p:spTgt>
                                        </p:tgtEl>
                                        <p:attrNameLst>
                                          <p:attrName>style.visibility</p:attrName>
                                        </p:attrNameLst>
                                      </p:cBhvr>
                                      <p:to>
                                        <p:strVal val="visible"/>
                                      </p:to>
                                    </p:set>
                                    <p:animEffect transition="in" filter="wipe(down)">
                                      <p:cBhvr>
                                        <p:cTn id="53" dur="500"/>
                                        <p:tgtEl>
                                          <p:spTgt spid="10">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
                                            <p:txEl>
                                              <p:pRg st="7" end="7"/>
                                            </p:txEl>
                                          </p:spTgt>
                                        </p:tgtEl>
                                        <p:attrNameLst>
                                          <p:attrName>style.visibility</p:attrName>
                                        </p:attrNameLst>
                                      </p:cBhvr>
                                      <p:to>
                                        <p:strVal val="visible"/>
                                      </p:to>
                                    </p:set>
                                    <p:animEffect transition="in" filter="wipe(down)">
                                      <p:cBhvr>
                                        <p:cTn id="5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373</Words>
  <Application>Microsoft Office PowerPoint</Application>
  <PresentationFormat>Custom</PresentationFormat>
  <Paragraphs>54</Paragraphs>
  <Slides>16</Slides>
  <Notes>6</Notes>
  <HiddenSlides>0</HiddenSlides>
  <MMClips>1</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1_Office 主题​​</vt:lpstr>
      <vt:lpstr>Office 主题​​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AutoBVT</cp:lastModifiedBy>
  <cp:revision>25</cp:revision>
  <dcterms:created xsi:type="dcterms:W3CDTF">2023-08-30T09:35:59Z</dcterms:created>
  <dcterms:modified xsi:type="dcterms:W3CDTF">2023-11-23T01:32:44Z</dcterms:modified>
</cp:coreProperties>
</file>