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2955" r:id="rId2"/>
    <p:sldId id="3051" r:id="rId3"/>
    <p:sldId id="3052" r:id="rId4"/>
    <p:sldId id="3026" r:id="rId5"/>
    <p:sldId id="3027" r:id="rId6"/>
    <p:sldId id="3059" r:id="rId7"/>
    <p:sldId id="3053" r:id="rId8"/>
    <p:sldId id="3055" r:id="rId9"/>
    <p:sldId id="3056" r:id="rId10"/>
    <p:sldId id="3054" r:id="rId11"/>
    <p:sldId id="3028" r:id="rId12"/>
    <p:sldId id="3029" r:id="rId13"/>
    <p:sldId id="3057" r:id="rId14"/>
    <p:sldId id="3058" r:id="rId15"/>
    <p:sldId id="2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240"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id="{07AA47A7-C4C5-467A-8DC1-30754850F44E}"/>
              </a:ext>
            </a:extLst>
          </p:cNvPr>
          <p:cNvPicPr>
            <a:picLocks noChangeAspect="1"/>
          </p:cNvPicPr>
          <p:nvPr/>
        </p:nvPicPr>
        <p:blipFill>
          <a:blip r:embed="rId2"/>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id="{7B78AAA1-FD0F-4DA2-BFD4-394A4132A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id="{3C486F32-23AC-4044-A785-BF6374BA5CD7}"/>
              </a:ext>
            </a:extLst>
          </p:cNvPr>
          <p:cNvPicPr>
            <a:picLocks noChangeAspect="1"/>
          </p:cNvPicPr>
          <p:nvPr/>
        </p:nvPicPr>
        <p:blipFill>
          <a:blip r:embed="rId2"/>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E8B2A-05C1-4367-9C65-A2EBB4E67D25}"/>
              </a:ext>
            </a:extLst>
          </p:cNvPr>
          <p:cNvPicPr>
            <a:picLocks noChangeAspect="1"/>
          </p:cNvPicPr>
          <p:nvPr/>
        </p:nvPicPr>
        <p:blipFill>
          <a:blip r:embed="rId3"/>
          <a:stretch>
            <a:fillRect/>
          </a:stretch>
        </p:blipFill>
        <p:spPr>
          <a:xfrm>
            <a:off x="4032989" y="1958282"/>
            <a:ext cx="3856054" cy="2415749"/>
          </a:xfrm>
          <a:prstGeom prst="rect">
            <a:avLst/>
          </a:prstGeom>
        </p:spPr>
      </p:pic>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9471A51E-662A-4682-B870-767D840D89B6}"/>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id="{3955D21A-C41C-41DC-9408-91765CBA652D}"/>
              </a:ext>
            </a:extLst>
          </p:cNvPr>
          <p:cNvPicPr>
            <a:picLocks noChangeAspect="1"/>
          </p:cNvPicPr>
          <p:nvPr/>
        </p:nvPicPr>
        <p:blipFill>
          <a:blip r:embed="rId6"/>
          <a:stretch>
            <a:fillRect/>
          </a:stretch>
        </p:blipFill>
        <p:spPr>
          <a:xfrm>
            <a:off x="11341064" y="1322032"/>
            <a:ext cx="488048" cy="430855"/>
          </a:xfrm>
          <a:prstGeom prst="rect">
            <a:avLst/>
          </a:prstGeom>
        </p:spPr>
      </p:pic>
    </p:spTree>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5A2009BB-647F-46FB-BE93-05922FA959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id="{1AAF4534-E7E3-4D4E-944C-1497CEC2F5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9C63E-707A-4710-B1EF-6FE9CA5EB067}"/>
              </a:ext>
            </a:extLst>
          </p:cNvPr>
          <p:cNvPicPr>
            <a:picLocks noChangeAspect="1"/>
          </p:cNvPicPr>
          <p:nvPr/>
        </p:nvPicPr>
        <p:blipFill>
          <a:blip r:embed="rId2"/>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id="{AFFDFFB2-CAD7-4A48-A9D5-A95A8F7F0092}"/>
              </a:ext>
            </a:extLst>
          </p:cNvPr>
          <p:cNvPicPr>
            <a:picLocks noChangeAspect="1"/>
          </p:cNvPicPr>
          <p:nvPr/>
        </p:nvPicPr>
        <p:blipFill>
          <a:blip r:embed="rId3"/>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id="{8D8FD8FD-C842-41A6-958C-AC1D76870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921B4-EBBD-416E-8330-F23B4CE15AE0}"/>
              </a:ext>
            </a:extLst>
          </p:cNvPr>
          <p:cNvPicPr>
            <a:picLocks noChangeAspect="1"/>
          </p:cNvPicPr>
          <p:nvPr/>
        </p:nvPicPr>
        <p:blipFill>
          <a:blip r:embed="rId2"/>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858" y="198418"/>
            <a:ext cx="11781318" cy="6568141"/>
          </a:xfrm>
          <a:prstGeom prst="rect">
            <a:avLst/>
          </a:prstGeom>
        </p:spPr>
      </p:pic>
    </p:spTree>
    <p:extLst>
      <p:ext uri="{BB962C8B-B14F-4D97-AF65-F5344CB8AC3E}">
        <p14:creationId xmlns:p14="http://schemas.microsoft.com/office/powerpoint/2010/main" val="3202468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E23D12-BEE6-4D47-8A7E-5BDC6A73C2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3"/>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4E432F9-E289-4F67-8B65-E4DB34C37663}"/>
              </a:ext>
            </a:extLst>
          </p:cNvPr>
          <p:cNvPicPr>
            <a:picLocks noChangeAspect="1"/>
          </p:cNvPicPr>
          <p:nvPr/>
        </p:nvPicPr>
        <p:blipFill>
          <a:blip r:embed="rId2"/>
          <a:stretch>
            <a:fillRect/>
          </a:stretch>
        </p:blipFill>
        <p:spPr>
          <a:xfrm>
            <a:off x="3347134" y="3261924"/>
            <a:ext cx="6418176" cy="3157372"/>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EFFF6F1-E2FA-49B0-AE13-B325A74F7951}"/>
              </a:ext>
            </a:extLst>
          </p:cNvPr>
          <p:cNvPicPr>
            <a:picLocks noChangeAspect="1"/>
          </p:cNvPicPr>
          <p:nvPr/>
        </p:nvPicPr>
        <p:blipFill>
          <a:blip r:embed="rId2"/>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id="{FBEC7CD0-6776-42D7-8A43-BBAAD1BD52C6}"/>
              </a:ext>
            </a:extLst>
          </p:cNvPr>
          <p:cNvPicPr>
            <a:picLocks noChangeAspect="1"/>
          </p:cNvPicPr>
          <p:nvPr/>
        </p:nvPicPr>
        <p:blipFill>
          <a:blip r:embed="rId3"/>
          <a:stretch>
            <a:fillRect/>
          </a:stretch>
        </p:blipFill>
        <p:spPr>
          <a:xfrm>
            <a:off x="2536035" y="2490002"/>
            <a:ext cx="7359831" cy="4028272"/>
          </a:xfrm>
          <a:prstGeom prst="rect">
            <a:avLst/>
          </a:prstGeom>
        </p:spPr>
      </p:pic>
    </p:spTree>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5631</TotalTime>
  <Words>816</Words>
  <Application>Microsoft Office PowerPoint</Application>
  <PresentationFormat>Widescreen</PresentationFormat>
  <Paragraphs>63</Paragraphs>
  <Slides>15</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微软雅黑</vt:lpstr>
      <vt:lpstr>Arial</vt:lpstr>
      <vt:lpstr>Calibri</vt:lpstr>
      <vt:lpstr>等线</vt:lpstr>
      <vt:lpstr>iCiel Cadena</vt:lpstr>
      <vt:lpstr>Segoe Print</vt:lpstr>
      <vt:lpstr>SVN-Androgyne</vt:lpstr>
      <vt:lpstr>SVN-SAF</vt:lpstr>
      <vt:lpstr>Times New Roman</vt:lpstr>
      <vt:lpstr>UTM Avo</vt:lpstr>
      <vt:lpstr>UTM Bienvenue</vt:lpstr>
      <vt:lpstr>UTM HelvetIns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Dell7470 i7</cp:lastModifiedBy>
  <cp:revision>184</cp:revision>
  <dcterms:created xsi:type="dcterms:W3CDTF">2021-11-14T08:33:55Z</dcterms:created>
  <dcterms:modified xsi:type="dcterms:W3CDTF">2023-11-02T08:04:30Z</dcterms:modified>
</cp:coreProperties>
</file>