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3" d="100"/>
          <a:sy n="63" d="100"/>
        </p:scale>
        <p:origin x="27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sp>
        <p:nvSpPr>
          <p:cNvPr id="26" name="Rectangle: Rounded Corners 25"/>
          <p:cNvSpPr/>
          <p:nvPr/>
        </p:nvSpPr>
        <p:spPr>
          <a:xfrm>
            <a:off x="2232699" y="2474635"/>
            <a:ext cx="8121792"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80378" y="2058710"/>
            <a:ext cx="2457208" cy="1940925"/>
          </a:xfrm>
          <a:prstGeom prst="rect">
            <a:avLst/>
          </a:prstGeom>
        </p:spPr>
      </p:pic>
      <p:sp>
        <p:nvSpPr>
          <p:cNvPr id="24" name="Rectangle 23"/>
          <p:cNvSpPr/>
          <p:nvPr/>
        </p:nvSpPr>
        <p:spPr>
          <a:xfrm>
            <a:off x="1591610" y="2463951"/>
            <a:ext cx="1034744"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59397" y="2780748"/>
            <a:ext cx="739789"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2830858" y="2705026"/>
            <a:ext cx="7720355" cy="830997"/>
          </a:xfrm>
          <a:prstGeom prst="rect">
            <a:avLst/>
          </a:prstGeom>
        </p:spPr>
        <p:txBody>
          <a:bodyPr wrap="square">
            <a:spAutoFit/>
          </a:bodyPr>
          <a:lstStyle/>
          <a:p>
            <a:pPr algn="ctr" defTabSz="342900">
              <a:lnSpc>
                <a:spcPct val="150000"/>
              </a:lnSpc>
            </a:pPr>
            <a:r>
              <a:rPr lang="en-US" altLang="vi-VN" sz="3200" b="1" smtClean="0">
                <a:solidFill>
                  <a:srgbClr val="F93265"/>
                </a:solidFill>
                <a:latin typeface="UTM Avo" panose="02040603050506020204" pitchFamily="18" charset="0"/>
                <a:cs typeface="Times New Roman" panose="02020603050405020304" pitchFamily="18" charset="0"/>
              </a:rPr>
              <a:t>PHẦN CỨNG VÀ PHẦN MỀM MÁY TÍNH</a:t>
            </a:r>
            <a:endParaRPr lang="en-US" altLang="vi-VN" sz="3200" b="1">
              <a:solidFill>
                <a:srgbClr val="F93265"/>
              </a:solidFill>
              <a:latin typeface="UTM Avo" panose="02040603050506020204" pitchFamily="18" charset="0"/>
              <a:cs typeface="Times New Roman" panose="02020603050405020304" pitchFamily="18" charset="0"/>
            </a:endParaRPr>
          </a:p>
        </p:txBody>
      </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1938992"/>
          </a:xfrm>
          <a:prstGeom prst="rect">
            <a:avLst/>
          </a:prstGeom>
        </p:spPr>
        <p:txBody>
          <a:bodyPr wrap="square">
            <a:spAutoFit/>
          </a:bodyPr>
          <a:lstStyle/>
          <a:p>
            <a:pPr algn="ctr" defTabSz="342900">
              <a:lnSpc>
                <a:spcPct val="150000"/>
              </a:lnSpc>
            </a:pPr>
            <a:r>
              <a:rPr lang="en-US" altLang="vi-VN" sz="2000" smtClean="0">
                <a:latin typeface="UTM Avo" panose="02040603050506020204" pitchFamily="18" charset="0"/>
                <a:cs typeface="Times New Roman" panose="02020603050405020304" pitchFamily="18" charset="0"/>
              </a:rPr>
              <a:t>Minh </a:t>
            </a:r>
            <a:r>
              <a:rPr lang="en-US" altLang="vi-VN" sz="2000">
                <a:latin typeface="UTM Avo" panose="02040603050506020204" pitchFamily="18" charset="0"/>
                <a:cs typeface="Times New Roman" panose="02020603050405020304" pitchFamily="18" charset="0"/>
              </a:rPr>
              <a:t>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57029" y="3213222"/>
            <a:ext cx="484686" cy="586032"/>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1105</Words>
  <Application>Microsoft Office PowerPoint</Application>
  <PresentationFormat>Widescreen</PresentationFormat>
  <Paragraphs>90</Paragraphs>
  <Slides>14</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Microsoft YaHei</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Dell7470 i7</cp:lastModifiedBy>
  <cp:revision>195</cp:revision>
  <dcterms:created xsi:type="dcterms:W3CDTF">2021-11-14T08:33:00Z</dcterms:created>
  <dcterms:modified xsi:type="dcterms:W3CDTF">2023-11-10T07:38:59Z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