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3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smtClean="0">
                  <a:solidFill>
                    <a:srgbClr val="F93265"/>
                  </a:solidFill>
                  <a:latin typeface="UTM Avo" panose="02040603050506020204" pitchFamily="18" charset="0"/>
                  <a:cs typeface="Times New Roman" panose="02020603050405020304" pitchFamily="18" charset="0"/>
                </a:rPr>
                <a:t>GÕ BÀN PHÍM ĐÚNG CÁCH</a:t>
              </a:r>
              <a:endParaRPr lang="en-US" altLang="vi-VN" sz="3200" b="1">
                <a:solidFill>
                  <a:srgbClr val="F93265"/>
                </a:solidFill>
                <a:latin typeface="UTM Avo" panose="02040603050506020204" pitchFamily="18" charset="0"/>
                <a:cs typeface="Times New Roman" panose="02020603050405020304" pitchFamily="18" charset="0"/>
              </a:endParaRP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BEC212-A68A-4BDB-972E-94F1CC78D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5711</TotalTime>
  <Words>1024</Words>
  <Application>Microsoft Office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Segoe UI Black</vt:lpstr>
      <vt:lpstr>Sitka Text</vt:lpstr>
      <vt:lpstr>SVN-Adam Gorry</vt:lpstr>
      <vt:lpstr>SVN-Androgyne</vt:lpstr>
      <vt:lpstr>SVN-Avo</vt:lpstr>
      <vt:lpstr>SVN-SAF</vt:lpstr>
      <vt:lpstr>Times New Roman</vt:lpstr>
      <vt:lpstr>UD Digi Kyokasho NK-B</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Dell7470 i7</cp:lastModifiedBy>
  <cp:revision>194</cp:revision>
  <dcterms:created xsi:type="dcterms:W3CDTF">2021-11-14T08:33:55Z</dcterms:created>
  <dcterms:modified xsi:type="dcterms:W3CDTF">2023-11-10T07:41:53Z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