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61" r:id="rId4"/>
    <p:sldId id="257" r:id="rId5"/>
    <p:sldId id="264" r:id="rId6"/>
    <p:sldId id="258" r:id="rId7"/>
    <p:sldId id="265" r:id="rId8"/>
    <p:sldId id="259" r:id="rId9"/>
    <p:sldId id="267" r:id="rId10"/>
    <p:sldId id="260" r:id="rId11"/>
    <p:sldId id="269" r:id="rId12"/>
    <p:sldId id="273" r:id="rId13"/>
    <p:sldId id="262" r:id="rId14"/>
    <p:sldId id="27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3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1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16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3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41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337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1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56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885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52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10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6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481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01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08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9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1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7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E6FB8-473B-4B5A-9657-592D5D9D34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E5882-0137-4F89-B4DA-7CED2D2B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C52B-2D7C-4C26-8F02-137EABE1E2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A8702-E805-4A6B-A98A-68E42BD74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7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2224E-43F9-48AA-9DCA-001C21AB2629}"/>
              </a:ext>
            </a:extLst>
          </p:cNvPr>
          <p:cNvSpPr txBox="1">
            <a:spLocks/>
          </p:cNvSpPr>
          <p:nvPr/>
        </p:nvSpPr>
        <p:spPr>
          <a:xfrm>
            <a:off x="157316" y="1814399"/>
            <a:ext cx="11834728" cy="3140211"/>
          </a:xfrm>
          <a:prstGeom prst="rect">
            <a:avLst/>
          </a:prstGeom>
          <a:ln/>
        </p:spPr>
        <p:txBody>
          <a:bodyPr vert="horz" wrap="square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buFont typeface="Arial" panose="020B0604020202020204" pitchFamily="34" charset="0"/>
              <a:buNone/>
            </a:pP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US" altLang="en-US" sz="48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7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7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altLang="en-US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077" y="104878"/>
            <a:ext cx="98715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442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HẢI AN</a:t>
            </a:r>
          </a:p>
          <a:p>
            <a:pPr algn="ctr"/>
            <a:r>
              <a:rPr lang="en-US" sz="2667" b="1" dirty="0">
                <a:solidFill>
                  <a:srgbClr val="442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ĐÔNG HẢI 1</a:t>
            </a:r>
            <a:endParaRPr lang="en-US" sz="2667" b="1" dirty="0">
              <a:solidFill>
                <a:srgbClr val="442C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18565"/>
            <a:ext cx="109996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to,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36" y="1381064"/>
            <a:ext cx="4319518" cy="3024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922" y="887960"/>
            <a:ext cx="4057650" cy="464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72" y="1092314"/>
            <a:ext cx="4402370" cy="30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18565"/>
            <a:ext cx="109996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to,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3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rường Em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9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18" y="326968"/>
            <a:ext cx="7746670" cy="5422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9018" y="5749637"/>
            <a:ext cx="922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18565"/>
            <a:ext cx="109996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to,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109446"/>
            <a:ext cx="8285018" cy="5799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6073" y="5915891"/>
            <a:ext cx="10931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18565"/>
            <a:ext cx="109996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to,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09" y="0"/>
            <a:ext cx="8695160" cy="6051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51832"/>
            <a:ext cx="1242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35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18565"/>
            <a:ext cx="109996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to,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150"/>
            <a:ext cx="12192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210</Words>
  <Application>Microsoft Office PowerPoint</Application>
  <PresentationFormat>Widescreen</PresentationFormat>
  <Paragraphs>30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9</cp:revision>
  <dcterms:created xsi:type="dcterms:W3CDTF">2022-09-24T09:16:45Z</dcterms:created>
  <dcterms:modified xsi:type="dcterms:W3CDTF">2023-10-11T22:30:14Z</dcterms:modified>
</cp:coreProperties>
</file>