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59" r:id="rId3"/>
    <p:sldId id="356" r:id="rId4"/>
    <p:sldId id="256" r:id="rId5"/>
    <p:sldId id="357" r:id="rId6"/>
    <p:sldId id="260" r:id="rId7"/>
    <p:sldId id="358" r:id="rId8"/>
    <p:sldId id="355" r:id="rId9"/>
    <p:sldId id="353" r:id="rId10"/>
    <p:sldId id="354" r:id="rId11"/>
    <p:sldId id="263" r:id="rId12"/>
    <p:sldId id="265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99"/>
    <a:srgbClr val="F61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4463-1667-4FC9-B806-66C7EB0A83C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47D73-816A-4282-9A80-5C8F38017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F2F2E-3517-473C-8A9F-8B9379428A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6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ED74C-B61F-4705-85BB-C34874C12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1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24815-6AA1-44EC-AE4D-3F155BCB4F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2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997C2-6FB9-4DC2-A5B1-CAC9C518A2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73F6F-E4DE-4FED-AB2D-92DB080B69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2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8196-12EC-475E-AA07-F5B9EDF639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1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C06DE-9C81-4564-AC01-6F64C04120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3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0758-E63C-4136-BBFC-60D68769D7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4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A609E-A3F6-4165-815A-104C606235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793E9-17A2-41A5-A2B1-5B59770FDA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7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D547B-DFD5-4FBA-88EC-E56EE4D3E6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2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8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AA07-091D-4BF5-8943-9FDD050674B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4306-6FA6-4B92-B48D-84684DC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727AB-9C5E-4937-BF04-848B960DAB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224E-43F9-48AA-9DCA-001C21AB2629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8994033" cy="3418233"/>
          </a:xfrm>
          <a:prstGeom prst="rect">
            <a:avLst/>
          </a:prstGeom>
          <a:ln/>
        </p:spPr>
        <p:txBody>
          <a:bodyPr vert="horz" wrap="square" lIns="68580" tIns="34290" rIns="68580" bIns="3429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CÓ NHỚ TRONG PHẠM VI 100 (TIẾT 1)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9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41982"/>
            <a:ext cx="740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HẢI AN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1</a:t>
            </a:r>
          </a:p>
        </p:txBody>
      </p:sp>
    </p:spTree>
    <p:extLst>
      <p:ext uri="{BB962C8B-B14F-4D97-AF65-F5344CB8AC3E}">
        <p14:creationId xmlns:p14="http://schemas.microsoft.com/office/powerpoint/2010/main" val="17785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75426" y="981387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6723" y="1005271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5426" y="1819587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584" y="1826550"/>
            <a:ext cx="45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86701" y="2581587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3736" y="1396885"/>
            <a:ext cx="358984" cy="8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6465" y="973685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389" y="973685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6465" y="1811885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3459" y="1811465"/>
            <a:ext cx="8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17740" y="2573885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5336" y="135468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33998" y="1086019"/>
            <a:ext cx="498400" cy="1468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7600" y="1005270"/>
            <a:ext cx="58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81485" y="1819143"/>
            <a:ext cx="53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47958" y="2586894"/>
            <a:ext cx="484440" cy="741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819532" y="2574384"/>
            <a:ext cx="56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53216" y="1041757"/>
            <a:ext cx="498400" cy="1468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5202" y="2488902"/>
            <a:ext cx="498400" cy="741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3395" y="910767"/>
            <a:ext cx="52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1851" y="1770183"/>
            <a:ext cx="46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6540" y="2542362"/>
            <a:ext cx="65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085536" y="2351730"/>
            <a:ext cx="1066800" cy="251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3" y="380199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2843" y="3801990"/>
            <a:ext cx="3354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5421" y="3801990"/>
            <a:ext cx="399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00136" y="2351730"/>
            <a:ext cx="1193405" cy="2757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3395" y="91943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1319" y="919431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3395" y="175763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4457" y="1757211"/>
            <a:ext cx="8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314670" y="2519631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82266" y="130043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79584" y="2526187"/>
            <a:ext cx="46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3736" y="5431833"/>
            <a:ext cx="31585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+ 25 = 62 </a:t>
            </a:r>
          </a:p>
        </p:txBody>
      </p:sp>
    </p:spTree>
    <p:extLst>
      <p:ext uri="{BB962C8B-B14F-4D97-AF65-F5344CB8AC3E}">
        <p14:creationId xmlns:p14="http://schemas.microsoft.com/office/powerpoint/2010/main" val="40271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34" grpId="0"/>
      <p:bldP spid="35" grpId="0"/>
      <p:bldP spid="36" grpId="0"/>
      <p:bldP spid="37" grpId="0"/>
      <p:bldP spid="39" grpId="0"/>
      <p:bldP spid="54" grpId="0" animBg="1"/>
      <p:bldP spid="54" grpId="1" animBg="1"/>
      <p:bldP spid="55" grpId="0"/>
      <p:bldP spid="55" grpId="1"/>
      <p:bldP spid="56" grpId="0"/>
      <p:bldP spid="56" grpId="1"/>
      <p:bldP spid="57" grpId="0" animBg="1"/>
      <p:bldP spid="57" grpId="1" animBg="1"/>
      <p:bldP spid="58" grpId="0"/>
      <p:bldP spid="58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" grpId="0" animBg="1"/>
      <p:bldP spid="3" grpId="0"/>
      <p:bldP spid="5" grpId="0" animBg="1"/>
      <p:bldP spid="30" grpId="0"/>
      <p:bldP spid="31" grpId="0"/>
      <p:bldP spid="32" grpId="0"/>
      <p:bldP spid="33" grpId="0"/>
      <p:bldP spid="41" grpId="0"/>
      <p:bldP spid="4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533400"/>
            <a:ext cx="9101384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1066800" y="3427412"/>
            <a:ext cx="5624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FFFFFF"/>
                </a:solidFill>
                <a:latin typeface="UTM Avo"/>
                <a:ea typeface="SimSun" panose="02010600030101010101" pitchFamily="2" charset="-122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0909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75935" y="1059160"/>
            <a:ext cx="411778" cy="2693987"/>
            <a:chOff x="1752598" y="990600"/>
            <a:chExt cx="524145" cy="3505200"/>
          </a:xfrm>
        </p:grpSpPr>
        <p:sp>
          <p:nvSpPr>
            <p:cNvPr id="6" name="Cube 5"/>
            <p:cNvSpPr/>
            <p:nvPr/>
          </p:nvSpPr>
          <p:spPr>
            <a:xfrm>
              <a:off x="1752598" y="990600"/>
              <a:ext cx="490537" cy="3505200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752600" y="38099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52600" y="31241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52600" y="23621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52600" y="1717956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52600" y="41909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52600" y="3429000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52600" y="2743200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52600" y="20573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752600" y="14477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33600" y="1295400"/>
              <a:ext cx="122635" cy="1226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388" y="22098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17" y="190499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35" y="297179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25908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835" y="3636816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3276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17" y="4038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16002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Cube 22"/>
          <p:cNvSpPr/>
          <p:nvPr/>
        </p:nvSpPr>
        <p:spPr>
          <a:xfrm>
            <a:off x="3042826" y="3447800"/>
            <a:ext cx="364435" cy="305347"/>
          </a:xfrm>
          <a:prstGeom prst="cub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575346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941763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2308179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35" y="3052113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2674595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208930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35" y="1033760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35" y="1033760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35" y="3960837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5" y="3933743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35" y="4856460"/>
            <a:ext cx="3778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47335" y="957559"/>
            <a:ext cx="3200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962400" y="3734797"/>
            <a:ext cx="533400" cy="176827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35637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5" idx="1"/>
          </p:cNvCxnSpPr>
          <p:nvPr/>
        </p:nvCxnSpPr>
        <p:spPr>
          <a:xfrm flipV="1">
            <a:off x="747335" y="3829347"/>
            <a:ext cx="3200400" cy="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7335" y="356378"/>
            <a:ext cx="3200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42723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47654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495800" y="92098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6758594" y="33703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495800" y="33256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706485" y="40788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001378" y="44149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pic>
        <p:nvPicPr>
          <p:cNvPr id="47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7990"/>
            <a:ext cx="1524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65" y="3877351"/>
            <a:ext cx="9636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236994" y="1081083"/>
            <a:ext cx="396842" cy="2533012"/>
            <a:chOff x="5181600" y="523639"/>
            <a:chExt cx="396842" cy="2533012"/>
          </a:xfrm>
        </p:grpSpPr>
        <p:sp>
          <p:nvSpPr>
            <p:cNvPr id="50" name="Cube 49"/>
            <p:cNvSpPr/>
            <p:nvPr/>
          </p:nvSpPr>
          <p:spPr>
            <a:xfrm>
              <a:off x="5195025" y="2751304"/>
              <a:ext cx="364435" cy="305347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890356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256472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622888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367032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989304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523639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6330217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5943600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7243358" y="4678094"/>
            <a:ext cx="386748" cy="1117899"/>
            <a:chOff x="5191694" y="4322865"/>
            <a:chExt cx="386748" cy="1117899"/>
          </a:xfrm>
        </p:grpSpPr>
        <p:pic>
          <p:nvPicPr>
            <p:cNvPr id="60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5113789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94" y="4745837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94" y="4322865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2382211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04800" y="993389"/>
            <a:ext cx="793872" cy="488444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11163 0.005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14" grpId="0" animBg="1"/>
      <p:bldP spid="19" grpId="0"/>
      <p:bldP spid="20" grpId="0"/>
      <p:bldP spid="116" grpId="0" animBg="1"/>
      <p:bldP spid="119" grpId="0" animBg="1"/>
      <p:bldP spid="120" grpId="0"/>
      <p:bldP spid="121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" y="228600"/>
            <a:ext cx="911492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6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94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0"/>
            <a:ext cx="9144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011285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8B44AEB5-B570-4923-B375-0F16D06616BC}"/>
              </a:ext>
            </a:extLst>
          </p:cNvPr>
          <p:cNvGrpSpPr>
            <a:grpSpLocks/>
          </p:cNvGrpSpPr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313B7A42-B6EB-4DA1-9A3D-ECC5780A5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7E663268-4C68-4D7A-A562-8446018E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22E7770A-B75E-4903-9171-72766CFC4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30E6B1F3-3446-47B5-AD1C-3899310C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4F9A746F-8614-4159-9594-0C4090A3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46E9D2B3-C37E-4C76-AF89-844708D3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408CB5B0-D4C3-4AEC-ABCC-86618FEE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>
              <a:extLst>
                <a:ext uri="{FF2B5EF4-FFF2-40B4-BE49-F238E27FC236}">
                  <a16:creationId xmlns:a16="http://schemas.microsoft.com/office/drawing/2014/main" id="{41CEFDFB-3A44-46FD-BAF0-9505CF24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>
              <a:extLst>
                <a:ext uri="{FF2B5EF4-FFF2-40B4-BE49-F238E27FC236}">
                  <a16:creationId xmlns:a16="http://schemas.microsoft.com/office/drawing/2014/main" id="{8B8C3EFA-EA9A-46E7-AEDE-E9D71305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>
              <a:extLst>
                <a:ext uri="{FF2B5EF4-FFF2-40B4-BE49-F238E27FC236}">
                  <a16:creationId xmlns:a16="http://schemas.microsoft.com/office/drawing/2014/main" id="{8D98137B-89E2-4B26-920B-799C547C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>
            <a:extLst>
              <a:ext uri="{FF2B5EF4-FFF2-40B4-BE49-F238E27FC236}">
                <a16:creationId xmlns:a16="http://schemas.microsoft.com/office/drawing/2014/main" id="{CC877F0A-F9EC-454E-84E0-457C592018FC}"/>
              </a:ext>
            </a:extLst>
          </p:cNvPr>
          <p:cNvGrpSpPr>
            <a:grpSpLocks/>
          </p:cNvGrpSpPr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48F9FCF9-E739-438E-ACB2-B780D91D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9E253734-383B-40C3-9A83-E8DEFFC2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F7F7B337-0618-4AB2-8A2C-E40467CB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3FBF603B-91EF-4E24-A5B0-8A1EFF29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>
              <a:extLst>
                <a:ext uri="{FF2B5EF4-FFF2-40B4-BE49-F238E27FC236}">
                  <a16:creationId xmlns:a16="http://schemas.microsoft.com/office/drawing/2014/main" id="{9D95BED2-CE66-492B-86BD-EED1A04E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1C8047D0-9E03-4E5A-8B57-A6E1802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40F134E0-AA79-421D-9A80-1D56785A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>
              <a:extLst>
                <a:ext uri="{FF2B5EF4-FFF2-40B4-BE49-F238E27FC236}">
                  <a16:creationId xmlns:a16="http://schemas.microsoft.com/office/drawing/2014/main" id="{1E2A0A63-2D06-4EC3-8590-DBA92504D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648BC9CC-A235-4757-AB90-26F828959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EF2D2539-4055-4EE2-94B6-5C89810C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2C46DBA1-0FDD-4F85-A02B-5A332FD13EC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660E3294-2672-4170-A9B3-8CADAFF4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665291AB-1314-4951-A028-6AD991C9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>
              <a:extLst>
                <a:ext uri="{FF2B5EF4-FFF2-40B4-BE49-F238E27FC236}">
                  <a16:creationId xmlns:a16="http://schemas.microsoft.com/office/drawing/2014/main" id="{A772B959-8916-44FA-A650-5B72F905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>
              <a:extLst>
                <a:ext uri="{FF2B5EF4-FFF2-40B4-BE49-F238E27FC236}">
                  <a16:creationId xmlns:a16="http://schemas.microsoft.com/office/drawing/2014/main" id="{22E53C32-69B9-423B-A2C0-F433D2CA7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>
              <a:extLst>
                <a:ext uri="{FF2B5EF4-FFF2-40B4-BE49-F238E27FC236}">
                  <a16:creationId xmlns:a16="http://schemas.microsoft.com/office/drawing/2014/main" id="{6902BDE0-29BD-4A6A-A2EA-6F1EE73E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>
              <a:extLst>
                <a:ext uri="{FF2B5EF4-FFF2-40B4-BE49-F238E27FC236}">
                  <a16:creationId xmlns:a16="http://schemas.microsoft.com/office/drawing/2014/main" id="{13643B70-5DAE-4936-A6C2-F077AFDB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>
              <a:extLst>
                <a:ext uri="{FF2B5EF4-FFF2-40B4-BE49-F238E27FC236}">
                  <a16:creationId xmlns:a16="http://schemas.microsoft.com/office/drawing/2014/main" id="{2B1BCE5A-7443-4566-80BE-389D199C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>
              <a:extLst>
                <a:ext uri="{FF2B5EF4-FFF2-40B4-BE49-F238E27FC236}">
                  <a16:creationId xmlns:a16="http://schemas.microsoft.com/office/drawing/2014/main" id="{B4F71231-9D9D-48FC-BA50-4F9AEC16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>
              <a:extLst>
                <a:ext uri="{FF2B5EF4-FFF2-40B4-BE49-F238E27FC236}">
                  <a16:creationId xmlns:a16="http://schemas.microsoft.com/office/drawing/2014/main" id="{EAEF2BB9-0B33-4E6E-AC20-C262BA4C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>
              <a:extLst>
                <a:ext uri="{FF2B5EF4-FFF2-40B4-BE49-F238E27FC236}">
                  <a16:creationId xmlns:a16="http://schemas.microsoft.com/office/drawing/2014/main" id="{3DE9F8D6-9B00-4A2A-B7CB-3762B065F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>
            <a:extLst>
              <a:ext uri="{FF2B5EF4-FFF2-40B4-BE49-F238E27FC236}">
                <a16:creationId xmlns:a16="http://schemas.microsoft.com/office/drawing/2014/main" id="{AAD9DB8E-5707-4362-9173-939FA7E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B5AECC84-D14F-4007-84B7-528E9F2B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DA377D87-AA44-4BC9-9043-AE2DDD7D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2DCDE5EA-E288-40A7-9F19-81520BF1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2D8EBC7C-C19C-4F4C-9CD7-FD75B698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A4F0ED0-6F11-4621-8843-1354EE0A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49E7B740-9A60-4C84-AE83-095D2C09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FEF095-13F3-40B0-8F9B-8502981F746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774408"/>
            <a:ext cx="1047012" cy="2532982"/>
            <a:chOff x="1152" y="1056"/>
            <a:chExt cx="240" cy="68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130F50F-3582-451F-92F0-DC78EAA4DCB8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>
                <a:extLst>
                  <a:ext uri="{FF2B5EF4-FFF2-40B4-BE49-F238E27FC236}">
                    <a16:creationId xmlns:a16="http://schemas.microsoft.com/office/drawing/2014/main" id="{FE737CD1-6DC3-41F1-B8A3-C1C94AA06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>
                <a:extLst>
                  <a:ext uri="{FF2B5EF4-FFF2-40B4-BE49-F238E27FC236}">
                    <a16:creationId xmlns:a16="http://schemas.microsoft.com/office/drawing/2014/main" id="{D4199A39-1E96-432D-834C-B040D98D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>
                <a:extLst>
                  <a:ext uri="{FF2B5EF4-FFF2-40B4-BE49-F238E27FC236}">
                    <a16:creationId xmlns:a16="http://schemas.microsoft.com/office/drawing/2014/main" id="{456C2988-02FE-4AA2-BC16-26D38D938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>
                <a:extLst>
                  <a:ext uri="{FF2B5EF4-FFF2-40B4-BE49-F238E27FC236}">
                    <a16:creationId xmlns:a16="http://schemas.microsoft.com/office/drawing/2014/main" id="{E5121D61-2660-48F3-B7B2-694593981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>
                <a:extLst>
                  <a:ext uri="{FF2B5EF4-FFF2-40B4-BE49-F238E27FC236}">
                    <a16:creationId xmlns:a16="http://schemas.microsoft.com/office/drawing/2014/main" id="{80FB5643-C27B-4CEE-9FBC-FAA03669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>
                <a:extLst>
                  <a:ext uri="{FF2B5EF4-FFF2-40B4-BE49-F238E27FC236}">
                    <a16:creationId xmlns:a16="http://schemas.microsoft.com/office/drawing/2014/main" id="{EC2A9157-02D7-43E7-9541-FEF99DD2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>
                <a:extLst>
                  <a:ext uri="{FF2B5EF4-FFF2-40B4-BE49-F238E27FC236}">
                    <a16:creationId xmlns:a16="http://schemas.microsoft.com/office/drawing/2014/main" id="{8B172F74-2D05-4B08-A21B-0691D4C2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>
                <a:extLst>
                  <a:ext uri="{FF2B5EF4-FFF2-40B4-BE49-F238E27FC236}">
                    <a16:creationId xmlns:a16="http://schemas.microsoft.com/office/drawing/2014/main" id="{65D9DD81-D4B0-4A8D-90B1-7F04A73D1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>
                <a:extLst>
                  <a:ext uri="{FF2B5EF4-FFF2-40B4-BE49-F238E27FC236}">
                    <a16:creationId xmlns:a16="http://schemas.microsoft.com/office/drawing/2014/main" id="{0BEA059D-E23D-433E-8A27-6E6773590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>
                <a:extLst>
                  <a:ext uri="{FF2B5EF4-FFF2-40B4-BE49-F238E27FC236}">
                    <a16:creationId xmlns:a16="http://schemas.microsoft.com/office/drawing/2014/main" id="{ECAEC5A1-7561-469A-AA76-D05CB1FE5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>
              <a:extLst>
                <a:ext uri="{FF2B5EF4-FFF2-40B4-BE49-F238E27FC236}">
                  <a16:creationId xmlns:a16="http://schemas.microsoft.com/office/drawing/2014/main" id="{0A06D4FB-7E03-4471-A3E1-F36A420C72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>
                <a:extLst>
                  <a:ext uri="{FF2B5EF4-FFF2-40B4-BE49-F238E27FC236}">
                    <a16:creationId xmlns:a16="http://schemas.microsoft.com/office/drawing/2014/main" id="{15A931CA-E201-479D-BF5E-E80F2FA1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>
                <a:extLst>
                  <a:ext uri="{FF2B5EF4-FFF2-40B4-BE49-F238E27FC236}">
                    <a16:creationId xmlns:a16="http://schemas.microsoft.com/office/drawing/2014/main" id="{F97E1E7A-B3DE-4D79-91DA-E930EFFB8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>
                <a:extLst>
                  <a:ext uri="{FF2B5EF4-FFF2-40B4-BE49-F238E27FC236}">
                    <a16:creationId xmlns:a16="http://schemas.microsoft.com/office/drawing/2014/main" id="{2D592ABA-EA32-451E-82EE-81EECE44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>
                <a:extLst>
                  <a:ext uri="{FF2B5EF4-FFF2-40B4-BE49-F238E27FC236}">
                    <a16:creationId xmlns:a16="http://schemas.microsoft.com/office/drawing/2014/main" id="{2C0D188A-11E3-4BB3-9C39-C7D0A392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>
                <a:extLst>
                  <a:ext uri="{FF2B5EF4-FFF2-40B4-BE49-F238E27FC236}">
                    <a16:creationId xmlns:a16="http://schemas.microsoft.com/office/drawing/2014/main" id="{5E75BDAC-8B9E-4327-8CBA-95D2D8F3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>
                <a:extLst>
                  <a:ext uri="{FF2B5EF4-FFF2-40B4-BE49-F238E27FC236}">
                    <a16:creationId xmlns:a16="http://schemas.microsoft.com/office/drawing/2014/main" id="{0CF90768-08FF-453C-83D3-559622B0C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>
                <a:extLst>
                  <a:ext uri="{FF2B5EF4-FFF2-40B4-BE49-F238E27FC236}">
                    <a16:creationId xmlns:a16="http://schemas.microsoft.com/office/drawing/2014/main" id="{1FD6E322-F00B-4F32-B013-21C5CA39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>
                <a:extLst>
                  <a:ext uri="{FF2B5EF4-FFF2-40B4-BE49-F238E27FC236}">
                    <a16:creationId xmlns:a16="http://schemas.microsoft.com/office/drawing/2014/main" id="{2336BC51-CA2C-45CD-9CF7-E4CC5C304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>
                <a:extLst>
                  <a:ext uri="{FF2B5EF4-FFF2-40B4-BE49-F238E27FC236}">
                    <a16:creationId xmlns:a16="http://schemas.microsoft.com/office/drawing/2014/main" id="{293EB407-0995-4F8C-8201-A5E2B9872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>
                <a:extLst>
                  <a:ext uri="{FF2B5EF4-FFF2-40B4-BE49-F238E27FC236}">
                    <a16:creationId xmlns:a16="http://schemas.microsoft.com/office/drawing/2014/main" id="{5CE65D5D-422C-420F-AC85-0469D2B3E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>
            <a:extLst>
              <a:ext uri="{FF2B5EF4-FFF2-40B4-BE49-F238E27FC236}">
                <a16:creationId xmlns:a16="http://schemas.microsoft.com/office/drawing/2014/main" id="{9F4B7FE3-E358-4154-B2A2-C439B58C2D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89890" y="605743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>
            <a:extLst>
              <a:ext uri="{FF2B5EF4-FFF2-40B4-BE49-F238E27FC236}">
                <a16:creationId xmlns:a16="http://schemas.microsoft.com/office/drawing/2014/main" id="{F8EB7C47-AE68-44BD-AC9E-37051241367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89890" y="5747032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>
            <a:extLst>
              <a:ext uri="{FF2B5EF4-FFF2-40B4-BE49-F238E27FC236}">
                <a16:creationId xmlns:a16="http://schemas.microsoft.com/office/drawing/2014/main" id="{0E0F9D03-389C-4AF0-9A4A-256C88C708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89890" y="541209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>
            <a:extLst>
              <a:ext uri="{FF2B5EF4-FFF2-40B4-BE49-F238E27FC236}">
                <a16:creationId xmlns:a16="http://schemas.microsoft.com/office/drawing/2014/main" id="{6937190D-9500-4B8D-B40E-753003F3F5A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80442" y="510168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>
            <a:extLst>
              <a:ext uri="{FF2B5EF4-FFF2-40B4-BE49-F238E27FC236}">
                <a16:creationId xmlns:a16="http://schemas.microsoft.com/office/drawing/2014/main" id="{EE2E8319-8EF7-4EEE-B0A7-174D9652CA5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89890" y="479607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>
            <a:extLst>
              <a:ext uri="{FF2B5EF4-FFF2-40B4-BE49-F238E27FC236}">
                <a16:creationId xmlns:a16="http://schemas.microsoft.com/office/drawing/2014/main" id="{664E6DBF-C3FE-4E1E-A601-5CCD2515AA99}"/>
              </a:ext>
            </a:extLst>
          </p:cNvPr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>
            <a:extLst>
              <a:ext uri="{FF2B5EF4-FFF2-40B4-BE49-F238E27FC236}">
                <a16:creationId xmlns:a16="http://schemas.microsoft.com/office/drawing/2014/main" id="{C9CF0C30-11D2-4E0F-80D6-1F93D6BDB3BB}"/>
              </a:ext>
            </a:extLst>
          </p:cNvPr>
          <p:cNvGrpSpPr>
            <a:grpSpLocks/>
          </p:cNvGrpSpPr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FA7B2688-26F2-4B36-9BE6-660C257D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>
              <a:extLst>
                <a:ext uri="{FF2B5EF4-FFF2-40B4-BE49-F238E27FC236}">
                  <a16:creationId xmlns:a16="http://schemas.microsoft.com/office/drawing/2014/main" id="{F4B44E0C-4FB7-4EB3-B9C3-63519A4E4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>
              <a:extLst>
                <a:ext uri="{FF2B5EF4-FFF2-40B4-BE49-F238E27FC236}">
                  <a16:creationId xmlns:a16="http://schemas.microsoft.com/office/drawing/2014/main" id="{0198D4DA-4DC0-4D6F-A275-778C5FB9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>
              <a:extLst>
                <a:ext uri="{FF2B5EF4-FFF2-40B4-BE49-F238E27FC236}">
                  <a16:creationId xmlns:a16="http://schemas.microsoft.com/office/drawing/2014/main" id="{79E95905-094F-4A34-94D0-2E377967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>
              <a:extLst>
                <a:ext uri="{FF2B5EF4-FFF2-40B4-BE49-F238E27FC236}">
                  <a16:creationId xmlns:a16="http://schemas.microsoft.com/office/drawing/2014/main" id="{57B3E117-E0FE-4892-8641-57E68F56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>
              <a:extLst>
                <a:ext uri="{FF2B5EF4-FFF2-40B4-BE49-F238E27FC236}">
                  <a16:creationId xmlns:a16="http://schemas.microsoft.com/office/drawing/2014/main" id="{0CD93F40-1E88-4B6B-90B2-E7C005E22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>
              <a:extLst>
                <a:ext uri="{FF2B5EF4-FFF2-40B4-BE49-F238E27FC236}">
                  <a16:creationId xmlns:a16="http://schemas.microsoft.com/office/drawing/2014/main" id="{7142DD13-7100-44E0-84C3-889883222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>
              <a:extLst>
                <a:ext uri="{FF2B5EF4-FFF2-40B4-BE49-F238E27FC236}">
                  <a16:creationId xmlns:a16="http://schemas.microsoft.com/office/drawing/2014/main" id="{CA996CCE-A4E8-4581-841D-049CBB29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>
              <a:extLst>
                <a:ext uri="{FF2B5EF4-FFF2-40B4-BE49-F238E27FC236}">
                  <a16:creationId xmlns:a16="http://schemas.microsoft.com/office/drawing/2014/main" id="{9AB356D0-3719-4A51-B175-615B79BB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>
              <a:extLst>
                <a:ext uri="{FF2B5EF4-FFF2-40B4-BE49-F238E27FC236}">
                  <a16:creationId xmlns:a16="http://schemas.microsoft.com/office/drawing/2014/main" id="{391260BD-4B75-4473-913F-17911D6F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>
            <a:extLst>
              <a:ext uri="{FF2B5EF4-FFF2-40B4-BE49-F238E27FC236}">
                <a16:creationId xmlns:a16="http://schemas.microsoft.com/office/drawing/2014/main" id="{B2104061-E1D6-402F-9993-66CC2202372B}"/>
              </a:ext>
            </a:extLst>
          </p:cNvPr>
          <p:cNvGrpSpPr>
            <a:grpSpLocks/>
          </p:cNvGrpSpPr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0A13FF60-7C5C-4307-92F6-45507F03A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>
              <a:extLst>
                <a:ext uri="{FF2B5EF4-FFF2-40B4-BE49-F238E27FC236}">
                  <a16:creationId xmlns:a16="http://schemas.microsoft.com/office/drawing/2014/main" id="{98167F12-FFFB-4244-9D27-8464F545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>
              <a:extLst>
                <a:ext uri="{FF2B5EF4-FFF2-40B4-BE49-F238E27FC236}">
                  <a16:creationId xmlns:a16="http://schemas.microsoft.com/office/drawing/2014/main" id="{67C393CB-70EC-4DB7-952E-D7F9EE08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F4352986-2C35-4CED-A4B8-7CF8E1F1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>
              <a:extLst>
                <a:ext uri="{FF2B5EF4-FFF2-40B4-BE49-F238E27FC236}">
                  <a16:creationId xmlns:a16="http://schemas.microsoft.com/office/drawing/2014/main" id="{A9F932C2-39C5-49D5-A2CE-C6A6FEE2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>
              <a:extLst>
                <a:ext uri="{FF2B5EF4-FFF2-40B4-BE49-F238E27FC236}">
                  <a16:creationId xmlns:a16="http://schemas.microsoft.com/office/drawing/2014/main" id="{17666976-E3D8-4F7F-82F8-3DEAA84D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>
              <a:extLst>
                <a:ext uri="{FF2B5EF4-FFF2-40B4-BE49-F238E27FC236}">
                  <a16:creationId xmlns:a16="http://schemas.microsoft.com/office/drawing/2014/main" id="{86183572-FBF8-455E-A9CA-7425363F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>
              <a:extLst>
                <a:ext uri="{FF2B5EF4-FFF2-40B4-BE49-F238E27FC236}">
                  <a16:creationId xmlns:a16="http://schemas.microsoft.com/office/drawing/2014/main" id="{7CBAADF0-D5E6-4C63-B366-140F93033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>
              <a:extLst>
                <a:ext uri="{FF2B5EF4-FFF2-40B4-BE49-F238E27FC236}">
                  <a16:creationId xmlns:a16="http://schemas.microsoft.com/office/drawing/2014/main" id="{9AE62939-96DC-41CA-882D-80BBDF79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>
              <a:extLst>
                <a:ext uri="{FF2B5EF4-FFF2-40B4-BE49-F238E27FC236}">
                  <a16:creationId xmlns:a16="http://schemas.microsoft.com/office/drawing/2014/main" id="{BB87BB24-7FB2-4821-A4AA-C003C927F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>
            <a:extLst>
              <a:ext uri="{FF2B5EF4-FFF2-40B4-BE49-F238E27FC236}">
                <a16:creationId xmlns:a16="http://schemas.microsoft.com/office/drawing/2014/main" id="{41F87A58-4DB5-42FC-8B2E-7DDE26B62FF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>
              <a:extLst>
                <a:ext uri="{FF2B5EF4-FFF2-40B4-BE49-F238E27FC236}">
                  <a16:creationId xmlns:a16="http://schemas.microsoft.com/office/drawing/2014/main" id="{6E6F76F6-189B-4047-B2E7-B855AB5F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>
              <a:extLst>
                <a:ext uri="{FF2B5EF4-FFF2-40B4-BE49-F238E27FC236}">
                  <a16:creationId xmlns:a16="http://schemas.microsoft.com/office/drawing/2014/main" id="{395D3954-42B2-4AF6-B7A1-F674C09CB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>
              <a:extLst>
                <a:ext uri="{FF2B5EF4-FFF2-40B4-BE49-F238E27FC236}">
                  <a16:creationId xmlns:a16="http://schemas.microsoft.com/office/drawing/2014/main" id="{A6C8967B-B3B2-4678-8450-DB0D65FB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>
              <a:extLst>
                <a:ext uri="{FF2B5EF4-FFF2-40B4-BE49-F238E27FC236}">
                  <a16:creationId xmlns:a16="http://schemas.microsoft.com/office/drawing/2014/main" id="{295B0266-1E24-44C8-93E4-F415783FF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>
              <a:extLst>
                <a:ext uri="{FF2B5EF4-FFF2-40B4-BE49-F238E27FC236}">
                  <a16:creationId xmlns:a16="http://schemas.microsoft.com/office/drawing/2014/main" id="{E0A7BC1E-6DEB-454F-9C57-AFA85D92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>
              <a:extLst>
                <a:ext uri="{FF2B5EF4-FFF2-40B4-BE49-F238E27FC236}">
                  <a16:creationId xmlns:a16="http://schemas.microsoft.com/office/drawing/2014/main" id="{0927E727-2DDC-43F5-91CD-1797583D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>
              <a:extLst>
                <a:ext uri="{FF2B5EF4-FFF2-40B4-BE49-F238E27FC236}">
                  <a16:creationId xmlns:a16="http://schemas.microsoft.com/office/drawing/2014/main" id="{18E7FB1B-AE3B-4C95-A3FF-3D9DB79D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>
              <a:extLst>
                <a:ext uri="{FF2B5EF4-FFF2-40B4-BE49-F238E27FC236}">
                  <a16:creationId xmlns:a16="http://schemas.microsoft.com/office/drawing/2014/main" id="{31E55A52-F4FC-4EC9-8D00-DBE1EA9DF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>
              <a:extLst>
                <a:ext uri="{FF2B5EF4-FFF2-40B4-BE49-F238E27FC236}">
                  <a16:creationId xmlns:a16="http://schemas.microsoft.com/office/drawing/2014/main" id="{DB71E16D-10F8-4C60-982F-5BCCBD5D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>
              <a:extLst>
                <a:ext uri="{FF2B5EF4-FFF2-40B4-BE49-F238E27FC236}">
                  <a16:creationId xmlns:a16="http://schemas.microsoft.com/office/drawing/2014/main" id="{97C8D32E-E67E-4BC9-A189-C95D0841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>
            <a:extLst>
              <a:ext uri="{FF2B5EF4-FFF2-40B4-BE49-F238E27FC236}">
                <a16:creationId xmlns:a16="http://schemas.microsoft.com/office/drawing/2014/main" id="{152A83FA-3491-446B-8F31-37EC8D54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5117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>
            <a:extLst>
              <a:ext uri="{FF2B5EF4-FFF2-40B4-BE49-F238E27FC236}">
                <a16:creationId xmlns:a16="http://schemas.microsoft.com/office/drawing/2014/main" id="{02CF8647-4884-41B6-9BA0-BE2BFF4B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679" y="2622817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>
            <a:extLst>
              <a:ext uri="{FF2B5EF4-FFF2-40B4-BE49-F238E27FC236}">
                <a16:creationId xmlns:a16="http://schemas.microsoft.com/office/drawing/2014/main" id="{9C80E64D-5B2E-4B20-BCD8-4E6388B9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934" y="22993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>
            <a:extLst>
              <a:ext uri="{FF2B5EF4-FFF2-40B4-BE49-F238E27FC236}">
                <a16:creationId xmlns:a16="http://schemas.microsoft.com/office/drawing/2014/main" id="{0818DF03-4A9C-4582-B853-2D5E0585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591" y="197615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>
            <a:extLst>
              <a:ext uri="{FF2B5EF4-FFF2-40B4-BE49-F238E27FC236}">
                <a16:creationId xmlns:a16="http://schemas.microsoft.com/office/drawing/2014/main" id="{F95E1F79-1A73-4141-9A9B-229A102A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050" y="1646457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C525B31F-4098-43B3-B6E2-EB800619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002" y="132295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CBED6D6F-A79F-4572-96E0-D81976A8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952" y="98573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671BCC-845C-4FAB-9F6B-33FB7AA01D03}"/>
              </a:ext>
            </a:extLst>
          </p:cNvPr>
          <p:cNvGrpSpPr>
            <a:grpSpLocks/>
          </p:cNvGrpSpPr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259F87A-A2F8-4583-952D-C6F6BB31E4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>
                <a:extLst>
                  <a:ext uri="{FF2B5EF4-FFF2-40B4-BE49-F238E27FC236}">
                    <a16:creationId xmlns:a16="http://schemas.microsoft.com/office/drawing/2014/main" id="{59AE6BA9-D9E6-4C86-A8B2-D2A8AF53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>
                <a:extLst>
                  <a:ext uri="{FF2B5EF4-FFF2-40B4-BE49-F238E27FC236}">
                    <a16:creationId xmlns:a16="http://schemas.microsoft.com/office/drawing/2014/main" id="{AB43B3CB-9417-4DDB-BD67-B89F821D9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>
                <a:extLst>
                  <a:ext uri="{FF2B5EF4-FFF2-40B4-BE49-F238E27FC236}">
                    <a16:creationId xmlns:a16="http://schemas.microsoft.com/office/drawing/2014/main" id="{322D5329-DE7F-4F8D-8E67-776D9A780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>
                <a:extLst>
                  <a:ext uri="{FF2B5EF4-FFF2-40B4-BE49-F238E27FC236}">
                    <a16:creationId xmlns:a16="http://schemas.microsoft.com/office/drawing/2014/main" id="{626F2FB7-7ADE-4020-A9A9-B941EAFC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>
                <a:extLst>
                  <a:ext uri="{FF2B5EF4-FFF2-40B4-BE49-F238E27FC236}">
                    <a16:creationId xmlns:a16="http://schemas.microsoft.com/office/drawing/2014/main" id="{5AB962FF-DA2C-4F96-9055-F17F43136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>
                <a:extLst>
                  <a:ext uri="{FF2B5EF4-FFF2-40B4-BE49-F238E27FC236}">
                    <a16:creationId xmlns:a16="http://schemas.microsoft.com/office/drawing/2014/main" id="{CA9AF637-6B35-4C93-AF4A-ECF895620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>
                <a:extLst>
                  <a:ext uri="{FF2B5EF4-FFF2-40B4-BE49-F238E27FC236}">
                    <a16:creationId xmlns:a16="http://schemas.microsoft.com/office/drawing/2014/main" id="{36F6061B-FFED-4B24-B02D-04E4F10F5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>
                <a:extLst>
                  <a:ext uri="{FF2B5EF4-FFF2-40B4-BE49-F238E27FC236}">
                    <a16:creationId xmlns:a16="http://schemas.microsoft.com/office/drawing/2014/main" id="{5076F66D-AFB6-4D5E-8564-9AB2714E5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>
                <a:extLst>
                  <a:ext uri="{FF2B5EF4-FFF2-40B4-BE49-F238E27FC236}">
                    <a16:creationId xmlns:a16="http://schemas.microsoft.com/office/drawing/2014/main" id="{4269131F-C178-4BE6-BF21-50BF353E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>
                <a:extLst>
                  <a:ext uri="{FF2B5EF4-FFF2-40B4-BE49-F238E27FC236}">
                    <a16:creationId xmlns:a16="http://schemas.microsoft.com/office/drawing/2014/main" id="{208F70FC-C1B5-44A0-AA2F-4A9A6AF4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>
              <a:extLst>
                <a:ext uri="{FF2B5EF4-FFF2-40B4-BE49-F238E27FC236}">
                  <a16:creationId xmlns:a16="http://schemas.microsoft.com/office/drawing/2014/main" id="{7855202C-CB2C-4475-BFD7-AC08A842C35F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>
                <a:extLst>
                  <a:ext uri="{FF2B5EF4-FFF2-40B4-BE49-F238E27FC236}">
                    <a16:creationId xmlns:a16="http://schemas.microsoft.com/office/drawing/2014/main" id="{F029214E-3AC9-4A40-B08D-FA86A71A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>
                <a:extLst>
                  <a:ext uri="{FF2B5EF4-FFF2-40B4-BE49-F238E27FC236}">
                    <a16:creationId xmlns:a16="http://schemas.microsoft.com/office/drawing/2014/main" id="{706A8186-1A84-4F08-9689-77CCD97C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>
                <a:extLst>
                  <a:ext uri="{FF2B5EF4-FFF2-40B4-BE49-F238E27FC236}">
                    <a16:creationId xmlns:a16="http://schemas.microsoft.com/office/drawing/2014/main" id="{4D48CCDC-44D5-4986-B524-7D481919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>
                <a:extLst>
                  <a:ext uri="{FF2B5EF4-FFF2-40B4-BE49-F238E27FC236}">
                    <a16:creationId xmlns:a16="http://schemas.microsoft.com/office/drawing/2014/main" id="{F69634A3-0881-46F8-8AFA-4D63323FA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>
                <a:extLst>
                  <a:ext uri="{FF2B5EF4-FFF2-40B4-BE49-F238E27FC236}">
                    <a16:creationId xmlns:a16="http://schemas.microsoft.com/office/drawing/2014/main" id="{ED2EF282-712B-4086-8CD8-2ACF9725A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>
                <a:extLst>
                  <a:ext uri="{FF2B5EF4-FFF2-40B4-BE49-F238E27FC236}">
                    <a16:creationId xmlns:a16="http://schemas.microsoft.com/office/drawing/2014/main" id="{45F0B354-42A4-4300-A602-2BAC6F19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>
                <a:extLst>
                  <a:ext uri="{FF2B5EF4-FFF2-40B4-BE49-F238E27FC236}">
                    <a16:creationId xmlns:a16="http://schemas.microsoft.com/office/drawing/2014/main" id="{56E7F0EB-81FA-458E-8F69-8E2F5822F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>
                <a:extLst>
                  <a:ext uri="{FF2B5EF4-FFF2-40B4-BE49-F238E27FC236}">
                    <a16:creationId xmlns:a16="http://schemas.microsoft.com/office/drawing/2014/main" id="{60CAA495-C4F0-46F2-9C6B-C80FF385C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>
                <a:extLst>
                  <a:ext uri="{FF2B5EF4-FFF2-40B4-BE49-F238E27FC236}">
                    <a16:creationId xmlns:a16="http://schemas.microsoft.com/office/drawing/2014/main" id="{1935517C-EB8F-4096-9563-0BEA649E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>
                <a:extLst>
                  <a:ext uri="{FF2B5EF4-FFF2-40B4-BE49-F238E27FC236}">
                    <a16:creationId xmlns:a16="http://schemas.microsoft.com/office/drawing/2014/main" id="{9A1DA423-2E2B-4B20-A4F9-BA3A3E410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>
            <a:extLst>
              <a:ext uri="{FF2B5EF4-FFF2-40B4-BE49-F238E27FC236}">
                <a16:creationId xmlns:a16="http://schemas.microsoft.com/office/drawing/2014/main" id="{1268DE58-F899-429F-B974-E21862D6C23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37045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>
            <a:extLst>
              <a:ext uri="{FF2B5EF4-FFF2-40B4-BE49-F238E27FC236}">
                <a16:creationId xmlns:a16="http://schemas.microsoft.com/office/drawing/2014/main" id="{223F34AC-F83A-4494-8685-86E4605E698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43504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>
            <a:extLst>
              <a:ext uri="{FF2B5EF4-FFF2-40B4-BE49-F238E27FC236}">
                <a16:creationId xmlns:a16="http://schemas.microsoft.com/office/drawing/2014/main" id="{8FC0BC9E-DA7A-4D31-A7C3-D6CB1298C60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538470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>
            <a:extLst>
              <a:ext uri="{FF2B5EF4-FFF2-40B4-BE49-F238E27FC236}">
                <a16:creationId xmlns:a16="http://schemas.microsoft.com/office/drawing/2014/main" id="{5E88080E-14A4-4805-A32F-8B98C56C073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507429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>
            <a:extLst>
              <a:ext uri="{FF2B5EF4-FFF2-40B4-BE49-F238E27FC236}">
                <a16:creationId xmlns:a16="http://schemas.microsoft.com/office/drawing/2014/main" id="{9797C24C-7885-47B7-A08D-65FED8E1946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1328" y="476868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9" grpId="0"/>
      <p:bldP spid="20" grpId="0"/>
      <p:bldP spid="116" grpId="0" animBg="1"/>
      <p:bldP spid="119" grpId="0" animBg="1"/>
      <p:bldP spid="120" grpId="0"/>
      <p:bldP spid="121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011285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8B44AEB5-B570-4923-B375-0F16D06616BC}"/>
              </a:ext>
            </a:extLst>
          </p:cNvPr>
          <p:cNvGrpSpPr>
            <a:grpSpLocks/>
          </p:cNvGrpSpPr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313B7A42-B6EB-4DA1-9A3D-ECC5780A5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7E663268-4C68-4D7A-A562-8446018E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22E7770A-B75E-4903-9171-72766CFC4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30E6B1F3-3446-47B5-AD1C-3899310C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4F9A746F-8614-4159-9594-0C4090A3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46E9D2B3-C37E-4C76-AF89-844708D3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408CB5B0-D4C3-4AEC-ABCC-86618FEE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>
              <a:extLst>
                <a:ext uri="{FF2B5EF4-FFF2-40B4-BE49-F238E27FC236}">
                  <a16:creationId xmlns:a16="http://schemas.microsoft.com/office/drawing/2014/main" id="{41CEFDFB-3A44-46FD-BAF0-9505CF24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>
              <a:extLst>
                <a:ext uri="{FF2B5EF4-FFF2-40B4-BE49-F238E27FC236}">
                  <a16:creationId xmlns:a16="http://schemas.microsoft.com/office/drawing/2014/main" id="{8B8C3EFA-EA9A-46E7-AEDE-E9D71305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>
              <a:extLst>
                <a:ext uri="{FF2B5EF4-FFF2-40B4-BE49-F238E27FC236}">
                  <a16:creationId xmlns:a16="http://schemas.microsoft.com/office/drawing/2014/main" id="{8D98137B-89E2-4B26-920B-799C547C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>
            <a:extLst>
              <a:ext uri="{FF2B5EF4-FFF2-40B4-BE49-F238E27FC236}">
                <a16:creationId xmlns:a16="http://schemas.microsoft.com/office/drawing/2014/main" id="{CC877F0A-F9EC-454E-84E0-457C592018FC}"/>
              </a:ext>
            </a:extLst>
          </p:cNvPr>
          <p:cNvGrpSpPr>
            <a:grpSpLocks/>
          </p:cNvGrpSpPr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48F9FCF9-E739-438E-ACB2-B780D91D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9E253734-383B-40C3-9A83-E8DEFFC2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F7F7B337-0618-4AB2-8A2C-E40467CB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3FBF603B-91EF-4E24-A5B0-8A1EFF29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>
              <a:extLst>
                <a:ext uri="{FF2B5EF4-FFF2-40B4-BE49-F238E27FC236}">
                  <a16:creationId xmlns:a16="http://schemas.microsoft.com/office/drawing/2014/main" id="{9D95BED2-CE66-492B-86BD-EED1A04E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1C8047D0-9E03-4E5A-8B57-A6E1802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40F134E0-AA79-421D-9A80-1D56785A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>
              <a:extLst>
                <a:ext uri="{FF2B5EF4-FFF2-40B4-BE49-F238E27FC236}">
                  <a16:creationId xmlns:a16="http://schemas.microsoft.com/office/drawing/2014/main" id="{1E2A0A63-2D06-4EC3-8590-DBA92504D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648BC9CC-A235-4757-AB90-26F828959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EF2D2539-4055-4EE2-94B6-5C89810C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2C46DBA1-0FDD-4F85-A02B-5A332FD13EC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660E3294-2672-4170-A9B3-8CADAFF4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665291AB-1314-4951-A028-6AD991C9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>
              <a:extLst>
                <a:ext uri="{FF2B5EF4-FFF2-40B4-BE49-F238E27FC236}">
                  <a16:creationId xmlns:a16="http://schemas.microsoft.com/office/drawing/2014/main" id="{A772B959-8916-44FA-A650-5B72F905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>
              <a:extLst>
                <a:ext uri="{FF2B5EF4-FFF2-40B4-BE49-F238E27FC236}">
                  <a16:creationId xmlns:a16="http://schemas.microsoft.com/office/drawing/2014/main" id="{22E53C32-69B9-423B-A2C0-F433D2CA7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>
              <a:extLst>
                <a:ext uri="{FF2B5EF4-FFF2-40B4-BE49-F238E27FC236}">
                  <a16:creationId xmlns:a16="http://schemas.microsoft.com/office/drawing/2014/main" id="{6902BDE0-29BD-4A6A-A2EA-6F1EE73E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>
              <a:extLst>
                <a:ext uri="{FF2B5EF4-FFF2-40B4-BE49-F238E27FC236}">
                  <a16:creationId xmlns:a16="http://schemas.microsoft.com/office/drawing/2014/main" id="{13643B70-5DAE-4936-A6C2-F077AFDB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>
              <a:extLst>
                <a:ext uri="{FF2B5EF4-FFF2-40B4-BE49-F238E27FC236}">
                  <a16:creationId xmlns:a16="http://schemas.microsoft.com/office/drawing/2014/main" id="{2B1BCE5A-7443-4566-80BE-389D199C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>
              <a:extLst>
                <a:ext uri="{FF2B5EF4-FFF2-40B4-BE49-F238E27FC236}">
                  <a16:creationId xmlns:a16="http://schemas.microsoft.com/office/drawing/2014/main" id="{B4F71231-9D9D-48FC-BA50-4F9AEC16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>
              <a:extLst>
                <a:ext uri="{FF2B5EF4-FFF2-40B4-BE49-F238E27FC236}">
                  <a16:creationId xmlns:a16="http://schemas.microsoft.com/office/drawing/2014/main" id="{EAEF2BB9-0B33-4E6E-AC20-C262BA4C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>
              <a:extLst>
                <a:ext uri="{FF2B5EF4-FFF2-40B4-BE49-F238E27FC236}">
                  <a16:creationId xmlns:a16="http://schemas.microsoft.com/office/drawing/2014/main" id="{3DE9F8D6-9B00-4A2A-B7CB-3762B065F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>
            <a:extLst>
              <a:ext uri="{FF2B5EF4-FFF2-40B4-BE49-F238E27FC236}">
                <a16:creationId xmlns:a16="http://schemas.microsoft.com/office/drawing/2014/main" id="{AAD9DB8E-5707-4362-9173-939FA7E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B5AECC84-D14F-4007-84B7-528E9F2B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DA377D87-AA44-4BC9-9043-AE2DDD7D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2DCDE5EA-E288-40A7-9F19-81520BF1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2D8EBC7C-C19C-4F4C-9CD7-FD75B698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A4F0ED0-6F11-4621-8843-1354EE0A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49E7B740-9A60-4C84-AE83-095D2C09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FEF095-13F3-40B0-8F9B-8502981F746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760340"/>
            <a:ext cx="1047012" cy="2532982"/>
            <a:chOff x="1152" y="1056"/>
            <a:chExt cx="240" cy="68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130F50F-3582-451F-92F0-DC78EAA4DCB8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>
                <a:extLst>
                  <a:ext uri="{FF2B5EF4-FFF2-40B4-BE49-F238E27FC236}">
                    <a16:creationId xmlns:a16="http://schemas.microsoft.com/office/drawing/2014/main" id="{FE737CD1-6DC3-41F1-B8A3-C1C94AA06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>
                <a:extLst>
                  <a:ext uri="{FF2B5EF4-FFF2-40B4-BE49-F238E27FC236}">
                    <a16:creationId xmlns:a16="http://schemas.microsoft.com/office/drawing/2014/main" id="{D4199A39-1E96-432D-834C-B040D98D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>
                <a:extLst>
                  <a:ext uri="{FF2B5EF4-FFF2-40B4-BE49-F238E27FC236}">
                    <a16:creationId xmlns:a16="http://schemas.microsoft.com/office/drawing/2014/main" id="{456C2988-02FE-4AA2-BC16-26D38D938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>
                <a:extLst>
                  <a:ext uri="{FF2B5EF4-FFF2-40B4-BE49-F238E27FC236}">
                    <a16:creationId xmlns:a16="http://schemas.microsoft.com/office/drawing/2014/main" id="{E5121D61-2660-48F3-B7B2-694593981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>
                <a:extLst>
                  <a:ext uri="{FF2B5EF4-FFF2-40B4-BE49-F238E27FC236}">
                    <a16:creationId xmlns:a16="http://schemas.microsoft.com/office/drawing/2014/main" id="{80FB5643-C27B-4CEE-9FBC-FAA03669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>
                <a:extLst>
                  <a:ext uri="{FF2B5EF4-FFF2-40B4-BE49-F238E27FC236}">
                    <a16:creationId xmlns:a16="http://schemas.microsoft.com/office/drawing/2014/main" id="{EC2A9157-02D7-43E7-9541-FEF99DD2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>
                <a:extLst>
                  <a:ext uri="{FF2B5EF4-FFF2-40B4-BE49-F238E27FC236}">
                    <a16:creationId xmlns:a16="http://schemas.microsoft.com/office/drawing/2014/main" id="{8B172F74-2D05-4B08-A21B-0691D4C2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>
                <a:extLst>
                  <a:ext uri="{FF2B5EF4-FFF2-40B4-BE49-F238E27FC236}">
                    <a16:creationId xmlns:a16="http://schemas.microsoft.com/office/drawing/2014/main" id="{65D9DD81-D4B0-4A8D-90B1-7F04A73D1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>
                <a:extLst>
                  <a:ext uri="{FF2B5EF4-FFF2-40B4-BE49-F238E27FC236}">
                    <a16:creationId xmlns:a16="http://schemas.microsoft.com/office/drawing/2014/main" id="{0BEA059D-E23D-433E-8A27-6E6773590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>
                <a:extLst>
                  <a:ext uri="{FF2B5EF4-FFF2-40B4-BE49-F238E27FC236}">
                    <a16:creationId xmlns:a16="http://schemas.microsoft.com/office/drawing/2014/main" id="{ECAEC5A1-7561-469A-AA76-D05CB1FE5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>
              <a:extLst>
                <a:ext uri="{FF2B5EF4-FFF2-40B4-BE49-F238E27FC236}">
                  <a16:creationId xmlns:a16="http://schemas.microsoft.com/office/drawing/2014/main" id="{0A06D4FB-7E03-4471-A3E1-F36A420C72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>
                <a:extLst>
                  <a:ext uri="{FF2B5EF4-FFF2-40B4-BE49-F238E27FC236}">
                    <a16:creationId xmlns:a16="http://schemas.microsoft.com/office/drawing/2014/main" id="{15A931CA-E201-479D-BF5E-E80F2FA1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>
                <a:extLst>
                  <a:ext uri="{FF2B5EF4-FFF2-40B4-BE49-F238E27FC236}">
                    <a16:creationId xmlns:a16="http://schemas.microsoft.com/office/drawing/2014/main" id="{F97E1E7A-B3DE-4D79-91DA-E930EFFB8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>
                <a:extLst>
                  <a:ext uri="{FF2B5EF4-FFF2-40B4-BE49-F238E27FC236}">
                    <a16:creationId xmlns:a16="http://schemas.microsoft.com/office/drawing/2014/main" id="{2D592ABA-EA32-451E-82EE-81EECE44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>
                <a:extLst>
                  <a:ext uri="{FF2B5EF4-FFF2-40B4-BE49-F238E27FC236}">
                    <a16:creationId xmlns:a16="http://schemas.microsoft.com/office/drawing/2014/main" id="{2C0D188A-11E3-4BB3-9C39-C7D0A392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>
                <a:extLst>
                  <a:ext uri="{FF2B5EF4-FFF2-40B4-BE49-F238E27FC236}">
                    <a16:creationId xmlns:a16="http://schemas.microsoft.com/office/drawing/2014/main" id="{5E75BDAC-8B9E-4327-8CBA-95D2D8F3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>
                <a:extLst>
                  <a:ext uri="{FF2B5EF4-FFF2-40B4-BE49-F238E27FC236}">
                    <a16:creationId xmlns:a16="http://schemas.microsoft.com/office/drawing/2014/main" id="{0CF90768-08FF-453C-83D3-559622B0C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>
                <a:extLst>
                  <a:ext uri="{FF2B5EF4-FFF2-40B4-BE49-F238E27FC236}">
                    <a16:creationId xmlns:a16="http://schemas.microsoft.com/office/drawing/2014/main" id="{1FD6E322-F00B-4F32-B013-21C5CA39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>
                <a:extLst>
                  <a:ext uri="{FF2B5EF4-FFF2-40B4-BE49-F238E27FC236}">
                    <a16:creationId xmlns:a16="http://schemas.microsoft.com/office/drawing/2014/main" id="{2336BC51-CA2C-45CD-9CF7-E4CC5C304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>
                <a:extLst>
                  <a:ext uri="{FF2B5EF4-FFF2-40B4-BE49-F238E27FC236}">
                    <a16:creationId xmlns:a16="http://schemas.microsoft.com/office/drawing/2014/main" id="{293EB407-0995-4F8C-8201-A5E2B9872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>
                <a:extLst>
                  <a:ext uri="{FF2B5EF4-FFF2-40B4-BE49-F238E27FC236}">
                    <a16:creationId xmlns:a16="http://schemas.microsoft.com/office/drawing/2014/main" id="{5CE65D5D-422C-420F-AC85-0469D2B3E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>
            <a:extLst>
              <a:ext uri="{FF2B5EF4-FFF2-40B4-BE49-F238E27FC236}">
                <a16:creationId xmlns:a16="http://schemas.microsoft.com/office/drawing/2014/main" id="{9F4B7FE3-E358-4154-B2A2-C439B58C2D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60433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>
            <a:extLst>
              <a:ext uri="{FF2B5EF4-FFF2-40B4-BE49-F238E27FC236}">
                <a16:creationId xmlns:a16="http://schemas.microsoft.com/office/drawing/2014/main" id="{F8EB7C47-AE68-44BD-AC9E-37051241367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5732964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>
            <a:extLst>
              <a:ext uri="{FF2B5EF4-FFF2-40B4-BE49-F238E27FC236}">
                <a16:creationId xmlns:a16="http://schemas.microsoft.com/office/drawing/2014/main" id="{0E0F9D03-389C-4AF0-9A4A-256C88C708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539802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>
            <a:extLst>
              <a:ext uri="{FF2B5EF4-FFF2-40B4-BE49-F238E27FC236}">
                <a16:creationId xmlns:a16="http://schemas.microsoft.com/office/drawing/2014/main" id="{6937190D-9500-4B8D-B40E-753003F3F5A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56642" y="508762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>
            <a:extLst>
              <a:ext uri="{FF2B5EF4-FFF2-40B4-BE49-F238E27FC236}">
                <a16:creationId xmlns:a16="http://schemas.microsoft.com/office/drawing/2014/main" id="{EE2E8319-8EF7-4EEE-B0A7-174D9652CA5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478200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>
            <a:extLst>
              <a:ext uri="{FF2B5EF4-FFF2-40B4-BE49-F238E27FC236}">
                <a16:creationId xmlns:a16="http://schemas.microsoft.com/office/drawing/2014/main" id="{664E6DBF-C3FE-4E1E-A601-5CCD2515AA99}"/>
              </a:ext>
            </a:extLst>
          </p:cNvPr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>
            <a:extLst>
              <a:ext uri="{FF2B5EF4-FFF2-40B4-BE49-F238E27FC236}">
                <a16:creationId xmlns:a16="http://schemas.microsoft.com/office/drawing/2014/main" id="{C9CF0C30-11D2-4E0F-80D6-1F93D6BDB3BB}"/>
              </a:ext>
            </a:extLst>
          </p:cNvPr>
          <p:cNvGrpSpPr>
            <a:grpSpLocks/>
          </p:cNvGrpSpPr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FA7B2688-26F2-4B36-9BE6-660C257D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>
              <a:extLst>
                <a:ext uri="{FF2B5EF4-FFF2-40B4-BE49-F238E27FC236}">
                  <a16:creationId xmlns:a16="http://schemas.microsoft.com/office/drawing/2014/main" id="{F4B44E0C-4FB7-4EB3-B9C3-63519A4E4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>
              <a:extLst>
                <a:ext uri="{FF2B5EF4-FFF2-40B4-BE49-F238E27FC236}">
                  <a16:creationId xmlns:a16="http://schemas.microsoft.com/office/drawing/2014/main" id="{0198D4DA-4DC0-4D6F-A275-778C5FB9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>
              <a:extLst>
                <a:ext uri="{FF2B5EF4-FFF2-40B4-BE49-F238E27FC236}">
                  <a16:creationId xmlns:a16="http://schemas.microsoft.com/office/drawing/2014/main" id="{79E95905-094F-4A34-94D0-2E377967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>
              <a:extLst>
                <a:ext uri="{FF2B5EF4-FFF2-40B4-BE49-F238E27FC236}">
                  <a16:creationId xmlns:a16="http://schemas.microsoft.com/office/drawing/2014/main" id="{57B3E117-E0FE-4892-8641-57E68F56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>
              <a:extLst>
                <a:ext uri="{FF2B5EF4-FFF2-40B4-BE49-F238E27FC236}">
                  <a16:creationId xmlns:a16="http://schemas.microsoft.com/office/drawing/2014/main" id="{0CD93F40-1E88-4B6B-90B2-E7C005E22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>
              <a:extLst>
                <a:ext uri="{FF2B5EF4-FFF2-40B4-BE49-F238E27FC236}">
                  <a16:creationId xmlns:a16="http://schemas.microsoft.com/office/drawing/2014/main" id="{7142DD13-7100-44E0-84C3-889883222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>
              <a:extLst>
                <a:ext uri="{FF2B5EF4-FFF2-40B4-BE49-F238E27FC236}">
                  <a16:creationId xmlns:a16="http://schemas.microsoft.com/office/drawing/2014/main" id="{CA996CCE-A4E8-4581-841D-049CBB29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>
              <a:extLst>
                <a:ext uri="{FF2B5EF4-FFF2-40B4-BE49-F238E27FC236}">
                  <a16:creationId xmlns:a16="http://schemas.microsoft.com/office/drawing/2014/main" id="{9AB356D0-3719-4A51-B175-615B79BB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>
              <a:extLst>
                <a:ext uri="{FF2B5EF4-FFF2-40B4-BE49-F238E27FC236}">
                  <a16:creationId xmlns:a16="http://schemas.microsoft.com/office/drawing/2014/main" id="{391260BD-4B75-4473-913F-17911D6F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>
            <a:extLst>
              <a:ext uri="{FF2B5EF4-FFF2-40B4-BE49-F238E27FC236}">
                <a16:creationId xmlns:a16="http://schemas.microsoft.com/office/drawing/2014/main" id="{B2104061-E1D6-402F-9993-66CC2202372B}"/>
              </a:ext>
            </a:extLst>
          </p:cNvPr>
          <p:cNvGrpSpPr>
            <a:grpSpLocks/>
          </p:cNvGrpSpPr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0A13FF60-7C5C-4307-92F6-45507F03A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>
              <a:extLst>
                <a:ext uri="{FF2B5EF4-FFF2-40B4-BE49-F238E27FC236}">
                  <a16:creationId xmlns:a16="http://schemas.microsoft.com/office/drawing/2014/main" id="{98167F12-FFFB-4244-9D27-8464F545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>
              <a:extLst>
                <a:ext uri="{FF2B5EF4-FFF2-40B4-BE49-F238E27FC236}">
                  <a16:creationId xmlns:a16="http://schemas.microsoft.com/office/drawing/2014/main" id="{67C393CB-70EC-4DB7-952E-D7F9EE08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F4352986-2C35-4CED-A4B8-7CF8E1F1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>
              <a:extLst>
                <a:ext uri="{FF2B5EF4-FFF2-40B4-BE49-F238E27FC236}">
                  <a16:creationId xmlns:a16="http://schemas.microsoft.com/office/drawing/2014/main" id="{A9F932C2-39C5-49D5-A2CE-C6A6FEE2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>
              <a:extLst>
                <a:ext uri="{FF2B5EF4-FFF2-40B4-BE49-F238E27FC236}">
                  <a16:creationId xmlns:a16="http://schemas.microsoft.com/office/drawing/2014/main" id="{17666976-E3D8-4F7F-82F8-3DEAA84D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>
              <a:extLst>
                <a:ext uri="{FF2B5EF4-FFF2-40B4-BE49-F238E27FC236}">
                  <a16:creationId xmlns:a16="http://schemas.microsoft.com/office/drawing/2014/main" id="{86183572-FBF8-455E-A9CA-7425363F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>
              <a:extLst>
                <a:ext uri="{FF2B5EF4-FFF2-40B4-BE49-F238E27FC236}">
                  <a16:creationId xmlns:a16="http://schemas.microsoft.com/office/drawing/2014/main" id="{7CBAADF0-D5E6-4C63-B366-140F93033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>
              <a:extLst>
                <a:ext uri="{FF2B5EF4-FFF2-40B4-BE49-F238E27FC236}">
                  <a16:creationId xmlns:a16="http://schemas.microsoft.com/office/drawing/2014/main" id="{9AE62939-96DC-41CA-882D-80BBDF79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>
              <a:extLst>
                <a:ext uri="{FF2B5EF4-FFF2-40B4-BE49-F238E27FC236}">
                  <a16:creationId xmlns:a16="http://schemas.microsoft.com/office/drawing/2014/main" id="{BB87BB24-7FB2-4821-A4AA-C003C927F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>
            <a:extLst>
              <a:ext uri="{FF2B5EF4-FFF2-40B4-BE49-F238E27FC236}">
                <a16:creationId xmlns:a16="http://schemas.microsoft.com/office/drawing/2014/main" id="{41F87A58-4DB5-42FC-8B2E-7DDE26B62FF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>
              <a:extLst>
                <a:ext uri="{FF2B5EF4-FFF2-40B4-BE49-F238E27FC236}">
                  <a16:creationId xmlns:a16="http://schemas.microsoft.com/office/drawing/2014/main" id="{6E6F76F6-189B-4047-B2E7-B855AB5F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>
              <a:extLst>
                <a:ext uri="{FF2B5EF4-FFF2-40B4-BE49-F238E27FC236}">
                  <a16:creationId xmlns:a16="http://schemas.microsoft.com/office/drawing/2014/main" id="{395D3954-42B2-4AF6-B7A1-F674C09CB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>
              <a:extLst>
                <a:ext uri="{FF2B5EF4-FFF2-40B4-BE49-F238E27FC236}">
                  <a16:creationId xmlns:a16="http://schemas.microsoft.com/office/drawing/2014/main" id="{A6C8967B-B3B2-4678-8450-DB0D65FB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>
              <a:extLst>
                <a:ext uri="{FF2B5EF4-FFF2-40B4-BE49-F238E27FC236}">
                  <a16:creationId xmlns:a16="http://schemas.microsoft.com/office/drawing/2014/main" id="{295B0266-1E24-44C8-93E4-F415783FF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>
              <a:extLst>
                <a:ext uri="{FF2B5EF4-FFF2-40B4-BE49-F238E27FC236}">
                  <a16:creationId xmlns:a16="http://schemas.microsoft.com/office/drawing/2014/main" id="{E0A7BC1E-6DEB-454F-9C57-AFA85D92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>
              <a:extLst>
                <a:ext uri="{FF2B5EF4-FFF2-40B4-BE49-F238E27FC236}">
                  <a16:creationId xmlns:a16="http://schemas.microsoft.com/office/drawing/2014/main" id="{0927E727-2DDC-43F5-91CD-1797583D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>
              <a:extLst>
                <a:ext uri="{FF2B5EF4-FFF2-40B4-BE49-F238E27FC236}">
                  <a16:creationId xmlns:a16="http://schemas.microsoft.com/office/drawing/2014/main" id="{18E7FB1B-AE3B-4C95-A3FF-3D9DB79D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>
              <a:extLst>
                <a:ext uri="{FF2B5EF4-FFF2-40B4-BE49-F238E27FC236}">
                  <a16:creationId xmlns:a16="http://schemas.microsoft.com/office/drawing/2014/main" id="{31E55A52-F4FC-4EC9-8D00-DBE1EA9DF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>
              <a:extLst>
                <a:ext uri="{FF2B5EF4-FFF2-40B4-BE49-F238E27FC236}">
                  <a16:creationId xmlns:a16="http://schemas.microsoft.com/office/drawing/2014/main" id="{DB71E16D-10F8-4C60-982F-5BCCBD5D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>
              <a:extLst>
                <a:ext uri="{FF2B5EF4-FFF2-40B4-BE49-F238E27FC236}">
                  <a16:creationId xmlns:a16="http://schemas.microsoft.com/office/drawing/2014/main" id="{97C8D32E-E67E-4BC9-A189-C95D0841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>
            <a:extLst>
              <a:ext uri="{FF2B5EF4-FFF2-40B4-BE49-F238E27FC236}">
                <a16:creationId xmlns:a16="http://schemas.microsoft.com/office/drawing/2014/main" id="{152A83FA-3491-446B-8F31-37EC8D54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8387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>
            <a:extLst>
              <a:ext uri="{FF2B5EF4-FFF2-40B4-BE49-F238E27FC236}">
                <a16:creationId xmlns:a16="http://schemas.microsoft.com/office/drawing/2014/main" id="{02CF8647-4884-41B6-9BA0-BE2BFF4B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679" y="238366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>
            <a:extLst>
              <a:ext uri="{FF2B5EF4-FFF2-40B4-BE49-F238E27FC236}">
                <a16:creationId xmlns:a16="http://schemas.microsoft.com/office/drawing/2014/main" id="{9C80E64D-5B2E-4B20-BCD8-4E6388B9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934" y="208829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>
            <a:extLst>
              <a:ext uri="{FF2B5EF4-FFF2-40B4-BE49-F238E27FC236}">
                <a16:creationId xmlns:a16="http://schemas.microsoft.com/office/drawing/2014/main" id="{0818DF03-4A9C-4582-B853-2D5E0585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591" y="179327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>
            <a:extLst>
              <a:ext uri="{FF2B5EF4-FFF2-40B4-BE49-F238E27FC236}">
                <a16:creationId xmlns:a16="http://schemas.microsoft.com/office/drawing/2014/main" id="{F95E1F79-1A73-4141-9A9B-229A102A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050" y="149170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C525B31F-4098-43B3-B6E2-EB800619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002" y="119633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CBED6D6F-A79F-4572-96E0-D81976A8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952" y="88725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671BCC-845C-4FAB-9F6B-33FB7AA01D03}"/>
              </a:ext>
            </a:extLst>
          </p:cNvPr>
          <p:cNvGrpSpPr>
            <a:grpSpLocks/>
          </p:cNvGrpSpPr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259F87A-A2F8-4583-952D-C6F6BB31E4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>
                <a:extLst>
                  <a:ext uri="{FF2B5EF4-FFF2-40B4-BE49-F238E27FC236}">
                    <a16:creationId xmlns:a16="http://schemas.microsoft.com/office/drawing/2014/main" id="{59AE6BA9-D9E6-4C86-A8B2-D2A8AF53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>
                <a:extLst>
                  <a:ext uri="{FF2B5EF4-FFF2-40B4-BE49-F238E27FC236}">
                    <a16:creationId xmlns:a16="http://schemas.microsoft.com/office/drawing/2014/main" id="{AB43B3CB-9417-4DDB-BD67-B89F821D9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>
                <a:extLst>
                  <a:ext uri="{FF2B5EF4-FFF2-40B4-BE49-F238E27FC236}">
                    <a16:creationId xmlns:a16="http://schemas.microsoft.com/office/drawing/2014/main" id="{322D5329-DE7F-4F8D-8E67-776D9A780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>
                <a:extLst>
                  <a:ext uri="{FF2B5EF4-FFF2-40B4-BE49-F238E27FC236}">
                    <a16:creationId xmlns:a16="http://schemas.microsoft.com/office/drawing/2014/main" id="{626F2FB7-7ADE-4020-A9A9-B941EAFC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>
                <a:extLst>
                  <a:ext uri="{FF2B5EF4-FFF2-40B4-BE49-F238E27FC236}">
                    <a16:creationId xmlns:a16="http://schemas.microsoft.com/office/drawing/2014/main" id="{5AB962FF-DA2C-4F96-9055-F17F43136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>
                <a:extLst>
                  <a:ext uri="{FF2B5EF4-FFF2-40B4-BE49-F238E27FC236}">
                    <a16:creationId xmlns:a16="http://schemas.microsoft.com/office/drawing/2014/main" id="{CA9AF637-6B35-4C93-AF4A-ECF895620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>
                <a:extLst>
                  <a:ext uri="{FF2B5EF4-FFF2-40B4-BE49-F238E27FC236}">
                    <a16:creationId xmlns:a16="http://schemas.microsoft.com/office/drawing/2014/main" id="{36F6061B-FFED-4B24-B02D-04E4F10F5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>
                <a:extLst>
                  <a:ext uri="{FF2B5EF4-FFF2-40B4-BE49-F238E27FC236}">
                    <a16:creationId xmlns:a16="http://schemas.microsoft.com/office/drawing/2014/main" id="{5076F66D-AFB6-4D5E-8564-9AB2714E5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>
                <a:extLst>
                  <a:ext uri="{FF2B5EF4-FFF2-40B4-BE49-F238E27FC236}">
                    <a16:creationId xmlns:a16="http://schemas.microsoft.com/office/drawing/2014/main" id="{4269131F-C178-4BE6-BF21-50BF353E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>
                <a:extLst>
                  <a:ext uri="{FF2B5EF4-FFF2-40B4-BE49-F238E27FC236}">
                    <a16:creationId xmlns:a16="http://schemas.microsoft.com/office/drawing/2014/main" id="{208F70FC-C1B5-44A0-AA2F-4A9A6AF4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>
              <a:extLst>
                <a:ext uri="{FF2B5EF4-FFF2-40B4-BE49-F238E27FC236}">
                  <a16:creationId xmlns:a16="http://schemas.microsoft.com/office/drawing/2014/main" id="{7855202C-CB2C-4475-BFD7-AC08A842C35F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>
                <a:extLst>
                  <a:ext uri="{FF2B5EF4-FFF2-40B4-BE49-F238E27FC236}">
                    <a16:creationId xmlns:a16="http://schemas.microsoft.com/office/drawing/2014/main" id="{F029214E-3AC9-4A40-B08D-FA86A71A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>
                <a:extLst>
                  <a:ext uri="{FF2B5EF4-FFF2-40B4-BE49-F238E27FC236}">
                    <a16:creationId xmlns:a16="http://schemas.microsoft.com/office/drawing/2014/main" id="{706A8186-1A84-4F08-9689-77CCD97C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>
                <a:extLst>
                  <a:ext uri="{FF2B5EF4-FFF2-40B4-BE49-F238E27FC236}">
                    <a16:creationId xmlns:a16="http://schemas.microsoft.com/office/drawing/2014/main" id="{4D48CCDC-44D5-4986-B524-7D481919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>
                <a:extLst>
                  <a:ext uri="{FF2B5EF4-FFF2-40B4-BE49-F238E27FC236}">
                    <a16:creationId xmlns:a16="http://schemas.microsoft.com/office/drawing/2014/main" id="{F69634A3-0881-46F8-8AFA-4D63323FA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>
                <a:extLst>
                  <a:ext uri="{FF2B5EF4-FFF2-40B4-BE49-F238E27FC236}">
                    <a16:creationId xmlns:a16="http://schemas.microsoft.com/office/drawing/2014/main" id="{ED2EF282-712B-4086-8CD8-2ACF9725A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>
                <a:extLst>
                  <a:ext uri="{FF2B5EF4-FFF2-40B4-BE49-F238E27FC236}">
                    <a16:creationId xmlns:a16="http://schemas.microsoft.com/office/drawing/2014/main" id="{45F0B354-42A4-4300-A602-2BAC6F19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>
                <a:extLst>
                  <a:ext uri="{FF2B5EF4-FFF2-40B4-BE49-F238E27FC236}">
                    <a16:creationId xmlns:a16="http://schemas.microsoft.com/office/drawing/2014/main" id="{56E7F0EB-81FA-458E-8F69-8E2F5822F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>
                <a:extLst>
                  <a:ext uri="{FF2B5EF4-FFF2-40B4-BE49-F238E27FC236}">
                    <a16:creationId xmlns:a16="http://schemas.microsoft.com/office/drawing/2014/main" id="{60CAA495-C4F0-46F2-9C6B-C80FF385C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>
                <a:extLst>
                  <a:ext uri="{FF2B5EF4-FFF2-40B4-BE49-F238E27FC236}">
                    <a16:creationId xmlns:a16="http://schemas.microsoft.com/office/drawing/2014/main" id="{1935517C-EB8F-4096-9563-0BEA649E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>
                <a:extLst>
                  <a:ext uri="{FF2B5EF4-FFF2-40B4-BE49-F238E27FC236}">
                    <a16:creationId xmlns:a16="http://schemas.microsoft.com/office/drawing/2014/main" id="{9A1DA423-2E2B-4B20-A4F9-BA3A3E410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>
            <a:extLst>
              <a:ext uri="{FF2B5EF4-FFF2-40B4-BE49-F238E27FC236}">
                <a16:creationId xmlns:a16="http://schemas.microsoft.com/office/drawing/2014/main" id="{1268DE58-F899-429F-B974-E21862D6C23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22977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>
            <a:extLst>
              <a:ext uri="{FF2B5EF4-FFF2-40B4-BE49-F238E27FC236}">
                <a16:creationId xmlns:a16="http://schemas.microsoft.com/office/drawing/2014/main" id="{223F34AC-F83A-4494-8685-86E4605E698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29436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>
            <a:extLst>
              <a:ext uri="{FF2B5EF4-FFF2-40B4-BE49-F238E27FC236}">
                <a16:creationId xmlns:a16="http://schemas.microsoft.com/office/drawing/2014/main" id="{8FC0BC9E-DA7A-4D31-A7C3-D6CB1298C60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534249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>
            <a:extLst>
              <a:ext uri="{FF2B5EF4-FFF2-40B4-BE49-F238E27FC236}">
                <a16:creationId xmlns:a16="http://schemas.microsoft.com/office/drawing/2014/main" id="{5E88080E-14A4-4805-A32F-8B98C56C073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5032092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>
            <a:extLst>
              <a:ext uri="{FF2B5EF4-FFF2-40B4-BE49-F238E27FC236}">
                <a16:creationId xmlns:a16="http://schemas.microsoft.com/office/drawing/2014/main" id="{9797C24C-7885-47B7-A08D-65FED8E1946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1328" y="472647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63C45DB-4E74-4E5F-955E-63ABDA64AE33}"/>
              </a:ext>
            </a:extLst>
          </p:cNvPr>
          <p:cNvSpPr/>
          <p:nvPr/>
        </p:nvSpPr>
        <p:spPr>
          <a:xfrm>
            <a:off x="7209080" y="818272"/>
            <a:ext cx="691924" cy="4878550"/>
          </a:xfrm>
          <a:prstGeom prst="rect">
            <a:avLst/>
          </a:prstGeom>
          <a:noFill/>
          <a:ln w="38100">
            <a:solidFill>
              <a:srgbClr val="F61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391121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8B44AEB5-B570-4923-B375-0F16D06616BC}"/>
              </a:ext>
            </a:extLst>
          </p:cNvPr>
          <p:cNvGrpSpPr>
            <a:grpSpLocks/>
          </p:cNvGrpSpPr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313B7A42-B6EB-4DA1-9A3D-ECC5780A5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7E663268-4C68-4D7A-A562-8446018EB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22E7770A-B75E-4903-9171-72766CFC4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30E6B1F3-3446-47B5-AD1C-3899310C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4F9A746F-8614-4159-9594-0C4090A3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46E9D2B3-C37E-4C76-AF89-844708D3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408CB5B0-D4C3-4AEC-ABCC-86618FEE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>
              <a:extLst>
                <a:ext uri="{FF2B5EF4-FFF2-40B4-BE49-F238E27FC236}">
                  <a16:creationId xmlns:a16="http://schemas.microsoft.com/office/drawing/2014/main" id="{41CEFDFB-3A44-46FD-BAF0-9505CF24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>
              <a:extLst>
                <a:ext uri="{FF2B5EF4-FFF2-40B4-BE49-F238E27FC236}">
                  <a16:creationId xmlns:a16="http://schemas.microsoft.com/office/drawing/2014/main" id="{8B8C3EFA-EA9A-46E7-AEDE-E9D71305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>
              <a:extLst>
                <a:ext uri="{FF2B5EF4-FFF2-40B4-BE49-F238E27FC236}">
                  <a16:creationId xmlns:a16="http://schemas.microsoft.com/office/drawing/2014/main" id="{8D98137B-89E2-4B26-920B-799C547C9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>
            <a:extLst>
              <a:ext uri="{FF2B5EF4-FFF2-40B4-BE49-F238E27FC236}">
                <a16:creationId xmlns:a16="http://schemas.microsoft.com/office/drawing/2014/main" id="{CC877F0A-F9EC-454E-84E0-457C592018FC}"/>
              </a:ext>
            </a:extLst>
          </p:cNvPr>
          <p:cNvGrpSpPr>
            <a:grpSpLocks/>
          </p:cNvGrpSpPr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48F9FCF9-E739-438E-ACB2-B780D91D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9E253734-383B-40C3-9A83-E8DEFFC2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>
              <a:extLst>
                <a:ext uri="{FF2B5EF4-FFF2-40B4-BE49-F238E27FC236}">
                  <a16:creationId xmlns:a16="http://schemas.microsoft.com/office/drawing/2014/main" id="{F7F7B337-0618-4AB2-8A2C-E40467CB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3FBF603B-91EF-4E24-A5B0-8A1EFF29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>
              <a:extLst>
                <a:ext uri="{FF2B5EF4-FFF2-40B4-BE49-F238E27FC236}">
                  <a16:creationId xmlns:a16="http://schemas.microsoft.com/office/drawing/2014/main" id="{9D95BED2-CE66-492B-86BD-EED1A04E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1C8047D0-9E03-4E5A-8B57-A6E1802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40F134E0-AA79-421D-9A80-1D56785A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>
              <a:extLst>
                <a:ext uri="{FF2B5EF4-FFF2-40B4-BE49-F238E27FC236}">
                  <a16:creationId xmlns:a16="http://schemas.microsoft.com/office/drawing/2014/main" id="{1E2A0A63-2D06-4EC3-8590-DBA92504D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648BC9CC-A235-4757-AB90-26F828959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EF2D2539-4055-4EE2-94B6-5C89810C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2C46DBA1-0FDD-4F85-A02B-5A332FD13EC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>
              <a:extLst>
                <a:ext uri="{FF2B5EF4-FFF2-40B4-BE49-F238E27FC236}">
                  <a16:creationId xmlns:a16="http://schemas.microsoft.com/office/drawing/2014/main" id="{660E3294-2672-4170-A9B3-8CADAFF4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>
              <a:extLst>
                <a:ext uri="{FF2B5EF4-FFF2-40B4-BE49-F238E27FC236}">
                  <a16:creationId xmlns:a16="http://schemas.microsoft.com/office/drawing/2014/main" id="{665291AB-1314-4951-A028-6AD991C9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>
              <a:extLst>
                <a:ext uri="{FF2B5EF4-FFF2-40B4-BE49-F238E27FC236}">
                  <a16:creationId xmlns:a16="http://schemas.microsoft.com/office/drawing/2014/main" id="{A772B959-8916-44FA-A650-5B72F905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>
              <a:extLst>
                <a:ext uri="{FF2B5EF4-FFF2-40B4-BE49-F238E27FC236}">
                  <a16:creationId xmlns:a16="http://schemas.microsoft.com/office/drawing/2014/main" id="{22E53C32-69B9-423B-A2C0-F433D2CA7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>
              <a:extLst>
                <a:ext uri="{FF2B5EF4-FFF2-40B4-BE49-F238E27FC236}">
                  <a16:creationId xmlns:a16="http://schemas.microsoft.com/office/drawing/2014/main" id="{6902BDE0-29BD-4A6A-A2EA-6F1EE73E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>
              <a:extLst>
                <a:ext uri="{FF2B5EF4-FFF2-40B4-BE49-F238E27FC236}">
                  <a16:creationId xmlns:a16="http://schemas.microsoft.com/office/drawing/2014/main" id="{13643B70-5DAE-4936-A6C2-F077AFDB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>
              <a:extLst>
                <a:ext uri="{FF2B5EF4-FFF2-40B4-BE49-F238E27FC236}">
                  <a16:creationId xmlns:a16="http://schemas.microsoft.com/office/drawing/2014/main" id="{2B1BCE5A-7443-4566-80BE-389D199C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>
              <a:extLst>
                <a:ext uri="{FF2B5EF4-FFF2-40B4-BE49-F238E27FC236}">
                  <a16:creationId xmlns:a16="http://schemas.microsoft.com/office/drawing/2014/main" id="{B4F71231-9D9D-48FC-BA50-4F9AEC16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>
              <a:extLst>
                <a:ext uri="{FF2B5EF4-FFF2-40B4-BE49-F238E27FC236}">
                  <a16:creationId xmlns:a16="http://schemas.microsoft.com/office/drawing/2014/main" id="{EAEF2BB9-0B33-4E6E-AC20-C262BA4C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>
              <a:extLst>
                <a:ext uri="{FF2B5EF4-FFF2-40B4-BE49-F238E27FC236}">
                  <a16:creationId xmlns:a16="http://schemas.microsoft.com/office/drawing/2014/main" id="{3DE9F8D6-9B00-4A2A-B7CB-3762B065F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>
            <a:extLst>
              <a:ext uri="{FF2B5EF4-FFF2-40B4-BE49-F238E27FC236}">
                <a16:creationId xmlns:a16="http://schemas.microsoft.com/office/drawing/2014/main" id="{AAD9DB8E-5707-4362-9173-939FA7E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B5AECC84-D14F-4007-84B7-528E9F2B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DA377D87-AA44-4BC9-9043-AE2DDD7D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2DCDE5EA-E288-40A7-9F19-81520BF1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2D8EBC7C-C19C-4F4C-9CD7-FD75B698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>
            <a:extLst>
              <a:ext uri="{FF2B5EF4-FFF2-40B4-BE49-F238E27FC236}">
                <a16:creationId xmlns:a16="http://schemas.microsoft.com/office/drawing/2014/main" id="{CA4F0ED0-6F11-4621-8843-1354EE0AE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>
            <a:extLst>
              <a:ext uri="{FF2B5EF4-FFF2-40B4-BE49-F238E27FC236}">
                <a16:creationId xmlns:a16="http://schemas.microsoft.com/office/drawing/2014/main" id="{49E7B740-9A60-4C84-AE83-095D2C09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FEF095-13F3-40B0-8F9B-8502981F746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760340"/>
            <a:ext cx="1047012" cy="2532982"/>
            <a:chOff x="1152" y="1056"/>
            <a:chExt cx="240" cy="68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130F50F-3582-451F-92F0-DC78EAA4DCB8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>
                <a:extLst>
                  <a:ext uri="{FF2B5EF4-FFF2-40B4-BE49-F238E27FC236}">
                    <a16:creationId xmlns:a16="http://schemas.microsoft.com/office/drawing/2014/main" id="{FE737CD1-6DC3-41F1-B8A3-C1C94AA06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>
                <a:extLst>
                  <a:ext uri="{FF2B5EF4-FFF2-40B4-BE49-F238E27FC236}">
                    <a16:creationId xmlns:a16="http://schemas.microsoft.com/office/drawing/2014/main" id="{D4199A39-1E96-432D-834C-B040D98D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>
                <a:extLst>
                  <a:ext uri="{FF2B5EF4-FFF2-40B4-BE49-F238E27FC236}">
                    <a16:creationId xmlns:a16="http://schemas.microsoft.com/office/drawing/2014/main" id="{456C2988-02FE-4AA2-BC16-26D38D938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>
                <a:extLst>
                  <a:ext uri="{FF2B5EF4-FFF2-40B4-BE49-F238E27FC236}">
                    <a16:creationId xmlns:a16="http://schemas.microsoft.com/office/drawing/2014/main" id="{E5121D61-2660-48F3-B7B2-694593981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>
                <a:extLst>
                  <a:ext uri="{FF2B5EF4-FFF2-40B4-BE49-F238E27FC236}">
                    <a16:creationId xmlns:a16="http://schemas.microsoft.com/office/drawing/2014/main" id="{80FB5643-C27B-4CEE-9FBC-FAA03669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>
                <a:extLst>
                  <a:ext uri="{FF2B5EF4-FFF2-40B4-BE49-F238E27FC236}">
                    <a16:creationId xmlns:a16="http://schemas.microsoft.com/office/drawing/2014/main" id="{EC2A9157-02D7-43E7-9541-FEF99DD20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>
                <a:extLst>
                  <a:ext uri="{FF2B5EF4-FFF2-40B4-BE49-F238E27FC236}">
                    <a16:creationId xmlns:a16="http://schemas.microsoft.com/office/drawing/2014/main" id="{8B172F74-2D05-4B08-A21B-0691D4C2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>
                <a:extLst>
                  <a:ext uri="{FF2B5EF4-FFF2-40B4-BE49-F238E27FC236}">
                    <a16:creationId xmlns:a16="http://schemas.microsoft.com/office/drawing/2014/main" id="{65D9DD81-D4B0-4A8D-90B1-7F04A73D1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>
                <a:extLst>
                  <a:ext uri="{FF2B5EF4-FFF2-40B4-BE49-F238E27FC236}">
                    <a16:creationId xmlns:a16="http://schemas.microsoft.com/office/drawing/2014/main" id="{0BEA059D-E23D-433E-8A27-6E6773590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>
                <a:extLst>
                  <a:ext uri="{FF2B5EF4-FFF2-40B4-BE49-F238E27FC236}">
                    <a16:creationId xmlns:a16="http://schemas.microsoft.com/office/drawing/2014/main" id="{ECAEC5A1-7561-469A-AA76-D05CB1FE5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>
              <a:extLst>
                <a:ext uri="{FF2B5EF4-FFF2-40B4-BE49-F238E27FC236}">
                  <a16:creationId xmlns:a16="http://schemas.microsoft.com/office/drawing/2014/main" id="{0A06D4FB-7E03-4471-A3E1-F36A420C72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>
                <a:extLst>
                  <a:ext uri="{FF2B5EF4-FFF2-40B4-BE49-F238E27FC236}">
                    <a16:creationId xmlns:a16="http://schemas.microsoft.com/office/drawing/2014/main" id="{15A931CA-E201-479D-BF5E-E80F2FA1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>
                <a:extLst>
                  <a:ext uri="{FF2B5EF4-FFF2-40B4-BE49-F238E27FC236}">
                    <a16:creationId xmlns:a16="http://schemas.microsoft.com/office/drawing/2014/main" id="{F97E1E7A-B3DE-4D79-91DA-E930EFFB8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>
                <a:extLst>
                  <a:ext uri="{FF2B5EF4-FFF2-40B4-BE49-F238E27FC236}">
                    <a16:creationId xmlns:a16="http://schemas.microsoft.com/office/drawing/2014/main" id="{2D592ABA-EA32-451E-82EE-81EECE449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>
                <a:extLst>
                  <a:ext uri="{FF2B5EF4-FFF2-40B4-BE49-F238E27FC236}">
                    <a16:creationId xmlns:a16="http://schemas.microsoft.com/office/drawing/2014/main" id="{2C0D188A-11E3-4BB3-9C39-C7D0A392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>
                <a:extLst>
                  <a:ext uri="{FF2B5EF4-FFF2-40B4-BE49-F238E27FC236}">
                    <a16:creationId xmlns:a16="http://schemas.microsoft.com/office/drawing/2014/main" id="{5E75BDAC-8B9E-4327-8CBA-95D2D8F3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>
                <a:extLst>
                  <a:ext uri="{FF2B5EF4-FFF2-40B4-BE49-F238E27FC236}">
                    <a16:creationId xmlns:a16="http://schemas.microsoft.com/office/drawing/2014/main" id="{0CF90768-08FF-453C-83D3-559622B0C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>
                <a:extLst>
                  <a:ext uri="{FF2B5EF4-FFF2-40B4-BE49-F238E27FC236}">
                    <a16:creationId xmlns:a16="http://schemas.microsoft.com/office/drawing/2014/main" id="{1FD6E322-F00B-4F32-B013-21C5CA39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>
                <a:extLst>
                  <a:ext uri="{FF2B5EF4-FFF2-40B4-BE49-F238E27FC236}">
                    <a16:creationId xmlns:a16="http://schemas.microsoft.com/office/drawing/2014/main" id="{2336BC51-CA2C-45CD-9CF7-E4CC5C304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>
                <a:extLst>
                  <a:ext uri="{FF2B5EF4-FFF2-40B4-BE49-F238E27FC236}">
                    <a16:creationId xmlns:a16="http://schemas.microsoft.com/office/drawing/2014/main" id="{293EB407-0995-4F8C-8201-A5E2B9872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>
                <a:extLst>
                  <a:ext uri="{FF2B5EF4-FFF2-40B4-BE49-F238E27FC236}">
                    <a16:creationId xmlns:a16="http://schemas.microsoft.com/office/drawing/2014/main" id="{5CE65D5D-422C-420F-AC85-0469D2B3E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>
            <a:extLst>
              <a:ext uri="{FF2B5EF4-FFF2-40B4-BE49-F238E27FC236}">
                <a16:creationId xmlns:a16="http://schemas.microsoft.com/office/drawing/2014/main" id="{9F4B7FE3-E358-4154-B2A2-C439B58C2D4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60433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>
            <a:extLst>
              <a:ext uri="{FF2B5EF4-FFF2-40B4-BE49-F238E27FC236}">
                <a16:creationId xmlns:a16="http://schemas.microsoft.com/office/drawing/2014/main" id="{F8EB7C47-AE68-44BD-AC9E-37051241367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5732964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>
            <a:extLst>
              <a:ext uri="{FF2B5EF4-FFF2-40B4-BE49-F238E27FC236}">
                <a16:creationId xmlns:a16="http://schemas.microsoft.com/office/drawing/2014/main" id="{0E0F9D03-389C-4AF0-9A4A-256C88C708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539802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>
            <a:extLst>
              <a:ext uri="{FF2B5EF4-FFF2-40B4-BE49-F238E27FC236}">
                <a16:creationId xmlns:a16="http://schemas.microsoft.com/office/drawing/2014/main" id="{6937190D-9500-4B8D-B40E-753003F3F5A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56642" y="508762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>
            <a:extLst>
              <a:ext uri="{FF2B5EF4-FFF2-40B4-BE49-F238E27FC236}">
                <a16:creationId xmlns:a16="http://schemas.microsoft.com/office/drawing/2014/main" id="{EE2E8319-8EF7-4EEE-B0A7-174D9652CA5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966090" y="478200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>
            <a:extLst>
              <a:ext uri="{FF2B5EF4-FFF2-40B4-BE49-F238E27FC236}">
                <a16:creationId xmlns:a16="http://schemas.microsoft.com/office/drawing/2014/main" id="{664E6DBF-C3FE-4E1E-A601-5CCD2515AA99}"/>
              </a:ext>
            </a:extLst>
          </p:cNvPr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>
            <a:extLst>
              <a:ext uri="{FF2B5EF4-FFF2-40B4-BE49-F238E27FC236}">
                <a16:creationId xmlns:a16="http://schemas.microsoft.com/office/drawing/2014/main" id="{C9CF0C30-11D2-4E0F-80D6-1F93D6BDB3BB}"/>
              </a:ext>
            </a:extLst>
          </p:cNvPr>
          <p:cNvGrpSpPr>
            <a:grpSpLocks/>
          </p:cNvGrpSpPr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FA7B2688-26F2-4B36-9BE6-660C257D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>
              <a:extLst>
                <a:ext uri="{FF2B5EF4-FFF2-40B4-BE49-F238E27FC236}">
                  <a16:creationId xmlns:a16="http://schemas.microsoft.com/office/drawing/2014/main" id="{F4B44E0C-4FB7-4EB3-B9C3-63519A4E4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>
              <a:extLst>
                <a:ext uri="{FF2B5EF4-FFF2-40B4-BE49-F238E27FC236}">
                  <a16:creationId xmlns:a16="http://schemas.microsoft.com/office/drawing/2014/main" id="{0198D4DA-4DC0-4D6F-A275-778C5FB9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>
              <a:extLst>
                <a:ext uri="{FF2B5EF4-FFF2-40B4-BE49-F238E27FC236}">
                  <a16:creationId xmlns:a16="http://schemas.microsoft.com/office/drawing/2014/main" id="{79E95905-094F-4A34-94D0-2E377967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>
              <a:extLst>
                <a:ext uri="{FF2B5EF4-FFF2-40B4-BE49-F238E27FC236}">
                  <a16:creationId xmlns:a16="http://schemas.microsoft.com/office/drawing/2014/main" id="{57B3E117-E0FE-4892-8641-57E68F56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>
              <a:extLst>
                <a:ext uri="{FF2B5EF4-FFF2-40B4-BE49-F238E27FC236}">
                  <a16:creationId xmlns:a16="http://schemas.microsoft.com/office/drawing/2014/main" id="{0CD93F40-1E88-4B6B-90B2-E7C005E22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>
              <a:extLst>
                <a:ext uri="{FF2B5EF4-FFF2-40B4-BE49-F238E27FC236}">
                  <a16:creationId xmlns:a16="http://schemas.microsoft.com/office/drawing/2014/main" id="{7142DD13-7100-44E0-84C3-889883222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>
              <a:extLst>
                <a:ext uri="{FF2B5EF4-FFF2-40B4-BE49-F238E27FC236}">
                  <a16:creationId xmlns:a16="http://schemas.microsoft.com/office/drawing/2014/main" id="{CA996CCE-A4E8-4581-841D-049CBB29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>
              <a:extLst>
                <a:ext uri="{FF2B5EF4-FFF2-40B4-BE49-F238E27FC236}">
                  <a16:creationId xmlns:a16="http://schemas.microsoft.com/office/drawing/2014/main" id="{9AB356D0-3719-4A51-B175-615B79BB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>
              <a:extLst>
                <a:ext uri="{FF2B5EF4-FFF2-40B4-BE49-F238E27FC236}">
                  <a16:creationId xmlns:a16="http://schemas.microsoft.com/office/drawing/2014/main" id="{391260BD-4B75-4473-913F-17911D6F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>
            <a:extLst>
              <a:ext uri="{FF2B5EF4-FFF2-40B4-BE49-F238E27FC236}">
                <a16:creationId xmlns:a16="http://schemas.microsoft.com/office/drawing/2014/main" id="{B2104061-E1D6-402F-9993-66CC2202372B}"/>
              </a:ext>
            </a:extLst>
          </p:cNvPr>
          <p:cNvGrpSpPr>
            <a:grpSpLocks/>
          </p:cNvGrpSpPr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0A13FF60-7C5C-4307-92F6-45507F03A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>
              <a:extLst>
                <a:ext uri="{FF2B5EF4-FFF2-40B4-BE49-F238E27FC236}">
                  <a16:creationId xmlns:a16="http://schemas.microsoft.com/office/drawing/2014/main" id="{98167F12-FFFB-4244-9D27-8464F545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>
              <a:extLst>
                <a:ext uri="{FF2B5EF4-FFF2-40B4-BE49-F238E27FC236}">
                  <a16:creationId xmlns:a16="http://schemas.microsoft.com/office/drawing/2014/main" id="{67C393CB-70EC-4DB7-952E-D7F9EE08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F4352986-2C35-4CED-A4B8-7CF8E1F1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>
              <a:extLst>
                <a:ext uri="{FF2B5EF4-FFF2-40B4-BE49-F238E27FC236}">
                  <a16:creationId xmlns:a16="http://schemas.microsoft.com/office/drawing/2014/main" id="{A9F932C2-39C5-49D5-A2CE-C6A6FEE2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>
              <a:extLst>
                <a:ext uri="{FF2B5EF4-FFF2-40B4-BE49-F238E27FC236}">
                  <a16:creationId xmlns:a16="http://schemas.microsoft.com/office/drawing/2014/main" id="{17666976-E3D8-4F7F-82F8-3DEAA84D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>
              <a:extLst>
                <a:ext uri="{FF2B5EF4-FFF2-40B4-BE49-F238E27FC236}">
                  <a16:creationId xmlns:a16="http://schemas.microsoft.com/office/drawing/2014/main" id="{86183572-FBF8-455E-A9CA-7425363F5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>
              <a:extLst>
                <a:ext uri="{FF2B5EF4-FFF2-40B4-BE49-F238E27FC236}">
                  <a16:creationId xmlns:a16="http://schemas.microsoft.com/office/drawing/2014/main" id="{7CBAADF0-D5E6-4C63-B366-140F93033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>
              <a:extLst>
                <a:ext uri="{FF2B5EF4-FFF2-40B4-BE49-F238E27FC236}">
                  <a16:creationId xmlns:a16="http://schemas.microsoft.com/office/drawing/2014/main" id="{9AE62939-96DC-41CA-882D-80BBDF79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>
              <a:extLst>
                <a:ext uri="{FF2B5EF4-FFF2-40B4-BE49-F238E27FC236}">
                  <a16:creationId xmlns:a16="http://schemas.microsoft.com/office/drawing/2014/main" id="{BB87BB24-7FB2-4821-A4AA-C003C927F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>
            <a:extLst>
              <a:ext uri="{FF2B5EF4-FFF2-40B4-BE49-F238E27FC236}">
                <a16:creationId xmlns:a16="http://schemas.microsoft.com/office/drawing/2014/main" id="{41F87A58-4DB5-42FC-8B2E-7DDE26B62FF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>
              <a:extLst>
                <a:ext uri="{FF2B5EF4-FFF2-40B4-BE49-F238E27FC236}">
                  <a16:creationId xmlns:a16="http://schemas.microsoft.com/office/drawing/2014/main" id="{6E6F76F6-189B-4047-B2E7-B855AB5F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>
              <a:extLst>
                <a:ext uri="{FF2B5EF4-FFF2-40B4-BE49-F238E27FC236}">
                  <a16:creationId xmlns:a16="http://schemas.microsoft.com/office/drawing/2014/main" id="{395D3954-42B2-4AF6-B7A1-F674C09CB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>
              <a:extLst>
                <a:ext uri="{FF2B5EF4-FFF2-40B4-BE49-F238E27FC236}">
                  <a16:creationId xmlns:a16="http://schemas.microsoft.com/office/drawing/2014/main" id="{A6C8967B-B3B2-4678-8450-DB0D65FB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>
              <a:extLst>
                <a:ext uri="{FF2B5EF4-FFF2-40B4-BE49-F238E27FC236}">
                  <a16:creationId xmlns:a16="http://schemas.microsoft.com/office/drawing/2014/main" id="{295B0266-1E24-44C8-93E4-F415783FF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>
              <a:extLst>
                <a:ext uri="{FF2B5EF4-FFF2-40B4-BE49-F238E27FC236}">
                  <a16:creationId xmlns:a16="http://schemas.microsoft.com/office/drawing/2014/main" id="{E0A7BC1E-6DEB-454F-9C57-AFA85D92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>
              <a:extLst>
                <a:ext uri="{FF2B5EF4-FFF2-40B4-BE49-F238E27FC236}">
                  <a16:creationId xmlns:a16="http://schemas.microsoft.com/office/drawing/2014/main" id="{0927E727-2DDC-43F5-91CD-1797583D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>
              <a:extLst>
                <a:ext uri="{FF2B5EF4-FFF2-40B4-BE49-F238E27FC236}">
                  <a16:creationId xmlns:a16="http://schemas.microsoft.com/office/drawing/2014/main" id="{18E7FB1B-AE3B-4C95-A3FF-3D9DB79D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>
              <a:extLst>
                <a:ext uri="{FF2B5EF4-FFF2-40B4-BE49-F238E27FC236}">
                  <a16:creationId xmlns:a16="http://schemas.microsoft.com/office/drawing/2014/main" id="{31E55A52-F4FC-4EC9-8D00-DBE1EA9DF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>
              <a:extLst>
                <a:ext uri="{FF2B5EF4-FFF2-40B4-BE49-F238E27FC236}">
                  <a16:creationId xmlns:a16="http://schemas.microsoft.com/office/drawing/2014/main" id="{DB71E16D-10F8-4C60-982F-5BCCBD5D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>
              <a:extLst>
                <a:ext uri="{FF2B5EF4-FFF2-40B4-BE49-F238E27FC236}">
                  <a16:creationId xmlns:a16="http://schemas.microsoft.com/office/drawing/2014/main" id="{97C8D32E-E67E-4BC9-A189-C95D0841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>
            <a:extLst>
              <a:ext uri="{FF2B5EF4-FFF2-40B4-BE49-F238E27FC236}">
                <a16:creationId xmlns:a16="http://schemas.microsoft.com/office/drawing/2014/main" id="{152A83FA-3491-446B-8F31-37EC8D54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8387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>
            <a:extLst>
              <a:ext uri="{FF2B5EF4-FFF2-40B4-BE49-F238E27FC236}">
                <a16:creationId xmlns:a16="http://schemas.microsoft.com/office/drawing/2014/main" id="{02CF8647-4884-41B6-9BA0-BE2BFF4B1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679" y="238366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>
            <a:extLst>
              <a:ext uri="{FF2B5EF4-FFF2-40B4-BE49-F238E27FC236}">
                <a16:creationId xmlns:a16="http://schemas.microsoft.com/office/drawing/2014/main" id="{9C80E64D-5B2E-4B20-BCD8-4E6388B9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934" y="208829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>
            <a:extLst>
              <a:ext uri="{FF2B5EF4-FFF2-40B4-BE49-F238E27FC236}">
                <a16:creationId xmlns:a16="http://schemas.microsoft.com/office/drawing/2014/main" id="{0818DF03-4A9C-4582-B853-2D5E0585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591" y="179327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>
            <a:extLst>
              <a:ext uri="{FF2B5EF4-FFF2-40B4-BE49-F238E27FC236}">
                <a16:creationId xmlns:a16="http://schemas.microsoft.com/office/drawing/2014/main" id="{F95E1F79-1A73-4141-9A9B-229A102A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050" y="149170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>
            <a:extLst>
              <a:ext uri="{FF2B5EF4-FFF2-40B4-BE49-F238E27FC236}">
                <a16:creationId xmlns:a16="http://schemas.microsoft.com/office/drawing/2014/main" id="{C525B31F-4098-43B3-B6E2-EB800619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002" y="119633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>
            <a:extLst>
              <a:ext uri="{FF2B5EF4-FFF2-40B4-BE49-F238E27FC236}">
                <a16:creationId xmlns:a16="http://schemas.microsoft.com/office/drawing/2014/main" id="{CBED6D6F-A79F-4572-96E0-D81976A8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952" y="88725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0671BCC-845C-4FAB-9F6B-33FB7AA01D03}"/>
              </a:ext>
            </a:extLst>
          </p:cNvPr>
          <p:cNvGrpSpPr>
            <a:grpSpLocks/>
          </p:cNvGrpSpPr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259F87A-A2F8-4583-952D-C6F6BB31E4A6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>
                <a:extLst>
                  <a:ext uri="{FF2B5EF4-FFF2-40B4-BE49-F238E27FC236}">
                    <a16:creationId xmlns:a16="http://schemas.microsoft.com/office/drawing/2014/main" id="{59AE6BA9-D9E6-4C86-A8B2-D2A8AF539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>
                <a:extLst>
                  <a:ext uri="{FF2B5EF4-FFF2-40B4-BE49-F238E27FC236}">
                    <a16:creationId xmlns:a16="http://schemas.microsoft.com/office/drawing/2014/main" id="{AB43B3CB-9417-4DDB-BD67-B89F821D9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>
                <a:extLst>
                  <a:ext uri="{FF2B5EF4-FFF2-40B4-BE49-F238E27FC236}">
                    <a16:creationId xmlns:a16="http://schemas.microsoft.com/office/drawing/2014/main" id="{322D5329-DE7F-4F8D-8E67-776D9A780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>
                <a:extLst>
                  <a:ext uri="{FF2B5EF4-FFF2-40B4-BE49-F238E27FC236}">
                    <a16:creationId xmlns:a16="http://schemas.microsoft.com/office/drawing/2014/main" id="{626F2FB7-7ADE-4020-A9A9-B941EAFC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>
                <a:extLst>
                  <a:ext uri="{FF2B5EF4-FFF2-40B4-BE49-F238E27FC236}">
                    <a16:creationId xmlns:a16="http://schemas.microsoft.com/office/drawing/2014/main" id="{5AB962FF-DA2C-4F96-9055-F17F43136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>
                <a:extLst>
                  <a:ext uri="{FF2B5EF4-FFF2-40B4-BE49-F238E27FC236}">
                    <a16:creationId xmlns:a16="http://schemas.microsoft.com/office/drawing/2014/main" id="{CA9AF637-6B35-4C93-AF4A-ECF895620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>
                <a:extLst>
                  <a:ext uri="{FF2B5EF4-FFF2-40B4-BE49-F238E27FC236}">
                    <a16:creationId xmlns:a16="http://schemas.microsoft.com/office/drawing/2014/main" id="{36F6061B-FFED-4B24-B02D-04E4F10F5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>
                <a:extLst>
                  <a:ext uri="{FF2B5EF4-FFF2-40B4-BE49-F238E27FC236}">
                    <a16:creationId xmlns:a16="http://schemas.microsoft.com/office/drawing/2014/main" id="{5076F66D-AFB6-4D5E-8564-9AB2714E5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>
                <a:extLst>
                  <a:ext uri="{FF2B5EF4-FFF2-40B4-BE49-F238E27FC236}">
                    <a16:creationId xmlns:a16="http://schemas.microsoft.com/office/drawing/2014/main" id="{4269131F-C178-4BE6-BF21-50BF353E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>
                <a:extLst>
                  <a:ext uri="{FF2B5EF4-FFF2-40B4-BE49-F238E27FC236}">
                    <a16:creationId xmlns:a16="http://schemas.microsoft.com/office/drawing/2014/main" id="{208F70FC-C1B5-44A0-AA2F-4A9A6AF4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>
              <a:extLst>
                <a:ext uri="{FF2B5EF4-FFF2-40B4-BE49-F238E27FC236}">
                  <a16:creationId xmlns:a16="http://schemas.microsoft.com/office/drawing/2014/main" id="{7855202C-CB2C-4475-BFD7-AC08A842C35F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>
                <a:extLst>
                  <a:ext uri="{FF2B5EF4-FFF2-40B4-BE49-F238E27FC236}">
                    <a16:creationId xmlns:a16="http://schemas.microsoft.com/office/drawing/2014/main" id="{F029214E-3AC9-4A40-B08D-FA86A71A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>
                <a:extLst>
                  <a:ext uri="{FF2B5EF4-FFF2-40B4-BE49-F238E27FC236}">
                    <a16:creationId xmlns:a16="http://schemas.microsoft.com/office/drawing/2014/main" id="{706A8186-1A84-4F08-9689-77CCD97CE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>
                <a:extLst>
                  <a:ext uri="{FF2B5EF4-FFF2-40B4-BE49-F238E27FC236}">
                    <a16:creationId xmlns:a16="http://schemas.microsoft.com/office/drawing/2014/main" id="{4D48CCDC-44D5-4986-B524-7D481919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>
                <a:extLst>
                  <a:ext uri="{FF2B5EF4-FFF2-40B4-BE49-F238E27FC236}">
                    <a16:creationId xmlns:a16="http://schemas.microsoft.com/office/drawing/2014/main" id="{F69634A3-0881-46F8-8AFA-4D63323FA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>
                <a:extLst>
                  <a:ext uri="{FF2B5EF4-FFF2-40B4-BE49-F238E27FC236}">
                    <a16:creationId xmlns:a16="http://schemas.microsoft.com/office/drawing/2014/main" id="{ED2EF282-712B-4086-8CD8-2ACF9725A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>
                <a:extLst>
                  <a:ext uri="{FF2B5EF4-FFF2-40B4-BE49-F238E27FC236}">
                    <a16:creationId xmlns:a16="http://schemas.microsoft.com/office/drawing/2014/main" id="{45F0B354-42A4-4300-A602-2BAC6F19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>
                <a:extLst>
                  <a:ext uri="{FF2B5EF4-FFF2-40B4-BE49-F238E27FC236}">
                    <a16:creationId xmlns:a16="http://schemas.microsoft.com/office/drawing/2014/main" id="{56E7F0EB-81FA-458E-8F69-8E2F5822F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>
                <a:extLst>
                  <a:ext uri="{FF2B5EF4-FFF2-40B4-BE49-F238E27FC236}">
                    <a16:creationId xmlns:a16="http://schemas.microsoft.com/office/drawing/2014/main" id="{60CAA495-C4F0-46F2-9C6B-C80FF385C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>
                <a:extLst>
                  <a:ext uri="{FF2B5EF4-FFF2-40B4-BE49-F238E27FC236}">
                    <a16:creationId xmlns:a16="http://schemas.microsoft.com/office/drawing/2014/main" id="{1935517C-EB8F-4096-9563-0BEA649E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>
                <a:extLst>
                  <a:ext uri="{FF2B5EF4-FFF2-40B4-BE49-F238E27FC236}">
                    <a16:creationId xmlns:a16="http://schemas.microsoft.com/office/drawing/2014/main" id="{9A1DA423-2E2B-4B20-A4F9-BA3A3E410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>
            <a:extLst>
              <a:ext uri="{FF2B5EF4-FFF2-40B4-BE49-F238E27FC236}">
                <a16:creationId xmlns:a16="http://schemas.microsoft.com/office/drawing/2014/main" id="{1268DE58-F899-429F-B974-E21862D6C23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22977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>
            <a:extLst>
              <a:ext uri="{FF2B5EF4-FFF2-40B4-BE49-F238E27FC236}">
                <a16:creationId xmlns:a16="http://schemas.microsoft.com/office/drawing/2014/main" id="{223F34AC-F83A-4494-8685-86E4605E698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29436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>
            <a:extLst>
              <a:ext uri="{FF2B5EF4-FFF2-40B4-BE49-F238E27FC236}">
                <a16:creationId xmlns:a16="http://schemas.microsoft.com/office/drawing/2014/main" id="{8FC0BC9E-DA7A-4D31-A7C3-D6CB1298C60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359954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>
            <a:extLst>
              <a:ext uri="{FF2B5EF4-FFF2-40B4-BE49-F238E27FC236}">
                <a16:creationId xmlns:a16="http://schemas.microsoft.com/office/drawing/2014/main" id="{5E88080E-14A4-4805-A32F-8B98C56C073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5948" y="328913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>
            <a:extLst>
              <a:ext uri="{FF2B5EF4-FFF2-40B4-BE49-F238E27FC236}">
                <a16:creationId xmlns:a16="http://schemas.microsoft.com/office/drawing/2014/main" id="{9797C24C-7885-47B7-A08D-65FED8E1946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11328" y="298352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63C45DB-4E74-4E5F-955E-63ABDA64AE33}"/>
              </a:ext>
            </a:extLst>
          </p:cNvPr>
          <p:cNvSpPr/>
          <p:nvPr/>
        </p:nvSpPr>
        <p:spPr>
          <a:xfrm>
            <a:off x="7209080" y="818272"/>
            <a:ext cx="691924" cy="4878550"/>
          </a:xfrm>
          <a:prstGeom prst="rect">
            <a:avLst/>
          </a:prstGeom>
          <a:noFill/>
          <a:ln w="38100">
            <a:solidFill>
              <a:srgbClr val="F61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4">
            <a:extLst>
              <a:ext uri="{FF2B5EF4-FFF2-40B4-BE49-F238E27FC236}">
                <a16:creationId xmlns:a16="http://schemas.microsoft.com/office/drawing/2014/main" id="{4D50AE81-FC2E-4525-B4C5-D63A4216D8CA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1749494"/>
            <a:ext cx="234455" cy="2561701"/>
            <a:chOff x="3456" y="1056"/>
            <a:chExt cx="336" cy="2976"/>
          </a:xfrm>
        </p:grpSpPr>
        <p:sp>
          <p:nvSpPr>
            <p:cNvPr id="223" name="Rectangle 5">
              <a:extLst>
                <a:ext uri="{FF2B5EF4-FFF2-40B4-BE49-F238E27FC236}">
                  <a16:creationId xmlns:a16="http://schemas.microsoft.com/office/drawing/2014/main" id="{19806FF9-8400-4C6F-86AF-CB36AC9AF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Rectangle 6">
              <a:extLst>
                <a:ext uri="{FF2B5EF4-FFF2-40B4-BE49-F238E27FC236}">
                  <a16:creationId xmlns:a16="http://schemas.microsoft.com/office/drawing/2014/main" id="{21B66B82-6E9E-4DF5-8CFC-B2F5A5AD7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Rectangle 7">
              <a:extLst>
                <a:ext uri="{FF2B5EF4-FFF2-40B4-BE49-F238E27FC236}">
                  <a16:creationId xmlns:a16="http://schemas.microsoft.com/office/drawing/2014/main" id="{1CC0E026-59C3-4D89-ADE0-856CF3794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Rectangle 8">
              <a:extLst>
                <a:ext uri="{FF2B5EF4-FFF2-40B4-BE49-F238E27FC236}">
                  <a16:creationId xmlns:a16="http://schemas.microsoft.com/office/drawing/2014/main" id="{57A6C34D-926D-4857-8F1E-5D49507B7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Rectangle 9">
              <a:extLst>
                <a:ext uri="{FF2B5EF4-FFF2-40B4-BE49-F238E27FC236}">
                  <a16:creationId xmlns:a16="http://schemas.microsoft.com/office/drawing/2014/main" id="{05152E6B-C02C-40FB-8088-091BA8612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10">
              <a:extLst>
                <a:ext uri="{FF2B5EF4-FFF2-40B4-BE49-F238E27FC236}">
                  <a16:creationId xmlns:a16="http://schemas.microsoft.com/office/drawing/2014/main" id="{1220A989-9680-464E-9EDB-AC8DD2DA4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11">
              <a:extLst>
                <a:ext uri="{FF2B5EF4-FFF2-40B4-BE49-F238E27FC236}">
                  <a16:creationId xmlns:a16="http://schemas.microsoft.com/office/drawing/2014/main" id="{FB326DC8-E08C-4864-9625-207EA377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12">
              <a:extLst>
                <a:ext uri="{FF2B5EF4-FFF2-40B4-BE49-F238E27FC236}">
                  <a16:creationId xmlns:a16="http://schemas.microsoft.com/office/drawing/2014/main" id="{5BD1DBA7-1676-400E-910E-DD02780E2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13">
              <a:extLst>
                <a:ext uri="{FF2B5EF4-FFF2-40B4-BE49-F238E27FC236}">
                  <a16:creationId xmlns:a16="http://schemas.microsoft.com/office/drawing/2014/main" id="{F5AA5421-3A96-41D5-837E-52A88A3A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Rectangle 14">
              <a:extLst>
                <a:ext uri="{FF2B5EF4-FFF2-40B4-BE49-F238E27FC236}">
                  <a16:creationId xmlns:a16="http://schemas.microsoft.com/office/drawing/2014/main" id="{AB6E15C0-7B99-426B-B2B4-5ED6F6B9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" name="Rectangle 149">
            <a:extLst>
              <a:ext uri="{FF2B5EF4-FFF2-40B4-BE49-F238E27FC236}">
                <a16:creationId xmlns:a16="http://schemas.microsoft.com/office/drawing/2014/main" id="{03CE906C-7ED3-4B1E-B3EE-8C8AEFDFD0A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858398" y="4045385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149">
            <a:extLst>
              <a:ext uri="{FF2B5EF4-FFF2-40B4-BE49-F238E27FC236}">
                <a16:creationId xmlns:a16="http://schemas.microsoft.com/office/drawing/2014/main" id="{59CC5B08-9353-4CEC-A99A-D6D850FA193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858398" y="379125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149">
            <a:extLst>
              <a:ext uri="{FF2B5EF4-FFF2-40B4-BE49-F238E27FC236}">
                <a16:creationId xmlns:a16="http://schemas.microsoft.com/office/drawing/2014/main" id="{C048A749-F997-40D3-A8D6-1A96C48214C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853778" y="352784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EAFA0-B290-4AF1-BF12-C0C9E07E3F0D}"/>
              </a:ext>
            </a:extLst>
          </p:cNvPr>
          <p:cNvSpPr/>
          <p:nvPr/>
        </p:nvSpPr>
        <p:spPr>
          <a:xfrm>
            <a:off x="8489916" y="1242036"/>
            <a:ext cx="705009" cy="34070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43AAB-2B3F-4F9A-A519-18D01933342B}"/>
              </a:ext>
            </a:extLst>
          </p:cNvPr>
          <p:cNvSpPr txBox="1"/>
          <p:nvPr/>
        </p:nvSpPr>
        <p:spPr>
          <a:xfrm>
            <a:off x="5138232" y="194604"/>
            <a:ext cx="6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A0D9028A-D5BB-4639-9348-49ACBE8C8EA6}"/>
              </a:ext>
            </a:extLst>
          </p:cNvPr>
          <p:cNvSpPr txBox="1"/>
          <p:nvPr/>
        </p:nvSpPr>
        <p:spPr>
          <a:xfrm>
            <a:off x="7050607" y="233272"/>
            <a:ext cx="6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23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 1.8518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5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5 -4.8148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 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204" grpId="0" animBg="1"/>
      <p:bldP spid="205" grpId="0" animBg="1"/>
      <p:bldP spid="206" grpId="0" animBg="1"/>
      <p:bldP spid="208" grpId="0" animBg="1"/>
      <p:bldP spid="233" grpId="0" animBg="1"/>
      <p:bldP spid="234" grpId="0" animBg="1"/>
      <p:bldP spid="235" grpId="0" animBg="1"/>
      <p:bldP spid="4" grpId="0"/>
      <p:bldP spid="2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130</Words>
  <Application>Microsoft Office PowerPoint</Application>
  <PresentationFormat>On-screen Show (4:3)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53</cp:revision>
  <dcterms:created xsi:type="dcterms:W3CDTF">2021-09-18T09:06:02Z</dcterms:created>
  <dcterms:modified xsi:type="dcterms:W3CDTF">2023-10-11T22:25:14Z</dcterms:modified>
</cp:coreProperties>
</file>