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7" r:id="rId2"/>
    <p:sldId id="451" r:id="rId3"/>
    <p:sldId id="454" r:id="rId4"/>
    <p:sldId id="443" r:id="rId5"/>
    <p:sldId id="265" r:id="rId6"/>
    <p:sldId id="453" r:id="rId7"/>
    <p:sldId id="267" r:id="rId8"/>
    <p:sldId id="455" r:id="rId9"/>
    <p:sldId id="283" r:id="rId10"/>
    <p:sldId id="4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81B7D9"/>
    <a:srgbClr val="F583D4"/>
    <a:srgbClr val="61EBF9"/>
    <a:srgbClr val="E51FBB"/>
    <a:srgbClr val="F187DA"/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4B90-7FE2-438E-8627-9F649C7C7B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5E07-2CAC-430A-8627-C82008EBD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8854412-3EAB-4AA7-B56F-08B87120912A}"/>
              </a:ext>
            </a:extLst>
          </p:cNvPr>
          <p:cNvSpPr/>
          <p:nvPr userDrawn="1"/>
        </p:nvSpPr>
        <p:spPr>
          <a:xfrm>
            <a:off x="11117480" y="104502"/>
            <a:ext cx="1158441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4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7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41B75-B3C0-457F-88B7-F0BD8C2DC4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7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1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17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9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B908A02-C502-4548-9EAB-050D6F38031A}"/>
              </a:ext>
            </a:extLst>
          </p:cNvPr>
          <p:cNvSpPr/>
          <p:nvPr userDrawn="1"/>
        </p:nvSpPr>
        <p:spPr>
          <a:xfrm>
            <a:off x="10772991" y="141787"/>
            <a:ext cx="1158441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8CD6EA-0CF6-4D9F-8B2E-4E915342B957}"/>
              </a:ext>
            </a:extLst>
          </p:cNvPr>
          <p:cNvSpPr/>
          <p:nvPr userDrawn="1"/>
        </p:nvSpPr>
        <p:spPr>
          <a:xfrm>
            <a:off x="11117480" y="104502"/>
            <a:ext cx="1158441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5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697" r:id="rId6"/>
    <p:sldLayoutId id="2147483698" r:id="rId7"/>
    <p:sldLayoutId id="2147483699" r:id="rId8"/>
    <p:sldLayoutId id="2147483706" r:id="rId9"/>
    <p:sldLayoutId id="2147483707" r:id="rId10"/>
    <p:sldLayoutId id="2147483708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4403725" y="2501901"/>
            <a:ext cx="1836738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86854" y="1115681"/>
            <a:ext cx="10347846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Hộp Văn bản 1"/>
          <p:cNvSpPr txBox="1">
            <a:spLocks noChangeArrowheads="1"/>
          </p:cNvSpPr>
          <p:nvPr/>
        </p:nvSpPr>
        <p:spPr bwMode="auto">
          <a:xfrm>
            <a:off x="3802064" y="136526"/>
            <a:ext cx="5032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ĐÔNG HẢI 1</a:t>
            </a:r>
          </a:p>
        </p:txBody>
      </p:sp>
      <p:sp>
        <p:nvSpPr>
          <p:cNvPr id="3077" name="Hộp Văn bản 2"/>
          <p:cNvSpPr txBox="1">
            <a:spLocks noChangeArrowheads="1"/>
          </p:cNvSpPr>
          <p:nvPr/>
        </p:nvSpPr>
        <p:spPr bwMode="auto">
          <a:xfrm>
            <a:off x="1156071" y="5501127"/>
            <a:ext cx="9677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Chang -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1991</a:t>
            </a:r>
          </a:p>
        </p:txBody>
      </p:sp>
      <p:pic>
        <p:nvPicPr>
          <p:cNvPr id="3078" name="Picture 29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23451" y="48006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0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45567" y="833193"/>
            <a:ext cx="3331187" cy="16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2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46126" y="4562475"/>
            <a:ext cx="3048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3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" y="43424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F610DB-3D82-4D20-0F0B-C0B377EC085E}"/>
              </a:ext>
            </a:extLst>
          </p:cNvPr>
          <p:cNvSpPr txBox="1"/>
          <p:nvPr/>
        </p:nvSpPr>
        <p:spPr>
          <a:xfrm>
            <a:off x="1549399" y="3365411"/>
            <a:ext cx="8890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1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34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32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-102282" y="66675"/>
            <a:ext cx="12192000" cy="6874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C56E5-1CAC-405C-AE58-E15AA5131F5F}"/>
              </a:ext>
            </a:extLst>
          </p:cNvPr>
          <p:cNvSpPr txBox="1"/>
          <p:nvPr/>
        </p:nvSpPr>
        <p:spPr>
          <a:xfrm>
            <a:off x="2702596" y="2178379"/>
            <a:ext cx="158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" name="Rounded Rectangle 53">
            <a:extLst>
              <a:ext uri="{FF2B5EF4-FFF2-40B4-BE49-F238E27FC236}">
                <a16:creationId xmlns:a16="http://schemas.microsoft.com/office/drawing/2014/main" id="{F8F4BE1D-053E-452F-BEFC-F0DC96856874}"/>
              </a:ext>
            </a:extLst>
          </p:cNvPr>
          <p:cNvSpPr/>
          <p:nvPr/>
        </p:nvSpPr>
        <p:spPr>
          <a:xfrm>
            <a:off x="2514601" y="4405363"/>
            <a:ext cx="2029246" cy="7433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Down Arrow 54">
            <a:extLst>
              <a:ext uri="{FF2B5EF4-FFF2-40B4-BE49-F238E27FC236}">
                <a16:creationId xmlns:a16="http://schemas.microsoft.com/office/drawing/2014/main" id="{ABB81069-A6F9-4812-AF3A-96BF4F2D8F2F}"/>
              </a:ext>
            </a:extLst>
          </p:cNvPr>
          <p:cNvSpPr/>
          <p:nvPr/>
        </p:nvSpPr>
        <p:spPr>
          <a:xfrm flipV="1">
            <a:off x="3381849" y="3472264"/>
            <a:ext cx="231144" cy="51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" name="Rounded Rectangle 55">
            <a:extLst>
              <a:ext uri="{FF2B5EF4-FFF2-40B4-BE49-F238E27FC236}">
                <a16:creationId xmlns:a16="http://schemas.microsoft.com/office/drawing/2014/main" id="{24E31665-990B-46F0-90BE-0B75F53E10C6}"/>
              </a:ext>
            </a:extLst>
          </p:cNvPr>
          <p:cNvSpPr/>
          <p:nvPr/>
        </p:nvSpPr>
        <p:spPr>
          <a:xfrm>
            <a:off x="5572416" y="4385391"/>
            <a:ext cx="2025811" cy="7633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Down Arrow 56">
            <a:extLst>
              <a:ext uri="{FF2B5EF4-FFF2-40B4-BE49-F238E27FC236}">
                <a16:creationId xmlns:a16="http://schemas.microsoft.com/office/drawing/2014/main" id="{68AC8B26-34EF-4A48-89FE-347C09651A3B}"/>
              </a:ext>
            </a:extLst>
          </p:cNvPr>
          <p:cNvSpPr/>
          <p:nvPr/>
        </p:nvSpPr>
        <p:spPr>
          <a:xfrm flipV="1">
            <a:off x="6129622" y="3514008"/>
            <a:ext cx="231144" cy="51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" name="Rounded Rectangle 57">
            <a:extLst>
              <a:ext uri="{FF2B5EF4-FFF2-40B4-BE49-F238E27FC236}">
                <a16:creationId xmlns:a16="http://schemas.microsoft.com/office/drawing/2014/main" id="{066E4212-9B3E-424F-8EFB-68E47C1B5A49}"/>
              </a:ext>
            </a:extLst>
          </p:cNvPr>
          <p:cNvSpPr/>
          <p:nvPr/>
        </p:nvSpPr>
        <p:spPr>
          <a:xfrm>
            <a:off x="8257992" y="4385391"/>
            <a:ext cx="2025811" cy="7633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Down Arrow 58">
            <a:extLst>
              <a:ext uri="{FF2B5EF4-FFF2-40B4-BE49-F238E27FC236}">
                <a16:creationId xmlns:a16="http://schemas.microsoft.com/office/drawing/2014/main" id="{A19A310B-B6F8-42A7-B7BD-AEE1A03103F9}"/>
              </a:ext>
            </a:extLst>
          </p:cNvPr>
          <p:cNvSpPr/>
          <p:nvPr/>
        </p:nvSpPr>
        <p:spPr>
          <a:xfrm flipV="1">
            <a:off x="8835663" y="3514008"/>
            <a:ext cx="231144" cy="51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D61C7-577A-4AAB-8614-E923F38703CF}"/>
              </a:ext>
            </a:extLst>
          </p:cNvPr>
          <p:cNvSpPr txBox="1"/>
          <p:nvPr/>
        </p:nvSpPr>
        <p:spPr>
          <a:xfrm>
            <a:off x="8085804" y="2178378"/>
            <a:ext cx="170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C8014-9E54-499C-AC62-DCCE684A1171}"/>
              </a:ext>
            </a:extLst>
          </p:cNvPr>
          <p:cNvSpPr txBox="1"/>
          <p:nvPr/>
        </p:nvSpPr>
        <p:spPr>
          <a:xfrm>
            <a:off x="7048643" y="2358080"/>
            <a:ext cx="1099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E6834-1155-4D4F-BDEA-ACD90A83D1CC}"/>
              </a:ext>
            </a:extLst>
          </p:cNvPr>
          <p:cNvSpPr txBox="1"/>
          <p:nvPr/>
        </p:nvSpPr>
        <p:spPr>
          <a:xfrm>
            <a:off x="5572416" y="2194901"/>
            <a:ext cx="1345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546D5-4AB2-4402-8798-67EF94B25DB1}"/>
              </a:ext>
            </a:extLst>
          </p:cNvPr>
          <p:cNvSpPr txBox="1"/>
          <p:nvPr/>
        </p:nvSpPr>
        <p:spPr>
          <a:xfrm>
            <a:off x="4666921" y="2178378"/>
            <a:ext cx="643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6" name="Rounded Rectangle 53">
            <a:extLst>
              <a:ext uri="{FF2B5EF4-FFF2-40B4-BE49-F238E27FC236}">
                <a16:creationId xmlns:a16="http://schemas.microsoft.com/office/drawing/2014/main" id="{473618C2-F9F1-4A45-A839-BED30D6DB011}"/>
              </a:ext>
            </a:extLst>
          </p:cNvPr>
          <p:cNvSpPr/>
          <p:nvPr/>
        </p:nvSpPr>
        <p:spPr>
          <a:xfrm>
            <a:off x="1841153" y="5301887"/>
            <a:ext cx="9039225" cy="117113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ý : 6 – 2 </a:t>
            </a:r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cũng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gọi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hiệu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94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-16894" y="-245524"/>
            <a:ext cx="12192000" cy="6409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0C73F4-2FF1-4B0B-9D63-9F8F4D198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75"/>
          <a:stretch/>
        </p:blipFill>
        <p:spPr>
          <a:xfrm>
            <a:off x="6404922" y="2069461"/>
            <a:ext cx="4680442" cy="13055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F2CD8D-94B9-450A-BFF3-064E8A3FD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137"/>
          <a:stretch/>
        </p:blipFill>
        <p:spPr>
          <a:xfrm>
            <a:off x="836074" y="1906773"/>
            <a:ext cx="4782503" cy="13066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175A7D-5131-4323-9C69-D789DB5A7796}"/>
              </a:ext>
            </a:extLst>
          </p:cNvPr>
          <p:cNvGrpSpPr/>
          <p:nvPr/>
        </p:nvGrpSpPr>
        <p:grpSpPr>
          <a:xfrm>
            <a:off x="1003307" y="538490"/>
            <a:ext cx="10344884" cy="890335"/>
            <a:chOff x="947560" y="356727"/>
            <a:chExt cx="9674186" cy="80465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E68AB76-9F55-42DB-9947-7F779A47B1F8}"/>
                </a:ext>
              </a:extLst>
            </p:cNvPr>
            <p:cNvSpPr/>
            <p:nvPr/>
          </p:nvSpPr>
          <p:spPr>
            <a:xfrm>
              <a:off x="1559856" y="458115"/>
              <a:ext cx="9061890" cy="639766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C5CC9C-59CA-4E33-A78E-FBB769274729}"/>
                </a:ext>
              </a:extLst>
            </p:cNvPr>
            <p:cNvSpPr/>
            <p:nvPr/>
          </p:nvSpPr>
          <p:spPr>
            <a:xfrm>
              <a:off x="947560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5" name="Right Arrow 32">
            <a:extLst>
              <a:ext uri="{FF2B5EF4-FFF2-40B4-BE49-F238E27FC236}">
                <a16:creationId xmlns:a16="http://schemas.microsoft.com/office/drawing/2014/main" id="{D40FA482-C56B-4B56-9C4D-A04BA1C68948}"/>
              </a:ext>
            </a:extLst>
          </p:cNvPr>
          <p:cNvSpPr/>
          <p:nvPr/>
        </p:nvSpPr>
        <p:spPr>
          <a:xfrm rot="18669542">
            <a:off x="1093265" y="3305513"/>
            <a:ext cx="1530268" cy="15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6" name="Right Arrow 33">
            <a:extLst>
              <a:ext uri="{FF2B5EF4-FFF2-40B4-BE49-F238E27FC236}">
                <a16:creationId xmlns:a16="http://schemas.microsoft.com/office/drawing/2014/main" id="{236ECD75-3697-4CCF-A2FE-2CF2938000FF}"/>
              </a:ext>
            </a:extLst>
          </p:cNvPr>
          <p:cNvSpPr/>
          <p:nvPr/>
        </p:nvSpPr>
        <p:spPr>
          <a:xfrm rot="16200000">
            <a:off x="2736942" y="3286972"/>
            <a:ext cx="1105150" cy="168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7" name="Right Arrow 34">
            <a:extLst>
              <a:ext uri="{FF2B5EF4-FFF2-40B4-BE49-F238E27FC236}">
                <a16:creationId xmlns:a16="http://schemas.microsoft.com/office/drawing/2014/main" id="{C07CC2BE-D35A-4C25-8017-EDE7E7200774}"/>
              </a:ext>
            </a:extLst>
          </p:cNvPr>
          <p:cNvSpPr/>
          <p:nvPr/>
        </p:nvSpPr>
        <p:spPr>
          <a:xfrm rot="14477870">
            <a:off x="3981044" y="3314403"/>
            <a:ext cx="1215222" cy="143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1" name="Right Arrow 32">
            <a:extLst>
              <a:ext uri="{FF2B5EF4-FFF2-40B4-BE49-F238E27FC236}">
                <a16:creationId xmlns:a16="http://schemas.microsoft.com/office/drawing/2014/main" id="{BCD9C34E-1A7A-491A-B859-3E0B4744C870}"/>
              </a:ext>
            </a:extLst>
          </p:cNvPr>
          <p:cNvSpPr/>
          <p:nvPr/>
        </p:nvSpPr>
        <p:spPr>
          <a:xfrm rot="17917426">
            <a:off x="6720798" y="3379296"/>
            <a:ext cx="1240812" cy="186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2" name="Right Arrow 33">
            <a:extLst>
              <a:ext uri="{FF2B5EF4-FFF2-40B4-BE49-F238E27FC236}">
                <a16:creationId xmlns:a16="http://schemas.microsoft.com/office/drawing/2014/main" id="{6176EE47-9622-4A3E-9524-8CDA6C715A70}"/>
              </a:ext>
            </a:extLst>
          </p:cNvPr>
          <p:cNvSpPr/>
          <p:nvPr/>
        </p:nvSpPr>
        <p:spPr>
          <a:xfrm rot="15656107">
            <a:off x="8252072" y="3364539"/>
            <a:ext cx="986143" cy="1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3" name="Right Arrow 34">
            <a:extLst>
              <a:ext uri="{FF2B5EF4-FFF2-40B4-BE49-F238E27FC236}">
                <a16:creationId xmlns:a16="http://schemas.microsoft.com/office/drawing/2014/main" id="{4A2CFAF2-50B1-4471-9C1C-97038E1F66D1}"/>
              </a:ext>
            </a:extLst>
          </p:cNvPr>
          <p:cNvSpPr/>
          <p:nvPr/>
        </p:nvSpPr>
        <p:spPr>
          <a:xfrm rot="14003179">
            <a:off x="9444015" y="3349254"/>
            <a:ext cx="1203354" cy="174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2" name="Rounded Rectangle 29">
            <a:extLst>
              <a:ext uri="{FF2B5EF4-FFF2-40B4-BE49-F238E27FC236}">
                <a16:creationId xmlns:a16="http://schemas.microsoft.com/office/drawing/2014/main" id="{DFCF9AE3-4573-4751-A8A7-BBACBBA096AD}"/>
              </a:ext>
            </a:extLst>
          </p:cNvPr>
          <p:cNvSpPr/>
          <p:nvPr/>
        </p:nvSpPr>
        <p:spPr>
          <a:xfrm flipH="1">
            <a:off x="586853" y="3911943"/>
            <a:ext cx="1648447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94C034BE-B226-4565-824B-A07AC9B208E1}"/>
              </a:ext>
            </a:extLst>
          </p:cNvPr>
          <p:cNvSpPr/>
          <p:nvPr/>
        </p:nvSpPr>
        <p:spPr>
          <a:xfrm flipH="1">
            <a:off x="2431440" y="3911944"/>
            <a:ext cx="1648446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31">
            <a:extLst>
              <a:ext uri="{FF2B5EF4-FFF2-40B4-BE49-F238E27FC236}">
                <a16:creationId xmlns:a16="http://schemas.microsoft.com/office/drawing/2014/main" id="{F823D34E-A680-4A82-AB52-C7476E8A2330}"/>
              </a:ext>
            </a:extLst>
          </p:cNvPr>
          <p:cNvSpPr/>
          <p:nvPr/>
        </p:nvSpPr>
        <p:spPr>
          <a:xfrm flipH="1">
            <a:off x="4272712" y="3911944"/>
            <a:ext cx="1250815" cy="86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29">
            <a:extLst>
              <a:ext uri="{FF2B5EF4-FFF2-40B4-BE49-F238E27FC236}">
                <a16:creationId xmlns:a16="http://schemas.microsoft.com/office/drawing/2014/main" id="{FBCE44F7-AC6C-474C-A792-575089DC0B58}"/>
              </a:ext>
            </a:extLst>
          </p:cNvPr>
          <p:cNvSpPr/>
          <p:nvPr/>
        </p:nvSpPr>
        <p:spPr>
          <a:xfrm flipH="1">
            <a:off x="6326311" y="3923851"/>
            <a:ext cx="1600071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30">
            <a:extLst>
              <a:ext uri="{FF2B5EF4-FFF2-40B4-BE49-F238E27FC236}">
                <a16:creationId xmlns:a16="http://schemas.microsoft.com/office/drawing/2014/main" id="{761C57C5-A17B-425E-A945-406171A473B1}"/>
              </a:ext>
            </a:extLst>
          </p:cNvPr>
          <p:cNvSpPr/>
          <p:nvPr/>
        </p:nvSpPr>
        <p:spPr>
          <a:xfrm flipH="1">
            <a:off x="8010427" y="3923852"/>
            <a:ext cx="1600070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Rounded Rectangle 31">
            <a:extLst>
              <a:ext uri="{FF2B5EF4-FFF2-40B4-BE49-F238E27FC236}">
                <a16:creationId xmlns:a16="http://schemas.microsoft.com/office/drawing/2014/main" id="{CE76B877-6C79-4A40-BC0B-C2D58D6723D6}"/>
              </a:ext>
            </a:extLst>
          </p:cNvPr>
          <p:cNvSpPr/>
          <p:nvPr/>
        </p:nvSpPr>
        <p:spPr>
          <a:xfrm flipH="1">
            <a:off x="9676540" y="3923852"/>
            <a:ext cx="1297436" cy="817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1" grpId="0" animBg="1"/>
      <p:bldP spid="52" grpId="0" animBg="1"/>
      <p:bldP spid="53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61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4039337" y="650333"/>
            <a:ext cx="3711183" cy="890335"/>
            <a:chOff x="1145582" y="356727"/>
            <a:chExt cx="3677842" cy="804658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8" y="458115"/>
              <a:ext cx="3065546" cy="639766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CB8421B-B918-4B11-AA76-465DBDBAF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22" r="4517" b="58171"/>
          <a:stretch/>
        </p:blipFill>
        <p:spPr>
          <a:xfrm>
            <a:off x="1028259" y="2469532"/>
            <a:ext cx="4968280" cy="787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7E2FFD-9623-4210-BCDE-834E1A784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26" b="9523"/>
          <a:stretch/>
        </p:blipFill>
        <p:spPr>
          <a:xfrm>
            <a:off x="6350343" y="2500784"/>
            <a:ext cx="5045969" cy="7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3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3304512" y="186465"/>
            <a:ext cx="5568975" cy="1046712"/>
            <a:chOff x="1272309" y="305291"/>
            <a:chExt cx="5568975" cy="1046712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16760" y="474704"/>
              <a:ext cx="4824524" cy="659234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Trò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chơi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: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bạn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272309" y="305291"/>
              <a:ext cx="1044864" cy="1046712"/>
              <a:chOff x="4439920" y="965200"/>
              <a:chExt cx="762000" cy="7315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439920" y="965200"/>
                <a:ext cx="762000" cy="7315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561840" y="1117600"/>
                <a:ext cx="518160" cy="42672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C7EC24-CABC-456C-A9E8-EEFD210A8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571" y="1753678"/>
            <a:ext cx="9142857" cy="3971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102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Arial</vt:lpstr>
      <vt:lpstr>Calibri</vt:lpstr>
      <vt:lpstr>inpin heiti</vt:lpstr>
      <vt:lpstr>Times New Roman</vt:lpstr>
      <vt:lpstr>UTM Avo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129</cp:revision>
  <dcterms:created xsi:type="dcterms:W3CDTF">2021-11-01T08:16:43Z</dcterms:created>
  <dcterms:modified xsi:type="dcterms:W3CDTF">2023-10-11T22:25:41Z</dcterms:modified>
</cp:coreProperties>
</file>