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4" r:id="rId2"/>
    <p:sldId id="262" r:id="rId3"/>
    <p:sldId id="321" r:id="rId4"/>
    <p:sldId id="329" r:id="rId5"/>
    <p:sldId id="330" r:id="rId6"/>
    <p:sldId id="331" r:id="rId7"/>
    <p:sldId id="316" r:id="rId8"/>
    <p:sldId id="261" r:id="rId9"/>
    <p:sldId id="315" r:id="rId10"/>
    <p:sldId id="317" r:id="rId11"/>
    <p:sldId id="318" r:id="rId12"/>
    <p:sldId id="258" r:id="rId13"/>
    <p:sldId id="332" r:id="rId14"/>
    <p:sldId id="259" r:id="rId15"/>
    <p:sldId id="325" r:id="rId16"/>
    <p:sldId id="326" r:id="rId17"/>
    <p:sldId id="327" r:id="rId18"/>
    <p:sldId id="322" r:id="rId19"/>
    <p:sldId id="323" r:id="rId20"/>
    <p:sldId id="260" r:id="rId21"/>
    <p:sldId id="328"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8EC09B-BC6D-4023-A023-FAAD365043C9}">
          <p14:sldIdLst>
            <p14:sldId id="314"/>
            <p14:sldId id="262"/>
            <p14:sldId id="321"/>
            <p14:sldId id="329"/>
            <p14:sldId id="330"/>
            <p14:sldId id="331"/>
            <p14:sldId id="316"/>
            <p14:sldId id="261"/>
            <p14:sldId id="315"/>
            <p14:sldId id="317"/>
            <p14:sldId id="318"/>
            <p14:sldId id="258"/>
            <p14:sldId id="332"/>
            <p14:sldId id="259"/>
            <p14:sldId id="325"/>
            <p14:sldId id="326"/>
            <p14:sldId id="327"/>
            <p14:sldId id="322"/>
            <p14:sldId id="323"/>
            <p14:sldId id="260"/>
            <p14:sldId id="328"/>
            <p14:sldId id="26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72" d="100"/>
          <a:sy n="72" d="100"/>
        </p:scale>
        <p:origin x="5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B6CE7-9A89-49D8-B52E-BC3D783545EA}"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9D8DF-4F9B-4AB5-A944-085150778517}" type="slidenum">
              <a:rPr lang="en-US" smtClean="0"/>
              <a:t>‹#›</a:t>
            </a:fld>
            <a:endParaRPr lang="en-US"/>
          </a:p>
        </p:txBody>
      </p:sp>
    </p:spTree>
    <p:extLst>
      <p:ext uri="{BB962C8B-B14F-4D97-AF65-F5344CB8AC3E}">
        <p14:creationId xmlns:p14="http://schemas.microsoft.com/office/powerpoint/2010/main" val="214634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29B9-90D1-4144-A0A7-96AA417CA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2513E-D37F-4083-9047-4D86760578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A3BDDD-398D-4825-BE33-DE4495B207FD}"/>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5" name="Footer Placeholder 4">
            <a:extLst>
              <a:ext uri="{FF2B5EF4-FFF2-40B4-BE49-F238E27FC236}">
                <a16:creationId xmlns:a16="http://schemas.microsoft.com/office/drawing/2014/main" id="{DB223ECD-D6E5-42AA-97DA-08DDBAAAF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183EB-82BE-4CFE-8B20-86182668B451}"/>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254874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8B47-A9A5-433A-AD2A-B1984F19AA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10523D-EDFB-4713-ADAF-CB8B52725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019CA-E87A-468B-A058-F3B03DD3F8B5}"/>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5" name="Footer Placeholder 4">
            <a:extLst>
              <a:ext uri="{FF2B5EF4-FFF2-40B4-BE49-F238E27FC236}">
                <a16:creationId xmlns:a16="http://schemas.microsoft.com/office/drawing/2014/main" id="{00FEDA21-FC29-4DE3-A924-5EDA870C6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59452-C617-4801-913D-63C8CB67493D}"/>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31040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E6A875-E887-4634-972E-326813EE48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6D2B05-F220-45CB-9ABD-8C5E8683BC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59117-F297-445A-BF3E-B01E3283C017}"/>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5" name="Footer Placeholder 4">
            <a:extLst>
              <a:ext uri="{FF2B5EF4-FFF2-40B4-BE49-F238E27FC236}">
                <a16:creationId xmlns:a16="http://schemas.microsoft.com/office/drawing/2014/main" id="{E96011D1-7EA3-46B1-A899-9DADA0386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F77D1-5279-4FB1-8E51-E506AEAEE169}"/>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136357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0B5F-2124-4382-92FE-61F356BF0B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ABD27-83AE-48EB-B4B7-4E390A1D32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E975E-97F4-4A32-8BA5-4E83B42773E8}"/>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5" name="Footer Placeholder 4">
            <a:extLst>
              <a:ext uri="{FF2B5EF4-FFF2-40B4-BE49-F238E27FC236}">
                <a16:creationId xmlns:a16="http://schemas.microsoft.com/office/drawing/2014/main" id="{AEA8A830-9E7F-4A21-BFDC-9A6A0F84D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1ECDA-CF53-45B7-8AEB-FCE69B62D335}"/>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144427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EF10-9923-4F5A-A3C9-BEEAFFB088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946213-A749-4750-9985-F0416368D0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B529FD-F1AB-40C8-91AF-DF2EE6CB289B}"/>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5" name="Footer Placeholder 4">
            <a:extLst>
              <a:ext uri="{FF2B5EF4-FFF2-40B4-BE49-F238E27FC236}">
                <a16:creationId xmlns:a16="http://schemas.microsoft.com/office/drawing/2014/main" id="{105DEA3A-09FE-44D5-ABD9-5F97DD65E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CFFA8-F0B2-4BF5-88B1-B93E4A5429FE}"/>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124900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BE23-06B6-4D42-8BE3-9F7200DC8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64122-71B4-439E-BAA3-75ED4EEC93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B58075-0F20-464E-8EC7-63A88CAAC6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C922D-6330-49A0-AD7F-494C4B6FACEC}"/>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6" name="Footer Placeholder 5">
            <a:extLst>
              <a:ext uri="{FF2B5EF4-FFF2-40B4-BE49-F238E27FC236}">
                <a16:creationId xmlns:a16="http://schemas.microsoft.com/office/drawing/2014/main" id="{69F58F75-5211-4D7D-B550-5A350B1CA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484E5D-06F3-437C-9083-51B0334EA515}"/>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203398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1BCA7-EB20-48E7-91D3-8EDF99F614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813B57-5E55-4EC0-A98C-E702AF9C6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1C707F-00CF-4DFC-A8FF-EF004E92AD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635EFF-61AA-41DD-A0F3-3A328AA007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A1B69-E112-4EDC-A782-26A275BABF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B699AE-BC17-447F-93C6-1F2B84492EDF}"/>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8" name="Footer Placeholder 7">
            <a:extLst>
              <a:ext uri="{FF2B5EF4-FFF2-40B4-BE49-F238E27FC236}">
                <a16:creationId xmlns:a16="http://schemas.microsoft.com/office/drawing/2014/main" id="{3DE6B86A-82ED-42C8-B6B4-DE296E3397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759D56-41BE-4EFE-AE23-960A01FA6687}"/>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74910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BF69-D5AE-472D-9044-A74DD6238C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D61BE7-2FEA-4EF9-A762-317B8E01C200}"/>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4" name="Footer Placeholder 3">
            <a:extLst>
              <a:ext uri="{FF2B5EF4-FFF2-40B4-BE49-F238E27FC236}">
                <a16:creationId xmlns:a16="http://schemas.microsoft.com/office/drawing/2014/main" id="{5AF1390A-3FA2-4D28-BAD2-B675E50A07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51F2E7-75E3-4F55-AC88-B1C30C535F40}"/>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19202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DDE98-327E-4FDE-B03A-11A86D03D2FE}"/>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3" name="Footer Placeholder 2">
            <a:extLst>
              <a:ext uri="{FF2B5EF4-FFF2-40B4-BE49-F238E27FC236}">
                <a16:creationId xmlns:a16="http://schemas.microsoft.com/office/drawing/2014/main" id="{655B9F42-D1EA-495B-9167-74C2957A27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AE1FD1-F294-4A4C-A2BA-88BD373374B1}"/>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85461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78ED-35CC-4027-906F-770CDAE56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322C9D-BE10-49C2-8591-9998FC0D47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24DDB8-4B28-4F9B-8BE6-BCA3F08BE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07870-3396-4971-A4A2-6D077F1F39B2}"/>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6" name="Footer Placeholder 5">
            <a:extLst>
              <a:ext uri="{FF2B5EF4-FFF2-40B4-BE49-F238E27FC236}">
                <a16:creationId xmlns:a16="http://schemas.microsoft.com/office/drawing/2014/main" id="{2BA666B5-51B4-462D-80C7-20A61900C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9E431-1236-4941-965A-908F15958A53}"/>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52413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071B-721C-45F2-B1A4-8ED9EE308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16F227-829D-4D88-9996-63A10CC11B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EED401-1EB4-4898-A73D-237F181E7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EF773-0F8D-43C1-A3B1-6ADED3B3F643}"/>
              </a:ext>
            </a:extLst>
          </p:cNvPr>
          <p:cNvSpPr>
            <a:spLocks noGrp="1"/>
          </p:cNvSpPr>
          <p:nvPr>
            <p:ph type="dt" sz="half" idx="10"/>
          </p:nvPr>
        </p:nvSpPr>
        <p:spPr/>
        <p:txBody>
          <a:bodyPr/>
          <a:lstStyle/>
          <a:p>
            <a:fld id="{00231718-A56C-4C3B-AA59-EF3FE842F2DC}" type="datetimeFigureOut">
              <a:rPr lang="en-US" smtClean="0"/>
              <a:t>10/10/2023</a:t>
            </a:fld>
            <a:endParaRPr lang="en-US"/>
          </a:p>
        </p:txBody>
      </p:sp>
      <p:sp>
        <p:nvSpPr>
          <p:cNvPr id="6" name="Footer Placeholder 5">
            <a:extLst>
              <a:ext uri="{FF2B5EF4-FFF2-40B4-BE49-F238E27FC236}">
                <a16:creationId xmlns:a16="http://schemas.microsoft.com/office/drawing/2014/main" id="{4FBB29D0-1119-42C9-BF3B-866492D77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305AF-CD8C-4A32-AA43-F4896327A048}"/>
              </a:ext>
            </a:extLst>
          </p:cNvPr>
          <p:cNvSpPr>
            <a:spLocks noGrp="1"/>
          </p:cNvSpPr>
          <p:nvPr>
            <p:ph type="sldNum" sz="quarter" idx="12"/>
          </p:nvPr>
        </p:nvSpPr>
        <p:spPr/>
        <p:txBody>
          <a:bodyPr/>
          <a:lstStyle/>
          <a:p>
            <a:fld id="{A42B4D3F-55BB-4466-A2D3-A5F069ED557A}" type="slidenum">
              <a:rPr lang="en-US" smtClean="0"/>
              <a:t>‹#›</a:t>
            </a:fld>
            <a:endParaRPr lang="en-US"/>
          </a:p>
        </p:txBody>
      </p:sp>
    </p:spTree>
    <p:extLst>
      <p:ext uri="{BB962C8B-B14F-4D97-AF65-F5344CB8AC3E}">
        <p14:creationId xmlns:p14="http://schemas.microsoft.com/office/powerpoint/2010/main" val="352953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46BFD-8918-4412-B3DF-51D411F02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9482C4-B0D4-48F7-B3C4-F21525E2B7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AC5D4-4A6F-462B-9E93-1F44006FA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31718-A56C-4C3B-AA59-EF3FE842F2DC}" type="datetimeFigureOut">
              <a:rPr lang="en-US" smtClean="0"/>
              <a:t>10/10/2023</a:t>
            </a:fld>
            <a:endParaRPr lang="en-US"/>
          </a:p>
        </p:txBody>
      </p:sp>
      <p:sp>
        <p:nvSpPr>
          <p:cNvPr id="5" name="Footer Placeholder 4">
            <a:extLst>
              <a:ext uri="{FF2B5EF4-FFF2-40B4-BE49-F238E27FC236}">
                <a16:creationId xmlns:a16="http://schemas.microsoft.com/office/drawing/2014/main" id="{9832516F-045A-4404-8926-389A247F4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95B223-8A0D-4AE9-AF1D-EF1D1B0D0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B4D3F-55BB-4466-A2D3-A5F069ED557A}" type="slidenum">
              <a:rPr lang="en-US" smtClean="0"/>
              <a:t>‹#›</a:t>
            </a:fld>
            <a:endParaRPr lang="en-US"/>
          </a:p>
        </p:txBody>
      </p:sp>
    </p:spTree>
    <p:extLst>
      <p:ext uri="{BB962C8B-B14F-4D97-AF65-F5344CB8AC3E}">
        <p14:creationId xmlns:p14="http://schemas.microsoft.com/office/powerpoint/2010/main" val="1740951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4">
            <a:extLst>
              <a:ext uri="{FF2B5EF4-FFF2-40B4-BE49-F238E27FC236}">
                <a16:creationId xmlns:a16="http://schemas.microsoft.com/office/drawing/2014/main" id="{EC6C45DB-6926-4B62-BD56-D5F8BC460CA9}"/>
              </a:ext>
            </a:extLst>
          </p:cNvPr>
          <p:cNvGrpSpPr>
            <a:grpSpLocks/>
          </p:cNvGrpSpPr>
          <p:nvPr/>
        </p:nvGrpSpPr>
        <p:grpSpPr bwMode="auto">
          <a:xfrm>
            <a:off x="0" y="19050"/>
            <a:ext cx="12192000" cy="6858000"/>
            <a:chOff x="0" y="0"/>
            <a:chExt cx="5760" cy="4320"/>
          </a:xfrm>
        </p:grpSpPr>
        <p:sp>
          <p:nvSpPr>
            <p:cNvPr id="3080" name="Rectangle 5">
              <a:extLst>
                <a:ext uri="{FF2B5EF4-FFF2-40B4-BE49-F238E27FC236}">
                  <a16:creationId xmlns:a16="http://schemas.microsoft.com/office/drawing/2014/main" id="{406E3253-3779-4A82-8198-E52C4C25FADC}"/>
                </a:ext>
              </a:extLst>
            </p:cNvPr>
            <p:cNvSpPr>
              <a:spLocks noChangeArrowheads="1"/>
            </p:cNvSpPr>
            <p:nvPr/>
          </p:nvSpPr>
          <p:spPr bwMode="auto">
            <a:xfrm flipV="1">
              <a:off x="0" y="2112"/>
              <a:ext cx="2736"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3081" name="Rectangle 6">
              <a:extLst>
                <a:ext uri="{FF2B5EF4-FFF2-40B4-BE49-F238E27FC236}">
                  <a16:creationId xmlns:a16="http://schemas.microsoft.com/office/drawing/2014/main" id="{3DE726F4-8016-40D3-ACE4-822F5BAB8DB5}"/>
                </a:ext>
              </a:extLst>
            </p:cNvPr>
            <p:cNvSpPr>
              <a:spLocks noChangeArrowheads="1"/>
            </p:cNvSpPr>
            <p:nvPr/>
          </p:nvSpPr>
          <p:spPr bwMode="auto">
            <a:xfrm flipH="1" flipV="1">
              <a:off x="2736" y="2112"/>
              <a:ext cx="3024"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3082" name="Rectangle 7">
              <a:extLst>
                <a:ext uri="{FF2B5EF4-FFF2-40B4-BE49-F238E27FC236}">
                  <a16:creationId xmlns:a16="http://schemas.microsoft.com/office/drawing/2014/main" id="{8747AB0F-0FC8-416D-9454-F9537F55AA52}"/>
                </a:ext>
              </a:extLst>
            </p:cNvPr>
            <p:cNvSpPr>
              <a:spLocks noChangeArrowheads="1"/>
            </p:cNvSpPr>
            <p:nvPr/>
          </p:nvSpPr>
          <p:spPr bwMode="auto">
            <a:xfrm>
              <a:off x="0" y="0"/>
              <a:ext cx="2736"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3083" name="Rectangle 8">
              <a:extLst>
                <a:ext uri="{FF2B5EF4-FFF2-40B4-BE49-F238E27FC236}">
                  <a16:creationId xmlns:a16="http://schemas.microsoft.com/office/drawing/2014/main" id="{1529BA0B-9A2C-42E3-9AB8-1F756CFB2244}"/>
                </a:ext>
              </a:extLst>
            </p:cNvPr>
            <p:cNvSpPr>
              <a:spLocks noChangeArrowheads="1"/>
            </p:cNvSpPr>
            <p:nvPr/>
          </p:nvSpPr>
          <p:spPr bwMode="auto">
            <a:xfrm flipH="1">
              <a:off x="2736" y="0"/>
              <a:ext cx="3024"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grpSp>
      <p:pic>
        <p:nvPicPr>
          <p:cNvPr id="3075" name="Picture 149" descr="gardgt">
            <a:extLst>
              <a:ext uri="{FF2B5EF4-FFF2-40B4-BE49-F238E27FC236}">
                <a16:creationId xmlns:a16="http://schemas.microsoft.com/office/drawing/2014/main" id="{94B99CD8-743F-4508-8B91-4E44AD93A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03" y="6323747"/>
            <a:ext cx="978010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149">
            <a:extLst>
              <a:ext uri="{FF2B5EF4-FFF2-40B4-BE49-F238E27FC236}">
                <a16:creationId xmlns:a16="http://schemas.microsoft.com/office/drawing/2014/main" id="{F246B888-5FA0-4588-BC0E-7814BC6271FC}"/>
              </a:ext>
            </a:extLst>
          </p:cNvPr>
          <p:cNvSpPr txBox="1">
            <a:spLocks noChangeArrowheads="1"/>
          </p:cNvSpPr>
          <p:nvPr/>
        </p:nvSpPr>
        <p:spPr bwMode="auto">
          <a:xfrm>
            <a:off x="2549491" y="1352111"/>
            <a:ext cx="7155966"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4000" b="1" dirty="0" err="1">
                <a:solidFill>
                  <a:srgbClr val="6600CC"/>
                </a:solidFill>
                <a:latin typeface="Times New Roman" panose="02020603050405020304" pitchFamily="18" charset="0"/>
              </a:rPr>
              <a:t>Môn</a:t>
            </a:r>
            <a:r>
              <a:rPr lang="en-US" altLang="en-US" sz="4000" b="1" dirty="0">
                <a:solidFill>
                  <a:srgbClr val="6600CC"/>
                </a:solidFill>
                <a:latin typeface="Times New Roman" panose="02020603050405020304" pitchFamily="18" charset="0"/>
              </a:rPr>
              <a:t> </a:t>
            </a:r>
            <a:r>
              <a:rPr lang="en-US" altLang="en-US" sz="4000" b="1" dirty="0" err="1">
                <a:solidFill>
                  <a:srgbClr val="6600CC"/>
                </a:solidFill>
                <a:latin typeface="Times New Roman" panose="02020603050405020304" pitchFamily="18" charset="0"/>
              </a:rPr>
              <a:t>Tiếng</a:t>
            </a:r>
            <a:r>
              <a:rPr lang="en-US" altLang="en-US" sz="4000" b="1" dirty="0">
                <a:solidFill>
                  <a:srgbClr val="6600CC"/>
                </a:solidFill>
                <a:latin typeface="Times New Roman" panose="02020603050405020304" pitchFamily="18" charset="0"/>
              </a:rPr>
              <a:t> </a:t>
            </a:r>
            <a:r>
              <a:rPr lang="en-US" altLang="en-US" sz="4000" b="1" dirty="0" err="1">
                <a:solidFill>
                  <a:srgbClr val="6600CC"/>
                </a:solidFill>
                <a:latin typeface="Times New Roman" panose="02020603050405020304" pitchFamily="18" charset="0"/>
              </a:rPr>
              <a:t>Việt</a:t>
            </a:r>
            <a:r>
              <a:rPr lang="vi-VN" altLang="en-US" sz="4000" b="1" dirty="0">
                <a:solidFill>
                  <a:srgbClr val="6600CC"/>
                </a:solidFill>
                <a:latin typeface="Times New Roman" panose="02020603050405020304" pitchFamily="18" charset="0"/>
              </a:rPr>
              <a:t> 3</a:t>
            </a:r>
            <a:endParaRPr lang="en-US" altLang="en-US" sz="4000" b="1" dirty="0">
              <a:solidFill>
                <a:srgbClr val="6600CC"/>
              </a:solidFill>
              <a:latin typeface="Times New Roman" panose="02020603050405020304" pitchFamily="18" charset="0"/>
            </a:endParaRPr>
          </a:p>
          <a:p>
            <a:pPr algn="ctr" eaLnBrk="1" hangingPunct="1">
              <a:lnSpc>
                <a:spcPct val="150000"/>
              </a:lnSpc>
              <a:spcBef>
                <a:spcPct val="0"/>
              </a:spcBef>
              <a:buFontTx/>
              <a:buNone/>
            </a:pPr>
            <a:r>
              <a:rPr lang="en-US" altLang="en-US" sz="4000" b="1" dirty="0" err="1">
                <a:solidFill>
                  <a:srgbClr val="6600CC"/>
                </a:solidFill>
                <a:latin typeface="Times New Roman" panose="02020603050405020304" pitchFamily="18" charset="0"/>
              </a:rPr>
              <a:t>Bài</a:t>
            </a:r>
            <a:r>
              <a:rPr lang="en-US" altLang="en-US" sz="4000" b="1" dirty="0">
                <a:solidFill>
                  <a:srgbClr val="6600CC"/>
                </a:solidFill>
                <a:latin typeface="Times New Roman" panose="02020603050405020304" pitchFamily="18" charset="0"/>
              </a:rPr>
              <a:t> 9: </a:t>
            </a:r>
            <a:r>
              <a:rPr lang="en-US" altLang="en-US" sz="4000" b="1" dirty="0" err="1">
                <a:solidFill>
                  <a:srgbClr val="6600CC"/>
                </a:solidFill>
                <a:latin typeface="Times New Roman" panose="02020603050405020304" pitchFamily="18" charset="0"/>
              </a:rPr>
              <a:t>Sáng</a:t>
            </a:r>
            <a:r>
              <a:rPr lang="en-US" altLang="en-US" sz="4000" b="1" dirty="0">
                <a:solidFill>
                  <a:srgbClr val="6600CC"/>
                </a:solidFill>
                <a:latin typeface="Times New Roman" panose="02020603050405020304" pitchFamily="18" charset="0"/>
              </a:rPr>
              <a:t> </a:t>
            </a:r>
            <a:r>
              <a:rPr lang="en-US" altLang="en-US" sz="4000" b="1" dirty="0" err="1">
                <a:solidFill>
                  <a:srgbClr val="6600CC"/>
                </a:solidFill>
                <a:latin typeface="Times New Roman" panose="02020603050405020304" pitchFamily="18" charset="0"/>
              </a:rPr>
              <a:t>tạo</a:t>
            </a:r>
            <a:r>
              <a:rPr lang="en-US" altLang="en-US" sz="4000" b="1" dirty="0">
                <a:solidFill>
                  <a:srgbClr val="6600CC"/>
                </a:solidFill>
                <a:latin typeface="Times New Roman" panose="02020603050405020304" pitchFamily="18" charset="0"/>
              </a:rPr>
              <a:t> </a:t>
            </a:r>
            <a:r>
              <a:rPr lang="en-US" altLang="en-US" sz="4000" b="1" dirty="0" err="1">
                <a:solidFill>
                  <a:srgbClr val="6600CC"/>
                </a:solidFill>
                <a:latin typeface="Times New Roman" panose="02020603050405020304" pitchFamily="18" charset="0"/>
              </a:rPr>
              <a:t>nghệ</a:t>
            </a:r>
            <a:r>
              <a:rPr lang="en-US" altLang="en-US" sz="4000" b="1" dirty="0">
                <a:solidFill>
                  <a:srgbClr val="6600CC"/>
                </a:solidFill>
                <a:latin typeface="Times New Roman" panose="02020603050405020304" pitchFamily="18" charset="0"/>
              </a:rPr>
              <a:t> </a:t>
            </a:r>
            <a:r>
              <a:rPr lang="en-US" altLang="en-US" sz="4000" b="1" dirty="0" err="1">
                <a:solidFill>
                  <a:srgbClr val="6600CC"/>
                </a:solidFill>
                <a:latin typeface="Times New Roman" panose="02020603050405020304" pitchFamily="18" charset="0"/>
              </a:rPr>
              <a:t>thuật</a:t>
            </a:r>
            <a:endParaRPr lang="en-US" altLang="en-US" sz="4000" b="1" dirty="0">
              <a:solidFill>
                <a:srgbClr val="6600CC"/>
              </a:solidFill>
              <a:latin typeface="Times New Roman" panose="02020603050405020304" pitchFamily="18" charset="0"/>
            </a:endParaRPr>
          </a:p>
          <a:p>
            <a:pPr algn="ctr" eaLnBrk="1" hangingPunct="1">
              <a:lnSpc>
                <a:spcPct val="150000"/>
              </a:lnSpc>
              <a:spcBef>
                <a:spcPct val="0"/>
              </a:spcBef>
              <a:buFontTx/>
              <a:buNone/>
            </a:pPr>
            <a:r>
              <a:rPr lang="en-US" altLang="en-US" sz="4000" b="1" dirty="0" err="1">
                <a:solidFill>
                  <a:srgbClr val="6600CC"/>
                </a:solidFill>
                <a:latin typeface="Times New Roman" panose="02020603050405020304" pitchFamily="18" charset="0"/>
              </a:rPr>
              <a:t>Bài</a:t>
            </a:r>
            <a:r>
              <a:rPr lang="en-US" altLang="en-US" sz="4000" b="1" dirty="0">
                <a:solidFill>
                  <a:srgbClr val="6600CC"/>
                </a:solidFill>
                <a:latin typeface="Times New Roman" panose="02020603050405020304" pitchFamily="18" charset="0"/>
              </a:rPr>
              <a:t> </a:t>
            </a:r>
            <a:r>
              <a:rPr lang="en-US" altLang="en-US" sz="4000" b="1" dirty="0" err="1">
                <a:solidFill>
                  <a:srgbClr val="6600CC"/>
                </a:solidFill>
                <a:latin typeface="Times New Roman" panose="02020603050405020304" pitchFamily="18" charset="0"/>
              </a:rPr>
              <a:t>đọc</a:t>
            </a:r>
            <a:r>
              <a:rPr lang="en-US" altLang="en-US" sz="4000" b="1" dirty="0">
                <a:solidFill>
                  <a:srgbClr val="6600CC"/>
                </a:solidFill>
                <a:latin typeface="Times New Roman" panose="02020603050405020304" pitchFamily="18" charset="0"/>
              </a:rPr>
              <a:t> 1: </a:t>
            </a:r>
            <a:r>
              <a:rPr lang="en-US" altLang="en-US" sz="4000" b="1" dirty="0" err="1">
                <a:solidFill>
                  <a:srgbClr val="6600CC"/>
                </a:solidFill>
                <a:latin typeface="Times New Roman" panose="02020603050405020304" pitchFamily="18" charset="0"/>
              </a:rPr>
              <a:t>Tiếng</a:t>
            </a:r>
            <a:r>
              <a:rPr lang="en-US" altLang="en-US" sz="4000" b="1" dirty="0">
                <a:solidFill>
                  <a:srgbClr val="6600CC"/>
                </a:solidFill>
                <a:latin typeface="Times New Roman" panose="02020603050405020304" pitchFamily="18" charset="0"/>
              </a:rPr>
              <a:t> </a:t>
            </a:r>
            <a:r>
              <a:rPr lang="en-US" altLang="en-US" sz="4000" b="1" dirty="0" err="1">
                <a:solidFill>
                  <a:srgbClr val="6600CC"/>
                </a:solidFill>
                <a:latin typeface="Times New Roman" panose="02020603050405020304" pitchFamily="18" charset="0"/>
              </a:rPr>
              <a:t>đàn</a:t>
            </a:r>
            <a:r>
              <a:rPr lang="en-US" altLang="en-US" sz="4000" b="1" dirty="0">
                <a:solidFill>
                  <a:srgbClr val="6600CC"/>
                </a:solidFill>
                <a:latin typeface="Times New Roman" panose="02020603050405020304" pitchFamily="18" charset="0"/>
              </a:rPr>
              <a:t> (</a:t>
            </a:r>
            <a:r>
              <a:rPr lang="en-US" altLang="en-US" sz="4000" b="1" dirty="0" err="1">
                <a:solidFill>
                  <a:srgbClr val="6600CC"/>
                </a:solidFill>
                <a:latin typeface="Times New Roman" panose="02020603050405020304" pitchFamily="18" charset="0"/>
              </a:rPr>
              <a:t>Tiết</a:t>
            </a:r>
            <a:r>
              <a:rPr lang="en-US" altLang="en-US" sz="4000" b="1" dirty="0">
                <a:solidFill>
                  <a:srgbClr val="6600CC"/>
                </a:solidFill>
                <a:latin typeface="Times New Roman" panose="02020603050405020304" pitchFamily="18" charset="0"/>
              </a:rPr>
              <a:t>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Người thổi saxophone mê sáng tác nhạc - Báo Đồng Nai điện tử">
            <a:extLst>
              <a:ext uri="{FF2B5EF4-FFF2-40B4-BE49-F238E27FC236}">
                <a16:creationId xmlns:a16="http://schemas.microsoft.com/office/drawing/2014/main" id="{7518CE7C-1350-4478-804A-336B5202C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12211050" cy="682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71896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ách kiếm tiền từ chụp ảnh - Kiều Trường">
            <a:extLst>
              <a:ext uri="{FF2B5EF4-FFF2-40B4-BE49-F238E27FC236}">
                <a16:creationId xmlns:a16="http://schemas.microsoft.com/office/drawing/2014/main" id="{61D84A9C-C609-40E9-8BDA-6084A2AFD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050" cy="682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665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E207F7-5BC1-49B3-9474-79F753B7BCD7}"/>
              </a:ext>
            </a:extLst>
          </p:cNvPr>
          <p:cNvPicPr>
            <a:picLocks noChangeAspect="1"/>
          </p:cNvPicPr>
          <p:nvPr/>
        </p:nvPicPr>
        <p:blipFill>
          <a:blip r:embed="rId2"/>
          <a:stretch>
            <a:fillRect/>
          </a:stretch>
        </p:blipFill>
        <p:spPr>
          <a:xfrm>
            <a:off x="0" y="1051560"/>
            <a:ext cx="12192000" cy="5806439"/>
          </a:xfrm>
          <a:prstGeom prst="rect">
            <a:avLst/>
          </a:prstGeom>
        </p:spPr>
      </p:pic>
      <p:sp>
        <p:nvSpPr>
          <p:cNvPr id="2" name="TextBox 1">
            <a:extLst>
              <a:ext uri="{FF2B5EF4-FFF2-40B4-BE49-F238E27FC236}">
                <a16:creationId xmlns:a16="http://schemas.microsoft.com/office/drawing/2014/main" id="{1F87487F-3017-4973-819A-6E226118C989}"/>
              </a:ext>
            </a:extLst>
          </p:cNvPr>
          <p:cNvSpPr txBox="1"/>
          <p:nvPr/>
        </p:nvSpPr>
        <p:spPr>
          <a:xfrm>
            <a:off x="3131820" y="228600"/>
            <a:ext cx="540639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Tiếng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đàn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10967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3A3C7C-1160-492C-8C0D-77F010B80E7B}"/>
              </a:ext>
            </a:extLst>
          </p:cNvPr>
          <p:cNvSpPr/>
          <p:nvPr/>
        </p:nvSpPr>
        <p:spPr>
          <a:xfrm>
            <a:off x="251460" y="36612"/>
            <a:ext cx="11567160" cy="5693866"/>
          </a:xfrm>
          <a:prstGeom prst="rect">
            <a:avLst/>
          </a:prstGeom>
        </p:spPr>
        <p:txBody>
          <a:bodyPr wrap="square">
            <a:spAutoFit/>
          </a:bodyPr>
          <a:lstStyle/>
          <a:p>
            <a:pPr algn="ctr"/>
            <a:r>
              <a:rPr lang="vi-VN" sz="3200" b="1" dirty="0">
                <a:latin typeface="inherit"/>
              </a:rPr>
              <a:t>Tiếng đàn</a:t>
            </a:r>
            <a:endParaRPr lang="vi-VN" sz="3200" dirty="0"/>
          </a:p>
          <a:p>
            <a:r>
              <a:rPr lang="en-US" sz="2800" dirty="0"/>
              <a:t>     </a:t>
            </a:r>
            <a:r>
              <a:rPr lang="vi-VN" sz="2800" dirty="0"/>
              <a:t>Thủy nhận cây đàn vi</a:t>
            </a:r>
            <a:r>
              <a:rPr lang="en-US" sz="2800" dirty="0"/>
              <a:t> </a:t>
            </a:r>
            <a:r>
              <a:rPr lang="vi-VN" sz="2800" dirty="0"/>
              <a:t>ô</a:t>
            </a:r>
            <a:r>
              <a:rPr lang="en-US" sz="2800" dirty="0"/>
              <a:t> </a:t>
            </a:r>
            <a:r>
              <a:rPr lang="vi-VN" sz="2800" dirty="0"/>
              <a:t>lông, lên dây và kéo thử vài nốt nhạc. Ánh đèn hắt lên khuôn mặt trắng trẻo của em. Em nâng đàn đặt lên vai. Khi ắc-sê vừa khẽ chạm vào những dây đàn thì như có phép lạ, những âm thanh trong trẻo vút bay lên giữa yên lặng của gian phòng. Vầng trán cô bé hơi tái đi nhưng gò má ửng hồng, đôi mắt sẫm màu hơn, làn mi rậm cong dài khẽ rung động.</a:t>
            </a:r>
          </a:p>
          <a:p>
            <a:r>
              <a:rPr lang="en-US" sz="2800" dirty="0"/>
              <a:t>     </a:t>
            </a:r>
            <a:r>
              <a:rPr lang="vi-VN" sz="2800" dirty="0"/>
              <a:t>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p>
          <a:p>
            <a:pPr algn="r"/>
            <a:r>
              <a:rPr lang="vi-VN" sz="2000" i="1" dirty="0">
                <a:latin typeface="inherit"/>
              </a:rPr>
              <a:t>Theo</a:t>
            </a:r>
            <a:r>
              <a:rPr lang="vi-VN" sz="2000" dirty="0"/>
              <a:t> </a:t>
            </a:r>
            <a:r>
              <a:rPr lang="vi-VN" sz="2000" b="1" dirty="0">
                <a:latin typeface="inherit"/>
              </a:rPr>
              <a:t>LƯU QUANG VŨ</a:t>
            </a:r>
            <a:endParaRPr lang="vi-VN" sz="2000" dirty="0"/>
          </a:p>
        </p:txBody>
      </p:sp>
      <p:grpSp>
        <p:nvGrpSpPr>
          <p:cNvPr id="19" name="Group 18">
            <a:extLst>
              <a:ext uri="{FF2B5EF4-FFF2-40B4-BE49-F238E27FC236}">
                <a16:creationId xmlns:a16="http://schemas.microsoft.com/office/drawing/2014/main" id="{901D6A2A-2607-4835-8688-61B656C0818E}"/>
              </a:ext>
            </a:extLst>
          </p:cNvPr>
          <p:cNvGrpSpPr/>
          <p:nvPr/>
        </p:nvGrpSpPr>
        <p:grpSpPr>
          <a:xfrm>
            <a:off x="240030" y="3086100"/>
            <a:ext cx="651510" cy="477143"/>
            <a:chOff x="1200150" y="6115050"/>
            <a:chExt cx="651510" cy="477143"/>
          </a:xfrm>
        </p:grpSpPr>
        <p:sp>
          <p:nvSpPr>
            <p:cNvPr id="10" name="Flowchart: Connector 9">
              <a:extLst>
                <a:ext uri="{FF2B5EF4-FFF2-40B4-BE49-F238E27FC236}">
                  <a16:creationId xmlns:a16="http://schemas.microsoft.com/office/drawing/2014/main" id="{4B53CBAF-A60E-4A55-8E4A-E5FCB647E25E}"/>
                </a:ext>
              </a:extLst>
            </p:cNvPr>
            <p:cNvSpPr/>
            <p:nvPr/>
          </p:nvSpPr>
          <p:spPr>
            <a:xfrm>
              <a:off x="1268730" y="6115050"/>
              <a:ext cx="411480" cy="461665"/>
            </a:xfrm>
            <a:prstGeom prst="flowChartConnector">
              <a:avLst/>
            </a:prstGeom>
            <a:solidFill>
              <a:schemeClr val="accent6">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C979B62-D4F5-4592-8064-1B580A947853}"/>
                </a:ext>
              </a:extLst>
            </p:cNvPr>
            <p:cNvSpPr txBox="1"/>
            <p:nvPr/>
          </p:nvSpPr>
          <p:spPr>
            <a:xfrm>
              <a:off x="1200150" y="6130528"/>
              <a:ext cx="651510" cy="461665"/>
            </a:xfrm>
            <a:prstGeom prst="rect">
              <a:avLst/>
            </a:prstGeom>
            <a:noFill/>
          </p:spPr>
          <p:txBody>
            <a:bodyPr wrap="square" rtlCol="0">
              <a:spAutoFit/>
            </a:bodyPr>
            <a:lstStyle/>
            <a:p>
              <a:r>
                <a:rPr lang="en-US" sz="2400" b="1" dirty="0">
                  <a:solidFill>
                    <a:srgbClr val="FF0000"/>
                  </a:solidFill>
                </a:rPr>
                <a:t>Đ2</a:t>
              </a:r>
            </a:p>
          </p:txBody>
        </p:sp>
      </p:grpSp>
      <p:grpSp>
        <p:nvGrpSpPr>
          <p:cNvPr id="18" name="Group 17">
            <a:extLst>
              <a:ext uri="{FF2B5EF4-FFF2-40B4-BE49-F238E27FC236}">
                <a16:creationId xmlns:a16="http://schemas.microsoft.com/office/drawing/2014/main" id="{4C2D905A-616B-4226-9D62-1A39772FC92B}"/>
              </a:ext>
            </a:extLst>
          </p:cNvPr>
          <p:cNvGrpSpPr/>
          <p:nvPr/>
        </p:nvGrpSpPr>
        <p:grpSpPr>
          <a:xfrm>
            <a:off x="220980" y="499348"/>
            <a:ext cx="567690" cy="491907"/>
            <a:chOff x="220980" y="6077188"/>
            <a:chExt cx="567690" cy="491907"/>
          </a:xfrm>
        </p:grpSpPr>
        <p:sp>
          <p:nvSpPr>
            <p:cNvPr id="12" name="Flowchart: Connector 11">
              <a:extLst>
                <a:ext uri="{FF2B5EF4-FFF2-40B4-BE49-F238E27FC236}">
                  <a16:creationId xmlns:a16="http://schemas.microsoft.com/office/drawing/2014/main" id="{7DB1BB9F-386F-487B-860B-8CA4A8905985}"/>
                </a:ext>
              </a:extLst>
            </p:cNvPr>
            <p:cNvSpPr/>
            <p:nvPr/>
          </p:nvSpPr>
          <p:spPr>
            <a:xfrm>
              <a:off x="278130" y="6107430"/>
              <a:ext cx="411480" cy="461665"/>
            </a:xfrm>
            <a:prstGeom prst="flowChartConnector">
              <a:avLst/>
            </a:prstGeom>
            <a:solidFill>
              <a:schemeClr val="accent6">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C6D9D63-EEA2-489D-9AC6-ADD36F9C31E8}"/>
                </a:ext>
              </a:extLst>
            </p:cNvPr>
            <p:cNvSpPr txBox="1"/>
            <p:nvPr/>
          </p:nvSpPr>
          <p:spPr>
            <a:xfrm>
              <a:off x="220980" y="6077188"/>
              <a:ext cx="567690" cy="461665"/>
            </a:xfrm>
            <a:prstGeom prst="rect">
              <a:avLst/>
            </a:prstGeom>
            <a:noFill/>
          </p:spPr>
          <p:txBody>
            <a:bodyPr wrap="square" rtlCol="0">
              <a:spAutoFit/>
            </a:bodyPr>
            <a:lstStyle/>
            <a:p>
              <a:r>
                <a:rPr lang="en-US" sz="2400" b="1" dirty="0">
                  <a:solidFill>
                    <a:srgbClr val="FF0000"/>
                  </a:solidFill>
                </a:rPr>
                <a:t>Đ1</a:t>
              </a:r>
            </a:p>
          </p:txBody>
        </p:sp>
      </p:grpSp>
      <p:cxnSp>
        <p:nvCxnSpPr>
          <p:cNvPr id="15" name="Straight Connector 14">
            <a:extLst>
              <a:ext uri="{FF2B5EF4-FFF2-40B4-BE49-F238E27FC236}">
                <a16:creationId xmlns:a16="http://schemas.microsoft.com/office/drawing/2014/main" id="{F01F9F66-011D-43D0-A2A7-8FE938DF1D96}"/>
              </a:ext>
            </a:extLst>
          </p:cNvPr>
          <p:cNvCxnSpPr>
            <a:cxnSpLocks/>
          </p:cNvCxnSpPr>
          <p:nvPr/>
        </p:nvCxnSpPr>
        <p:spPr>
          <a:xfrm flipH="1">
            <a:off x="4183380" y="2708910"/>
            <a:ext cx="171450" cy="400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A73CE5-7D43-4798-871B-D3DFEE3B012E}"/>
              </a:ext>
            </a:extLst>
          </p:cNvPr>
          <p:cNvCxnSpPr>
            <a:cxnSpLocks/>
          </p:cNvCxnSpPr>
          <p:nvPr/>
        </p:nvCxnSpPr>
        <p:spPr>
          <a:xfrm flipH="1">
            <a:off x="8873490" y="4872990"/>
            <a:ext cx="171450" cy="400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25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34D5C95-B4B4-4E79-9462-0AE12559862F}"/>
              </a:ext>
            </a:extLst>
          </p:cNvPr>
          <p:cNvGraphicFramePr>
            <a:graphicFrameLocks noGrp="1"/>
          </p:cNvGraphicFramePr>
          <p:nvPr>
            <p:extLst>
              <p:ext uri="{D42A27DB-BD31-4B8C-83A1-F6EECF244321}">
                <p14:modId xmlns:p14="http://schemas.microsoft.com/office/powerpoint/2010/main" val="2832514323"/>
              </p:ext>
            </p:extLst>
          </p:nvPr>
        </p:nvGraphicFramePr>
        <p:xfrm>
          <a:off x="495300" y="1145540"/>
          <a:ext cx="11201399" cy="371856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1662254142"/>
                    </a:ext>
                  </a:extLst>
                </a:gridCol>
                <a:gridCol w="3486150">
                  <a:extLst>
                    <a:ext uri="{9D8B030D-6E8A-4147-A177-3AD203B41FA5}">
                      <a16:colId xmlns:a16="http://schemas.microsoft.com/office/drawing/2014/main" val="2909841084"/>
                    </a:ext>
                  </a:extLst>
                </a:gridCol>
                <a:gridCol w="3409949">
                  <a:extLst>
                    <a:ext uri="{9D8B030D-6E8A-4147-A177-3AD203B41FA5}">
                      <a16:colId xmlns:a16="http://schemas.microsoft.com/office/drawing/2014/main" val="1087888533"/>
                    </a:ext>
                  </a:extLst>
                </a:gridCol>
              </a:tblGrid>
              <a:tr h="728980">
                <a:tc>
                  <a:txBody>
                    <a:bodyPr/>
                    <a:lstStyle/>
                    <a:p>
                      <a:pPr algn="ct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txBody>
                  <a:tcPr/>
                </a:tc>
                <a:tc>
                  <a:txBody>
                    <a:bodyPr/>
                    <a:lstStyle/>
                    <a:p>
                      <a:pPr algn="ct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1</a:t>
                      </a:r>
                    </a:p>
                  </a:txBody>
                  <a:tcPr/>
                </a:tc>
                <a:tc>
                  <a:txBody>
                    <a:bodyPr/>
                    <a:lstStyle/>
                    <a:p>
                      <a:pPr algn="ct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2</a:t>
                      </a:r>
                    </a:p>
                  </a:txBody>
                  <a:tcPr/>
                </a:tc>
                <a:extLst>
                  <a:ext uri="{0D108BD9-81ED-4DB2-BD59-A6C34878D82A}">
                    <a16:rowId xmlns:a16="http://schemas.microsoft.com/office/drawing/2014/main" val="2809208939"/>
                  </a:ext>
                </a:extLst>
              </a:tr>
              <a:tr h="370840">
                <a:tc>
                  <a:txBody>
                    <a:bodyPr/>
                    <a:lstStyle/>
                    <a:p>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endParaRPr lang="en-US" sz="4400" dirty="0">
                        <a:latin typeface="Times New Roman" panose="02020603050405020304" pitchFamily="18" charset="0"/>
                        <a:cs typeface="Times New Roman" panose="02020603050405020304" pitchFamily="18" charset="0"/>
                      </a:endParaRPr>
                    </a:p>
                  </a:txBody>
                  <a:tcPr/>
                </a:tc>
                <a:tc>
                  <a:txBody>
                    <a:bodyPr/>
                    <a:lstStyle/>
                    <a:p>
                      <a:endParaRPr lang="en-US" sz="4400" dirty="0">
                        <a:latin typeface="Times New Roman" panose="02020603050405020304" pitchFamily="18" charset="0"/>
                        <a:cs typeface="Times New Roman" panose="02020603050405020304" pitchFamily="18" charset="0"/>
                      </a:endParaRPr>
                    </a:p>
                  </a:txBody>
                  <a:tcPr/>
                </a:tc>
                <a:tc>
                  <a:txBody>
                    <a:bodyPr/>
                    <a:lstStyle/>
                    <a:p>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88608432"/>
                  </a:ext>
                </a:extLst>
              </a:tr>
              <a:tr h="505460">
                <a:tc>
                  <a:txBody>
                    <a:bodyPr/>
                    <a:lstStyle/>
                    <a:p>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endParaRPr lang="en-US" sz="4400" dirty="0">
                        <a:latin typeface="Times New Roman" panose="02020603050405020304" pitchFamily="18" charset="0"/>
                        <a:cs typeface="Times New Roman" panose="02020603050405020304" pitchFamily="18" charset="0"/>
                      </a:endParaRPr>
                    </a:p>
                  </a:txBody>
                  <a:tcPr/>
                </a:tc>
                <a:tc>
                  <a:txBody>
                    <a:bodyPr/>
                    <a:lstStyle/>
                    <a:p>
                      <a:endParaRPr lang="en-US" sz="4400">
                        <a:latin typeface="Times New Roman" panose="02020603050405020304" pitchFamily="18" charset="0"/>
                        <a:cs typeface="Times New Roman" panose="02020603050405020304" pitchFamily="18" charset="0"/>
                      </a:endParaRPr>
                    </a:p>
                  </a:txBody>
                  <a:tcPr/>
                </a:tc>
                <a:tc>
                  <a:txBody>
                    <a:bodyPr/>
                    <a:lstStyle/>
                    <a:p>
                      <a:endParaRPr lang="en-US" sz="4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6677985"/>
                  </a:ext>
                </a:extLst>
              </a:tr>
              <a:tr h="234739">
                <a:tc>
                  <a:txBody>
                    <a:bodyPr/>
                    <a:lstStyle/>
                    <a:p>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a:t>
                      </a:r>
                    </a:p>
                  </a:txBody>
                  <a:tcPr/>
                </a:tc>
                <a:tc>
                  <a:txBody>
                    <a:bodyPr/>
                    <a:lstStyle/>
                    <a:p>
                      <a:endParaRPr lang="en-US" sz="4400">
                        <a:latin typeface="Times New Roman" panose="02020603050405020304" pitchFamily="18" charset="0"/>
                        <a:cs typeface="Times New Roman" panose="02020603050405020304" pitchFamily="18" charset="0"/>
                      </a:endParaRPr>
                    </a:p>
                  </a:txBody>
                  <a:tcPr/>
                </a:tc>
                <a:tc>
                  <a:txBody>
                    <a:bodyPr/>
                    <a:lstStyle/>
                    <a:p>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3558821"/>
                  </a:ext>
                </a:extLst>
              </a:tr>
            </a:tbl>
          </a:graphicData>
        </a:graphic>
      </p:graphicFrame>
    </p:spTree>
    <p:extLst>
      <p:ext uri="{BB962C8B-B14F-4D97-AF65-F5344CB8AC3E}">
        <p14:creationId xmlns:p14="http://schemas.microsoft.com/office/powerpoint/2010/main" val="2589303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0DAD1999-464A-4AAD-96FB-7DB4638A3D37}"/>
              </a:ext>
            </a:extLst>
          </p:cNvPr>
          <p:cNvGrpSpPr>
            <a:grpSpLocks/>
          </p:cNvGrpSpPr>
          <p:nvPr/>
        </p:nvGrpSpPr>
        <p:grpSpPr bwMode="auto">
          <a:xfrm>
            <a:off x="0" y="19050"/>
            <a:ext cx="12192000" cy="6858000"/>
            <a:chOff x="0" y="0"/>
            <a:chExt cx="5760" cy="4320"/>
          </a:xfrm>
        </p:grpSpPr>
        <p:sp>
          <p:nvSpPr>
            <p:cNvPr id="7" name="Rectangle 5">
              <a:extLst>
                <a:ext uri="{FF2B5EF4-FFF2-40B4-BE49-F238E27FC236}">
                  <a16:creationId xmlns:a16="http://schemas.microsoft.com/office/drawing/2014/main" id="{003E7232-C041-4412-ABBD-4EA940C3C0C3}"/>
                </a:ext>
              </a:extLst>
            </p:cNvPr>
            <p:cNvSpPr>
              <a:spLocks noChangeArrowheads="1"/>
            </p:cNvSpPr>
            <p:nvPr/>
          </p:nvSpPr>
          <p:spPr bwMode="auto">
            <a:xfrm flipV="1">
              <a:off x="0" y="2112"/>
              <a:ext cx="2736"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8" name="Rectangle 6">
              <a:extLst>
                <a:ext uri="{FF2B5EF4-FFF2-40B4-BE49-F238E27FC236}">
                  <a16:creationId xmlns:a16="http://schemas.microsoft.com/office/drawing/2014/main" id="{FF7AB116-C906-49D1-AA3D-AA7C271888DA}"/>
                </a:ext>
              </a:extLst>
            </p:cNvPr>
            <p:cNvSpPr>
              <a:spLocks noChangeArrowheads="1"/>
            </p:cNvSpPr>
            <p:nvPr/>
          </p:nvSpPr>
          <p:spPr bwMode="auto">
            <a:xfrm flipH="1" flipV="1">
              <a:off x="2736" y="2112"/>
              <a:ext cx="3024"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9" name="Rectangle 7">
              <a:extLst>
                <a:ext uri="{FF2B5EF4-FFF2-40B4-BE49-F238E27FC236}">
                  <a16:creationId xmlns:a16="http://schemas.microsoft.com/office/drawing/2014/main" id="{9B150D42-9369-42FA-924E-CA1E29A42B89}"/>
                </a:ext>
              </a:extLst>
            </p:cNvPr>
            <p:cNvSpPr>
              <a:spLocks noChangeArrowheads="1"/>
            </p:cNvSpPr>
            <p:nvPr/>
          </p:nvSpPr>
          <p:spPr bwMode="auto">
            <a:xfrm>
              <a:off x="0" y="0"/>
              <a:ext cx="2736"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10" name="Rectangle 8">
              <a:extLst>
                <a:ext uri="{FF2B5EF4-FFF2-40B4-BE49-F238E27FC236}">
                  <a16:creationId xmlns:a16="http://schemas.microsoft.com/office/drawing/2014/main" id="{7C9C4E0F-AE8D-47BD-B0CA-24F3DABECAC6}"/>
                </a:ext>
              </a:extLst>
            </p:cNvPr>
            <p:cNvSpPr>
              <a:spLocks noChangeArrowheads="1"/>
            </p:cNvSpPr>
            <p:nvPr/>
          </p:nvSpPr>
          <p:spPr bwMode="auto">
            <a:xfrm flipH="1">
              <a:off x="2736" y="0"/>
              <a:ext cx="3024"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grpSp>
      <p:sp>
        <p:nvSpPr>
          <p:cNvPr id="2" name="Rectangle 1">
            <a:extLst>
              <a:ext uri="{FF2B5EF4-FFF2-40B4-BE49-F238E27FC236}">
                <a16:creationId xmlns:a16="http://schemas.microsoft.com/office/drawing/2014/main" id="{67B04654-58B3-4F03-887B-180D841E0812}"/>
              </a:ext>
            </a:extLst>
          </p:cNvPr>
          <p:cNvSpPr/>
          <p:nvPr/>
        </p:nvSpPr>
        <p:spPr>
          <a:xfrm>
            <a:off x="376548" y="752594"/>
            <a:ext cx="2126622" cy="646331"/>
          </a:xfrm>
          <a:prstGeom prst="rect">
            <a:avLst/>
          </a:prstGeom>
        </p:spPr>
        <p:txBody>
          <a:bodyPr wrap="square">
            <a:spAutoFit/>
          </a:bodyPr>
          <a:lstStyle/>
          <a:p>
            <a:r>
              <a:rPr lang="en-US" sz="3600" b="1" dirty="0" err="1">
                <a:solidFill>
                  <a:srgbClr val="002060"/>
                </a:solidFill>
                <a:latin typeface="Times New Roman" panose="02020603050405020304" pitchFamily="18" charset="0"/>
                <a:cs typeface="Times New Roman" panose="02020603050405020304" pitchFamily="18" charset="0"/>
              </a:rPr>
              <a:t>Từ</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khó</a:t>
            </a:r>
            <a:r>
              <a:rPr lang="en-US" sz="3600" b="1" dirty="0">
                <a:solidFill>
                  <a:srgbClr val="00206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C1BE72F0-D3FB-4CD4-9E8F-068C59B7B7FF}"/>
              </a:ext>
            </a:extLst>
          </p:cNvPr>
          <p:cNvSpPr txBox="1"/>
          <p:nvPr/>
        </p:nvSpPr>
        <p:spPr>
          <a:xfrm>
            <a:off x="2811780" y="1337310"/>
            <a:ext cx="4800600" cy="769441"/>
          </a:xfrm>
          <a:prstGeom prst="rect">
            <a:avLst/>
          </a:prstGeom>
          <a:noFill/>
        </p:spPr>
        <p:txBody>
          <a:bodyPr wrap="square" rtlCol="0">
            <a:spAutoFit/>
          </a:bodyPr>
          <a:lstStyle/>
          <a:p>
            <a:r>
              <a:rPr lang="en-US" sz="4400" b="1" i="1" dirty="0"/>
              <a:t>Vi ô </a:t>
            </a:r>
            <a:r>
              <a:rPr lang="en-US" sz="4400" b="1" i="1" dirty="0" err="1">
                <a:solidFill>
                  <a:srgbClr val="FF0000"/>
                </a:solidFill>
              </a:rPr>
              <a:t>l</a:t>
            </a:r>
            <a:r>
              <a:rPr lang="en-US" sz="4400" b="1" i="1" dirty="0" err="1"/>
              <a:t>ông</a:t>
            </a:r>
            <a:r>
              <a:rPr lang="en-US" sz="4400" b="1" i="1" dirty="0"/>
              <a:t>, </a:t>
            </a:r>
            <a:r>
              <a:rPr lang="en-US" sz="4400" b="1" i="1" dirty="0" err="1">
                <a:solidFill>
                  <a:srgbClr val="FF0000"/>
                </a:solidFill>
              </a:rPr>
              <a:t>n</a:t>
            </a:r>
            <a:r>
              <a:rPr lang="en-US" sz="4400" b="1" i="1" dirty="0" err="1"/>
              <a:t>ốt</a:t>
            </a:r>
            <a:r>
              <a:rPr lang="en-US" sz="4400" b="1" i="1" dirty="0"/>
              <a:t> </a:t>
            </a:r>
            <a:r>
              <a:rPr lang="en-US" sz="4400" b="1" i="1" dirty="0" err="1"/>
              <a:t>nhạc</a:t>
            </a:r>
            <a:endParaRPr lang="en-US" sz="4400" b="1" i="1" dirty="0"/>
          </a:p>
        </p:txBody>
      </p:sp>
    </p:spTree>
    <p:extLst>
      <p:ext uri="{BB962C8B-B14F-4D97-AF65-F5344CB8AC3E}">
        <p14:creationId xmlns:p14="http://schemas.microsoft.com/office/powerpoint/2010/main" val="257509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0DAD1999-464A-4AAD-96FB-7DB4638A3D37}"/>
              </a:ext>
            </a:extLst>
          </p:cNvPr>
          <p:cNvGrpSpPr>
            <a:grpSpLocks/>
          </p:cNvGrpSpPr>
          <p:nvPr/>
        </p:nvGrpSpPr>
        <p:grpSpPr bwMode="auto">
          <a:xfrm>
            <a:off x="0" y="-12423"/>
            <a:ext cx="12192000" cy="6858000"/>
            <a:chOff x="0" y="0"/>
            <a:chExt cx="5760" cy="4320"/>
          </a:xfrm>
        </p:grpSpPr>
        <p:sp>
          <p:nvSpPr>
            <p:cNvPr id="7" name="Rectangle 5">
              <a:extLst>
                <a:ext uri="{FF2B5EF4-FFF2-40B4-BE49-F238E27FC236}">
                  <a16:creationId xmlns:a16="http://schemas.microsoft.com/office/drawing/2014/main" id="{003E7232-C041-4412-ABBD-4EA940C3C0C3}"/>
                </a:ext>
              </a:extLst>
            </p:cNvPr>
            <p:cNvSpPr>
              <a:spLocks noChangeArrowheads="1"/>
            </p:cNvSpPr>
            <p:nvPr/>
          </p:nvSpPr>
          <p:spPr bwMode="auto">
            <a:xfrm flipV="1">
              <a:off x="0" y="2112"/>
              <a:ext cx="2736"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8" name="Rectangle 6">
              <a:extLst>
                <a:ext uri="{FF2B5EF4-FFF2-40B4-BE49-F238E27FC236}">
                  <a16:creationId xmlns:a16="http://schemas.microsoft.com/office/drawing/2014/main" id="{FF7AB116-C906-49D1-AA3D-AA7C271888DA}"/>
                </a:ext>
              </a:extLst>
            </p:cNvPr>
            <p:cNvSpPr>
              <a:spLocks noChangeArrowheads="1"/>
            </p:cNvSpPr>
            <p:nvPr/>
          </p:nvSpPr>
          <p:spPr bwMode="auto">
            <a:xfrm flipH="1" flipV="1">
              <a:off x="2736" y="2112"/>
              <a:ext cx="3024"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9" name="Rectangle 7">
              <a:extLst>
                <a:ext uri="{FF2B5EF4-FFF2-40B4-BE49-F238E27FC236}">
                  <a16:creationId xmlns:a16="http://schemas.microsoft.com/office/drawing/2014/main" id="{9B150D42-9369-42FA-924E-CA1E29A42B89}"/>
                </a:ext>
              </a:extLst>
            </p:cNvPr>
            <p:cNvSpPr>
              <a:spLocks noChangeArrowheads="1"/>
            </p:cNvSpPr>
            <p:nvPr/>
          </p:nvSpPr>
          <p:spPr bwMode="auto">
            <a:xfrm>
              <a:off x="0" y="0"/>
              <a:ext cx="2736"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10" name="Rectangle 8">
              <a:extLst>
                <a:ext uri="{FF2B5EF4-FFF2-40B4-BE49-F238E27FC236}">
                  <a16:creationId xmlns:a16="http://schemas.microsoft.com/office/drawing/2014/main" id="{7C9C4E0F-AE8D-47BD-B0CA-24F3DABECAC6}"/>
                </a:ext>
              </a:extLst>
            </p:cNvPr>
            <p:cNvSpPr>
              <a:spLocks noChangeArrowheads="1"/>
            </p:cNvSpPr>
            <p:nvPr/>
          </p:nvSpPr>
          <p:spPr bwMode="auto">
            <a:xfrm flipH="1">
              <a:off x="2736" y="0"/>
              <a:ext cx="3024"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grpSp>
      <p:sp>
        <p:nvSpPr>
          <p:cNvPr id="22" name="TextBox 21">
            <a:extLst>
              <a:ext uri="{FF2B5EF4-FFF2-40B4-BE49-F238E27FC236}">
                <a16:creationId xmlns:a16="http://schemas.microsoft.com/office/drawing/2014/main" id="{55FB1171-AB35-41BF-931B-C0A62244F905}"/>
              </a:ext>
            </a:extLst>
          </p:cNvPr>
          <p:cNvSpPr txBox="1"/>
          <p:nvPr/>
        </p:nvSpPr>
        <p:spPr>
          <a:xfrm>
            <a:off x="871537" y="1749415"/>
            <a:ext cx="11115675" cy="3416320"/>
          </a:xfrm>
          <a:prstGeom prst="rect">
            <a:avLst/>
          </a:prstGeom>
          <a:noFill/>
        </p:spPr>
        <p:txBody>
          <a:bodyPr wrap="square" rtlCol="0">
            <a:spAutoFit/>
          </a:bodyPr>
          <a:lstStyle/>
          <a:p>
            <a:r>
              <a:rPr lang="en-US" sz="5400" dirty="0">
                <a:solidFill>
                  <a:srgbClr val="002060"/>
                </a:solidFill>
                <a:latin typeface="Times New Roman" panose="02020603050405020304" pitchFamily="18" charset="0"/>
                <a:cs typeface="Times New Roman" panose="02020603050405020304" pitchFamily="18" charset="0"/>
              </a:rPr>
              <a:t>Khi </a:t>
            </a:r>
            <a:r>
              <a:rPr lang="en-US" sz="5400" dirty="0" err="1">
                <a:solidFill>
                  <a:srgbClr val="002060"/>
                </a:solidFill>
                <a:latin typeface="Times New Roman" panose="02020603050405020304" pitchFamily="18" charset="0"/>
                <a:cs typeface="Times New Roman" panose="02020603050405020304" pitchFamily="18" charset="0"/>
              </a:rPr>
              <a:t>ắc</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sê</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vừa</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khẽ</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chạm</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vào</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những</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sợi</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dây</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đàn</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thì</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như</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có</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phép</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lạ</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những</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âm</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thanh</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trong</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trẻo</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vút</a:t>
            </a:r>
            <a:r>
              <a:rPr lang="en-US" sz="5400" dirty="0">
                <a:solidFill>
                  <a:srgbClr val="002060"/>
                </a:solidFill>
                <a:latin typeface="Times New Roman" panose="02020603050405020304" pitchFamily="18" charset="0"/>
                <a:cs typeface="Times New Roman" panose="02020603050405020304" pitchFamily="18" charset="0"/>
              </a:rPr>
              <a:t> bay </a:t>
            </a:r>
            <a:r>
              <a:rPr lang="en-US" sz="5400" dirty="0" err="1">
                <a:solidFill>
                  <a:srgbClr val="002060"/>
                </a:solidFill>
                <a:latin typeface="Times New Roman" panose="02020603050405020304" pitchFamily="18" charset="0"/>
                <a:cs typeface="Times New Roman" panose="02020603050405020304" pitchFamily="18" charset="0"/>
              </a:rPr>
              <a:t>lên</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giữa</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yên</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lặng</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của</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gian</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phòng</a:t>
            </a:r>
            <a:r>
              <a:rPr lang="en-US" sz="5400" dirty="0">
                <a:solidFill>
                  <a:srgbClr val="002060"/>
                </a:solidFill>
                <a:latin typeface="Times New Roman" panose="02020603050405020304" pitchFamily="18" charset="0"/>
                <a:cs typeface="Times New Roman" panose="02020603050405020304" pitchFamily="18" charset="0"/>
              </a:rPr>
              <a:t>.</a:t>
            </a:r>
          </a:p>
        </p:txBody>
      </p:sp>
      <p:cxnSp>
        <p:nvCxnSpPr>
          <p:cNvPr id="23" name="Straight Connector 22">
            <a:extLst>
              <a:ext uri="{FF2B5EF4-FFF2-40B4-BE49-F238E27FC236}">
                <a16:creationId xmlns:a16="http://schemas.microsoft.com/office/drawing/2014/main" id="{1D74350E-0405-4A71-9C75-BF7D05BC607A}"/>
              </a:ext>
            </a:extLst>
          </p:cNvPr>
          <p:cNvCxnSpPr/>
          <p:nvPr/>
        </p:nvCxnSpPr>
        <p:spPr>
          <a:xfrm flipH="1">
            <a:off x="3117987" y="2628900"/>
            <a:ext cx="219075" cy="80010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C1B33FDA-6170-4497-9EF2-C859DA4A924D}"/>
              </a:ext>
            </a:extLst>
          </p:cNvPr>
          <p:cNvCxnSpPr/>
          <p:nvPr/>
        </p:nvCxnSpPr>
        <p:spPr>
          <a:xfrm flipH="1">
            <a:off x="8376615" y="2616477"/>
            <a:ext cx="219075" cy="80010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435CD2C4-C35F-4190-BA95-B477DA061146}"/>
              </a:ext>
            </a:extLst>
          </p:cNvPr>
          <p:cNvCxnSpPr/>
          <p:nvPr/>
        </p:nvCxnSpPr>
        <p:spPr>
          <a:xfrm flipH="1">
            <a:off x="5365470" y="3429000"/>
            <a:ext cx="219075" cy="80010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547809F-F392-440B-9EAF-EC504095C5EF}"/>
              </a:ext>
            </a:extLst>
          </p:cNvPr>
          <p:cNvCxnSpPr/>
          <p:nvPr/>
        </p:nvCxnSpPr>
        <p:spPr>
          <a:xfrm flipH="1">
            <a:off x="6611595" y="4286250"/>
            <a:ext cx="219075" cy="80010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C2A313FD-86AD-48CF-921A-BCDC3C59E2E6}"/>
              </a:ext>
            </a:extLst>
          </p:cNvPr>
          <p:cNvCxnSpPr/>
          <p:nvPr/>
        </p:nvCxnSpPr>
        <p:spPr>
          <a:xfrm flipH="1">
            <a:off x="6687795" y="4292049"/>
            <a:ext cx="219075" cy="80010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757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par>
                                <p:cTn id="11" presetID="5" presetClass="entr" presetSubtype="1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heckerboard(across)">
                                      <p:cBhvr>
                                        <p:cTn id="13" dur="500"/>
                                        <p:tgtEl>
                                          <p:spTgt spid="25"/>
                                        </p:tgtEl>
                                      </p:cBhvr>
                                    </p:animEffect>
                                  </p:childTnLst>
                                </p:cTn>
                              </p:par>
                              <p:par>
                                <p:cTn id="14" presetID="5"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heckerboard(across)">
                                      <p:cBhvr>
                                        <p:cTn id="16" dur="500"/>
                                        <p:tgtEl>
                                          <p:spTgt spid="26"/>
                                        </p:tgtEl>
                                      </p:cBhvr>
                                    </p:animEffect>
                                  </p:childTnLst>
                                </p:cTn>
                              </p:par>
                              <p:par>
                                <p:cTn id="17" presetID="5"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heckerboard(across)">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0DAD1999-464A-4AAD-96FB-7DB4638A3D37}"/>
              </a:ext>
            </a:extLst>
          </p:cNvPr>
          <p:cNvGrpSpPr>
            <a:grpSpLocks/>
          </p:cNvGrpSpPr>
          <p:nvPr/>
        </p:nvGrpSpPr>
        <p:grpSpPr bwMode="auto">
          <a:xfrm>
            <a:off x="0" y="0"/>
            <a:ext cx="12192000" cy="6858000"/>
            <a:chOff x="0" y="0"/>
            <a:chExt cx="5760" cy="4320"/>
          </a:xfrm>
        </p:grpSpPr>
        <p:sp>
          <p:nvSpPr>
            <p:cNvPr id="7" name="Rectangle 5">
              <a:extLst>
                <a:ext uri="{FF2B5EF4-FFF2-40B4-BE49-F238E27FC236}">
                  <a16:creationId xmlns:a16="http://schemas.microsoft.com/office/drawing/2014/main" id="{003E7232-C041-4412-ABBD-4EA940C3C0C3}"/>
                </a:ext>
              </a:extLst>
            </p:cNvPr>
            <p:cNvSpPr>
              <a:spLocks noChangeArrowheads="1"/>
            </p:cNvSpPr>
            <p:nvPr/>
          </p:nvSpPr>
          <p:spPr bwMode="auto">
            <a:xfrm flipV="1">
              <a:off x="0" y="2112"/>
              <a:ext cx="2736"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8" name="Rectangle 6">
              <a:extLst>
                <a:ext uri="{FF2B5EF4-FFF2-40B4-BE49-F238E27FC236}">
                  <a16:creationId xmlns:a16="http://schemas.microsoft.com/office/drawing/2014/main" id="{FF7AB116-C906-49D1-AA3D-AA7C271888DA}"/>
                </a:ext>
              </a:extLst>
            </p:cNvPr>
            <p:cNvSpPr>
              <a:spLocks noChangeArrowheads="1"/>
            </p:cNvSpPr>
            <p:nvPr/>
          </p:nvSpPr>
          <p:spPr bwMode="auto">
            <a:xfrm flipH="1" flipV="1">
              <a:off x="2736" y="2112"/>
              <a:ext cx="3024"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9" name="Rectangle 7">
              <a:extLst>
                <a:ext uri="{FF2B5EF4-FFF2-40B4-BE49-F238E27FC236}">
                  <a16:creationId xmlns:a16="http://schemas.microsoft.com/office/drawing/2014/main" id="{9B150D42-9369-42FA-924E-CA1E29A42B89}"/>
                </a:ext>
              </a:extLst>
            </p:cNvPr>
            <p:cNvSpPr>
              <a:spLocks noChangeArrowheads="1"/>
            </p:cNvSpPr>
            <p:nvPr/>
          </p:nvSpPr>
          <p:spPr bwMode="auto">
            <a:xfrm>
              <a:off x="0" y="0"/>
              <a:ext cx="2736"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10" name="Rectangle 8">
              <a:extLst>
                <a:ext uri="{FF2B5EF4-FFF2-40B4-BE49-F238E27FC236}">
                  <a16:creationId xmlns:a16="http://schemas.microsoft.com/office/drawing/2014/main" id="{7C9C4E0F-AE8D-47BD-B0CA-24F3DABECAC6}"/>
                </a:ext>
              </a:extLst>
            </p:cNvPr>
            <p:cNvSpPr>
              <a:spLocks noChangeArrowheads="1"/>
            </p:cNvSpPr>
            <p:nvPr/>
          </p:nvSpPr>
          <p:spPr bwMode="auto">
            <a:xfrm flipH="1">
              <a:off x="2736" y="0"/>
              <a:ext cx="3024"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grpSp>
      <p:sp>
        <p:nvSpPr>
          <p:cNvPr id="11" name="TextBox 10">
            <a:extLst>
              <a:ext uri="{FF2B5EF4-FFF2-40B4-BE49-F238E27FC236}">
                <a16:creationId xmlns:a16="http://schemas.microsoft.com/office/drawing/2014/main" id="{A19E2A38-9615-4268-8D69-EF9A507C5B00}"/>
              </a:ext>
            </a:extLst>
          </p:cNvPr>
          <p:cNvSpPr txBox="1"/>
          <p:nvPr/>
        </p:nvSpPr>
        <p:spPr>
          <a:xfrm>
            <a:off x="1192695" y="1356552"/>
            <a:ext cx="10197547" cy="2308324"/>
          </a:xfrm>
          <a:prstGeom prst="rect">
            <a:avLst/>
          </a:prstGeom>
          <a:noFill/>
        </p:spPr>
        <p:txBody>
          <a:bodyPr wrap="square">
            <a:spAutoFit/>
          </a:bodyPr>
          <a:lstStyle/>
          <a:p>
            <a:r>
              <a:rPr lang="en-US" sz="4800" dirty="0" err="1">
                <a:solidFill>
                  <a:srgbClr val="002060"/>
                </a:solidFill>
                <a:latin typeface="Times New Roman" panose="02020603050405020304" pitchFamily="18" charset="0"/>
                <a:cs typeface="Times New Roman" panose="02020603050405020304" pitchFamily="18" charset="0"/>
              </a:rPr>
              <a:t>Dưới</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đường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lũ</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trẻ</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đang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rủ</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nhau</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thả</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những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chiếc</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thuyền</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gấp</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bằng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giấy</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trên</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những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vũng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nước</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mưa</a:t>
            </a:r>
            <a:r>
              <a:rPr lang="en-US" sz="4800" dirty="0">
                <a:solidFill>
                  <a:srgbClr val="002060"/>
                </a:solidFill>
                <a:latin typeface="Times New Roman" panose="02020603050405020304" pitchFamily="18" charset="0"/>
                <a:cs typeface="Times New Roman" panose="02020603050405020304" pitchFamily="18" charset="0"/>
              </a:rPr>
              <a:t>.</a:t>
            </a:r>
          </a:p>
        </p:txBody>
      </p:sp>
      <p:cxnSp>
        <p:nvCxnSpPr>
          <p:cNvPr id="12" name="Straight Connector 11">
            <a:extLst>
              <a:ext uri="{FF2B5EF4-FFF2-40B4-BE49-F238E27FC236}">
                <a16:creationId xmlns:a16="http://schemas.microsoft.com/office/drawing/2014/main" id="{3D382D27-7897-4E62-BB15-B075BFBCF855}"/>
              </a:ext>
            </a:extLst>
          </p:cNvPr>
          <p:cNvCxnSpPr/>
          <p:nvPr/>
        </p:nvCxnSpPr>
        <p:spPr>
          <a:xfrm flipH="1">
            <a:off x="4360377" y="1406388"/>
            <a:ext cx="219075" cy="80010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509979A-FE2B-4EFF-9888-2A214B4D198C}"/>
              </a:ext>
            </a:extLst>
          </p:cNvPr>
          <p:cNvCxnSpPr/>
          <p:nvPr/>
        </p:nvCxnSpPr>
        <p:spPr>
          <a:xfrm flipH="1">
            <a:off x="9571778" y="2175014"/>
            <a:ext cx="219075" cy="80010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06FB8D2E-1CF8-4E18-A5C9-52E53FFFEB3E}"/>
              </a:ext>
            </a:extLst>
          </p:cNvPr>
          <p:cNvCxnSpPr/>
          <p:nvPr/>
        </p:nvCxnSpPr>
        <p:spPr>
          <a:xfrm flipH="1">
            <a:off x="6941233" y="2933700"/>
            <a:ext cx="219075" cy="80010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A82E4A16-0C35-4BD1-A979-B55265FED53B}"/>
              </a:ext>
            </a:extLst>
          </p:cNvPr>
          <p:cNvCxnSpPr/>
          <p:nvPr/>
        </p:nvCxnSpPr>
        <p:spPr>
          <a:xfrm flipH="1">
            <a:off x="7014121" y="2927076"/>
            <a:ext cx="219075" cy="800100"/>
          </a:xfrm>
          <a:prstGeom prst="line">
            <a:avLst/>
          </a:prstGeom>
          <a:ln w="28575">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801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heckerboard(across)">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 Violin Tuner tốt nhất hiện nay - Cửa Hàng Bán Đàn Violin, Đàn Vi Ô  Lông, Đàn Vĩ Cầm, Đàn Violon, Giá Rẻ">
            <a:extLst>
              <a:ext uri="{FF2B5EF4-FFF2-40B4-BE49-F238E27FC236}">
                <a16:creationId xmlns:a16="http://schemas.microsoft.com/office/drawing/2014/main" id="{E3B5E7E5-190E-4C07-9ADF-284F6B738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76" y="9524"/>
            <a:ext cx="7977188" cy="6848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7ADB67-6901-4426-A1DB-1AF58701E658}"/>
              </a:ext>
            </a:extLst>
          </p:cNvPr>
          <p:cNvSpPr txBox="1"/>
          <p:nvPr/>
        </p:nvSpPr>
        <p:spPr>
          <a:xfrm>
            <a:off x="371475" y="3371850"/>
            <a:ext cx="2466975"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Lên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dây</a:t>
            </a:r>
            <a:endParaRPr lang="en-US" sz="4800" b="1" dirty="0">
              <a:latin typeface="Times New Roman" panose="02020603050405020304" pitchFamily="18" charset="0"/>
              <a:cs typeface="Times New Roman" panose="02020603050405020304" pitchFamily="18" charset="0"/>
            </a:endParaRPr>
          </a:p>
        </p:txBody>
      </p:sp>
      <p:sp>
        <p:nvSpPr>
          <p:cNvPr id="5" name="Arrow: Right 4">
            <a:extLst>
              <a:ext uri="{FF2B5EF4-FFF2-40B4-BE49-F238E27FC236}">
                <a16:creationId xmlns:a16="http://schemas.microsoft.com/office/drawing/2014/main" id="{25519E0E-9D3D-4CDA-9440-547F9A5F6F7B}"/>
              </a:ext>
            </a:extLst>
          </p:cNvPr>
          <p:cNvSpPr/>
          <p:nvPr/>
        </p:nvSpPr>
        <p:spPr>
          <a:xfrm>
            <a:off x="2838450" y="3676650"/>
            <a:ext cx="1181100" cy="3619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548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àn violin Kapok MV005 4/4 - Feeling music school">
            <a:extLst>
              <a:ext uri="{FF2B5EF4-FFF2-40B4-BE49-F238E27FC236}">
                <a16:creationId xmlns:a16="http://schemas.microsoft.com/office/drawing/2014/main" id="{E25E4806-0F84-4E4D-9425-3F85CD474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6567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E0914B-DBC1-4FC9-9DB2-B894D495BBC3}"/>
              </a:ext>
            </a:extLst>
          </p:cNvPr>
          <p:cNvSpPr txBox="1"/>
          <p:nvPr/>
        </p:nvSpPr>
        <p:spPr>
          <a:xfrm>
            <a:off x="8020050" y="638175"/>
            <a:ext cx="2867025"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Ắc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sê</a:t>
            </a:r>
            <a:endParaRPr lang="en-US" sz="4800" b="1" dirty="0">
              <a:latin typeface="Times New Roman" panose="02020603050405020304" pitchFamily="18" charset="0"/>
              <a:cs typeface="Times New Roman" panose="02020603050405020304" pitchFamily="18" charset="0"/>
            </a:endParaRPr>
          </a:p>
        </p:txBody>
      </p:sp>
      <p:sp>
        <p:nvSpPr>
          <p:cNvPr id="5" name="Arrow: Left 4">
            <a:extLst>
              <a:ext uri="{FF2B5EF4-FFF2-40B4-BE49-F238E27FC236}">
                <a16:creationId xmlns:a16="http://schemas.microsoft.com/office/drawing/2014/main" id="{2EA3CF76-ED68-4D4E-9947-33A5E5A5C1AF}"/>
              </a:ext>
            </a:extLst>
          </p:cNvPr>
          <p:cNvSpPr/>
          <p:nvPr/>
        </p:nvSpPr>
        <p:spPr>
          <a:xfrm>
            <a:off x="5181600" y="1009651"/>
            <a:ext cx="2581275" cy="114300"/>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360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nh - k3">
            <a:hlinkClick r:id="" action="ppaction://media"/>
            <a:extLst>
              <a:ext uri="{FF2B5EF4-FFF2-40B4-BE49-F238E27FC236}">
                <a16:creationId xmlns:a16="http://schemas.microsoft.com/office/drawing/2014/main" id="{1BD32E97-B37B-4143-89C2-A85F10AC696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035174" y="5159375"/>
            <a:ext cx="536575" cy="406400"/>
          </a:xfrm>
        </p:spPr>
      </p:pic>
      <p:grpSp>
        <p:nvGrpSpPr>
          <p:cNvPr id="5" name="Group 4">
            <a:extLst>
              <a:ext uri="{FF2B5EF4-FFF2-40B4-BE49-F238E27FC236}">
                <a16:creationId xmlns:a16="http://schemas.microsoft.com/office/drawing/2014/main" id="{A225E7B9-E8EC-4A12-AAAD-3E527C516DA1}"/>
              </a:ext>
            </a:extLst>
          </p:cNvPr>
          <p:cNvGrpSpPr>
            <a:grpSpLocks/>
          </p:cNvGrpSpPr>
          <p:nvPr/>
        </p:nvGrpSpPr>
        <p:grpSpPr bwMode="auto">
          <a:xfrm>
            <a:off x="0" y="19050"/>
            <a:ext cx="12192000" cy="6858000"/>
            <a:chOff x="0" y="0"/>
            <a:chExt cx="5760" cy="4320"/>
          </a:xfrm>
        </p:grpSpPr>
        <p:sp>
          <p:nvSpPr>
            <p:cNvPr id="6" name="Rectangle 5">
              <a:extLst>
                <a:ext uri="{FF2B5EF4-FFF2-40B4-BE49-F238E27FC236}">
                  <a16:creationId xmlns:a16="http://schemas.microsoft.com/office/drawing/2014/main" id="{CEE7C437-3D53-4DD0-B8E6-0CF5460F93D7}"/>
                </a:ext>
              </a:extLst>
            </p:cNvPr>
            <p:cNvSpPr>
              <a:spLocks noChangeArrowheads="1"/>
            </p:cNvSpPr>
            <p:nvPr/>
          </p:nvSpPr>
          <p:spPr bwMode="auto">
            <a:xfrm flipV="1">
              <a:off x="0" y="2112"/>
              <a:ext cx="2736"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7" name="Rectangle 6">
              <a:extLst>
                <a:ext uri="{FF2B5EF4-FFF2-40B4-BE49-F238E27FC236}">
                  <a16:creationId xmlns:a16="http://schemas.microsoft.com/office/drawing/2014/main" id="{FE82E7BC-24DA-406B-943A-98DF1E34DAA2}"/>
                </a:ext>
              </a:extLst>
            </p:cNvPr>
            <p:cNvSpPr>
              <a:spLocks noChangeArrowheads="1"/>
            </p:cNvSpPr>
            <p:nvPr/>
          </p:nvSpPr>
          <p:spPr bwMode="auto">
            <a:xfrm flipH="1" flipV="1">
              <a:off x="2736" y="2112"/>
              <a:ext cx="3024"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8" name="Rectangle 7">
              <a:extLst>
                <a:ext uri="{FF2B5EF4-FFF2-40B4-BE49-F238E27FC236}">
                  <a16:creationId xmlns:a16="http://schemas.microsoft.com/office/drawing/2014/main" id="{1BE8D928-250E-431A-A2F2-EB28640AD770}"/>
                </a:ext>
              </a:extLst>
            </p:cNvPr>
            <p:cNvSpPr>
              <a:spLocks noChangeArrowheads="1"/>
            </p:cNvSpPr>
            <p:nvPr/>
          </p:nvSpPr>
          <p:spPr bwMode="auto">
            <a:xfrm>
              <a:off x="0" y="0"/>
              <a:ext cx="2736"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9" name="Rectangle 8">
              <a:extLst>
                <a:ext uri="{FF2B5EF4-FFF2-40B4-BE49-F238E27FC236}">
                  <a16:creationId xmlns:a16="http://schemas.microsoft.com/office/drawing/2014/main" id="{249C3FCB-A71C-4D5B-B62D-2F1A6BA7DA3E}"/>
                </a:ext>
              </a:extLst>
            </p:cNvPr>
            <p:cNvSpPr>
              <a:spLocks noChangeArrowheads="1"/>
            </p:cNvSpPr>
            <p:nvPr/>
          </p:nvSpPr>
          <p:spPr bwMode="auto">
            <a:xfrm flipH="1">
              <a:off x="2736" y="0"/>
              <a:ext cx="3024"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grpSp>
    </p:spTree>
    <p:extLst>
      <p:ext uri="{BB962C8B-B14F-4D97-AF65-F5344CB8AC3E}">
        <p14:creationId xmlns:p14="http://schemas.microsoft.com/office/powerpoint/2010/main" val="336226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àn">
            <a:hlinkClick r:id="" action="ppaction://media"/>
            <a:extLst>
              <a:ext uri="{FF2B5EF4-FFF2-40B4-BE49-F238E27FC236}">
                <a16:creationId xmlns:a16="http://schemas.microsoft.com/office/drawing/2014/main" id="{42A86AFB-C565-46B3-82CF-66BCFB5F39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84075" cy="6858000"/>
          </a:xfrm>
          <a:prstGeom prst="rect">
            <a:avLst/>
          </a:prstGeom>
        </p:spPr>
      </p:pic>
    </p:spTree>
    <p:extLst>
      <p:ext uri="{BB962C8B-B14F-4D97-AF65-F5344CB8AC3E}">
        <p14:creationId xmlns:p14="http://schemas.microsoft.com/office/powerpoint/2010/main" val="338349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0DAD1999-464A-4AAD-96FB-7DB4638A3D37}"/>
              </a:ext>
            </a:extLst>
          </p:cNvPr>
          <p:cNvGrpSpPr>
            <a:grpSpLocks/>
          </p:cNvGrpSpPr>
          <p:nvPr/>
        </p:nvGrpSpPr>
        <p:grpSpPr bwMode="auto">
          <a:xfrm>
            <a:off x="0" y="19050"/>
            <a:ext cx="12192000" cy="6858000"/>
            <a:chOff x="0" y="0"/>
            <a:chExt cx="5760" cy="4320"/>
          </a:xfrm>
        </p:grpSpPr>
        <p:sp>
          <p:nvSpPr>
            <p:cNvPr id="7" name="Rectangle 5">
              <a:extLst>
                <a:ext uri="{FF2B5EF4-FFF2-40B4-BE49-F238E27FC236}">
                  <a16:creationId xmlns:a16="http://schemas.microsoft.com/office/drawing/2014/main" id="{003E7232-C041-4412-ABBD-4EA940C3C0C3}"/>
                </a:ext>
              </a:extLst>
            </p:cNvPr>
            <p:cNvSpPr>
              <a:spLocks noChangeArrowheads="1"/>
            </p:cNvSpPr>
            <p:nvPr/>
          </p:nvSpPr>
          <p:spPr bwMode="auto">
            <a:xfrm flipV="1">
              <a:off x="0" y="2112"/>
              <a:ext cx="2736"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8" name="Rectangle 6">
              <a:extLst>
                <a:ext uri="{FF2B5EF4-FFF2-40B4-BE49-F238E27FC236}">
                  <a16:creationId xmlns:a16="http://schemas.microsoft.com/office/drawing/2014/main" id="{FF7AB116-C906-49D1-AA3D-AA7C271888DA}"/>
                </a:ext>
              </a:extLst>
            </p:cNvPr>
            <p:cNvSpPr>
              <a:spLocks noChangeArrowheads="1"/>
            </p:cNvSpPr>
            <p:nvPr/>
          </p:nvSpPr>
          <p:spPr bwMode="auto">
            <a:xfrm flipH="1" flipV="1">
              <a:off x="2736" y="2112"/>
              <a:ext cx="3024"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9" name="Rectangle 7">
              <a:extLst>
                <a:ext uri="{FF2B5EF4-FFF2-40B4-BE49-F238E27FC236}">
                  <a16:creationId xmlns:a16="http://schemas.microsoft.com/office/drawing/2014/main" id="{9B150D42-9369-42FA-924E-CA1E29A42B89}"/>
                </a:ext>
              </a:extLst>
            </p:cNvPr>
            <p:cNvSpPr>
              <a:spLocks noChangeArrowheads="1"/>
            </p:cNvSpPr>
            <p:nvPr/>
          </p:nvSpPr>
          <p:spPr bwMode="auto">
            <a:xfrm>
              <a:off x="0" y="0"/>
              <a:ext cx="2736"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10" name="Rectangle 8">
              <a:extLst>
                <a:ext uri="{FF2B5EF4-FFF2-40B4-BE49-F238E27FC236}">
                  <a16:creationId xmlns:a16="http://schemas.microsoft.com/office/drawing/2014/main" id="{7C9C4E0F-AE8D-47BD-B0CA-24F3DABECAC6}"/>
                </a:ext>
              </a:extLst>
            </p:cNvPr>
            <p:cNvSpPr>
              <a:spLocks noChangeArrowheads="1"/>
            </p:cNvSpPr>
            <p:nvPr/>
          </p:nvSpPr>
          <p:spPr bwMode="auto">
            <a:xfrm flipH="1">
              <a:off x="2736" y="0"/>
              <a:ext cx="3024"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grpSp>
      <p:sp>
        <p:nvSpPr>
          <p:cNvPr id="2" name="TextBox 1">
            <a:extLst>
              <a:ext uri="{FF2B5EF4-FFF2-40B4-BE49-F238E27FC236}">
                <a16:creationId xmlns:a16="http://schemas.microsoft.com/office/drawing/2014/main" id="{A9DC206C-0F46-4D6B-914C-2ED7971CC507}"/>
              </a:ext>
            </a:extLst>
          </p:cNvPr>
          <p:cNvSpPr txBox="1"/>
          <p:nvPr/>
        </p:nvSpPr>
        <p:spPr>
          <a:xfrm>
            <a:off x="457200" y="697230"/>
            <a:ext cx="3051810" cy="646331"/>
          </a:xfrm>
          <a:prstGeom prst="rect">
            <a:avLst/>
          </a:prstGeom>
          <a:noFill/>
        </p:spPr>
        <p:txBody>
          <a:bodyPr wrap="square" rtlCol="0">
            <a:spAutoFit/>
          </a:bodyPr>
          <a:lstStyle/>
          <a:p>
            <a:r>
              <a:rPr lang="en-US" sz="3600" b="1" dirty="0"/>
              <a:t>* </a:t>
            </a:r>
            <a:r>
              <a:rPr lang="en-US" sz="3600" b="1" dirty="0" err="1"/>
              <a:t>Luyện</a:t>
            </a:r>
            <a:r>
              <a:rPr lang="en-US" sz="3600" b="1" dirty="0"/>
              <a:t> </a:t>
            </a:r>
            <a:r>
              <a:rPr lang="en-US" sz="3600" b="1" dirty="0" err="1"/>
              <a:t>đọc</a:t>
            </a:r>
            <a:endParaRPr lang="en-US" sz="3600" b="1" dirty="0"/>
          </a:p>
        </p:txBody>
      </p:sp>
    </p:spTree>
    <p:extLst>
      <p:ext uri="{BB962C8B-B14F-4D97-AF65-F5344CB8AC3E}">
        <p14:creationId xmlns:p14="http://schemas.microsoft.com/office/powerpoint/2010/main" val="1033546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658AA-1EF2-443A-A5F3-FA65856896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C5E6DE-8E06-42EF-8ACD-53FC05DDB3A3}"/>
              </a:ext>
            </a:extLst>
          </p:cNvPr>
          <p:cNvSpPr>
            <a:spLocks noGrp="1"/>
          </p:cNvSpPr>
          <p:nvPr>
            <p:ph idx="1"/>
          </p:nvPr>
        </p:nvSpPr>
        <p:spPr/>
        <p:txBody>
          <a:bodyPr/>
          <a:lstStyle/>
          <a:p>
            <a:endParaRPr lang="en-US"/>
          </a:p>
        </p:txBody>
      </p:sp>
      <p:pic>
        <p:nvPicPr>
          <p:cNvPr id="4098" name="Picture 2" descr="Cập nhật với hơn 84 về hình nền powerpoint cảm ơn cuối slide -  cdgdbentre.edu.vn">
            <a:extLst>
              <a:ext uri="{FF2B5EF4-FFF2-40B4-BE49-F238E27FC236}">
                <a16:creationId xmlns:a16="http://schemas.microsoft.com/office/drawing/2014/main" id="{E0C5E230-EEC8-40B4-A6BF-6C89A9926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61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 tiết 78+ về hình nền baboi mới nhất - cdgdbentre.edu.vn">
            <a:extLst>
              <a:ext uri="{FF2B5EF4-FFF2-40B4-BE49-F238E27FC236}">
                <a16:creationId xmlns:a16="http://schemas.microsoft.com/office/drawing/2014/main" id="{9A63761F-A04C-4237-9F4A-C70D1054B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96"/>
            <a:ext cx="12187237" cy="68361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75DBF05-E459-4526-B6CA-B7AC6BF2AA93}"/>
              </a:ext>
            </a:extLst>
          </p:cNvPr>
          <p:cNvSpPr/>
          <p:nvPr/>
        </p:nvSpPr>
        <p:spPr>
          <a:xfrm>
            <a:off x="1066800" y="1205210"/>
            <a:ext cx="5543550" cy="1446550"/>
          </a:xfrm>
          <a:prstGeom prst="rect">
            <a:avLst/>
          </a:prstGeom>
          <a:noFill/>
        </p:spPr>
        <p:txBody>
          <a:bodyPr wrap="square" lIns="91440" tIns="45720" rIns="91440" bIns="45720">
            <a:spAutoFit/>
          </a:bodyPr>
          <a:lstStyle/>
          <a:p>
            <a:pPr algn="ctr"/>
            <a:r>
              <a:rPr lang="en-US" sz="8800" b="1" cap="none" spc="0" dirty="0" err="1">
                <a:ln w="0"/>
                <a:solidFill>
                  <a:srgbClr val="C00000"/>
                </a:solidFill>
                <a:effectLst>
                  <a:outerShdw blurRad="38100" dist="19050" dir="2700000" algn="tl" rotWithShape="0">
                    <a:schemeClr val="dk1">
                      <a:alpha val="40000"/>
                    </a:schemeClr>
                  </a:outerShdw>
                </a:effectLst>
              </a:rPr>
              <a:t>Trò</a:t>
            </a:r>
            <a:r>
              <a:rPr lang="en-US" sz="8800" b="1" cap="none" spc="0" dirty="0">
                <a:ln w="0"/>
                <a:solidFill>
                  <a:srgbClr val="C00000"/>
                </a:solidFill>
                <a:effectLst>
                  <a:outerShdw blurRad="38100" dist="19050" dir="2700000" algn="tl" rotWithShape="0">
                    <a:schemeClr val="dk1">
                      <a:alpha val="40000"/>
                    </a:schemeClr>
                  </a:outerShdw>
                </a:effectLst>
              </a:rPr>
              <a:t> </a:t>
            </a:r>
            <a:r>
              <a:rPr lang="en-US" sz="8800" b="1" cap="none" spc="0" dirty="0" err="1">
                <a:ln w="0"/>
                <a:solidFill>
                  <a:srgbClr val="C00000"/>
                </a:solidFill>
                <a:effectLst>
                  <a:outerShdw blurRad="38100" dist="19050" dir="2700000" algn="tl" rotWithShape="0">
                    <a:schemeClr val="dk1">
                      <a:alpha val="40000"/>
                    </a:schemeClr>
                  </a:outerShdw>
                </a:effectLst>
              </a:rPr>
              <a:t>chơi</a:t>
            </a:r>
            <a:endParaRPr lang="en-US" sz="8800" b="1" cap="none" spc="0" dirty="0">
              <a:ln w="0"/>
              <a:solidFill>
                <a:srgbClr val="C00000"/>
              </a:solidFill>
              <a:effectLst>
                <a:outerShdw blurRad="38100" dist="19050" dir="2700000" algn="tl" rotWithShape="0">
                  <a:schemeClr val="dk1">
                    <a:alpha val="40000"/>
                  </a:schemeClr>
                </a:outerShdw>
              </a:effectLst>
            </a:endParaRPr>
          </a:p>
        </p:txBody>
      </p:sp>
      <p:sp>
        <p:nvSpPr>
          <p:cNvPr id="2" name="Rectangle 1">
            <a:extLst>
              <a:ext uri="{FF2B5EF4-FFF2-40B4-BE49-F238E27FC236}">
                <a16:creationId xmlns:a16="http://schemas.microsoft.com/office/drawing/2014/main" id="{AEBE5690-A4E4-4D04-A520-1E8703C99276}"/>
              </a:ext>
            </a:extLst>
          </p:cNvPr>
          <p:cNvSpPr/>
          <p:nvPr/>
        </p:nvSpPr>
        <p:spPr>
          <a:xfrm>
            <a:off x="3866866" y="2529185"/>
            <a:ext cx="6724934" cy="1862048"/>
          </a:xfrm>
          <a:prstGeom prst="rect">
            <a:avLst/>
          </a:prstGeom>
          <a:noFill/>
        </p:spPr>
        <p:txBody>
          <a:bodyPr wrap="square" lIns="91440" tIns="45720" rIns="91440" bIns="45720">
            <a:spAutoFit/>
          </a:bodyPr>
          <a:lstStyle/>
          <a:p>
            <a:pPr algn="ctr"/>
            <a:r>
              <a:rPr lang="en-US" sz="11500" b="1" i="1" cap="none" spc="0" dirty="0" err="1">
                <a:ln w="0"/>
                <a:solidFill>
                  <a:srgbClr val="002060"/>
                </a:solidFill>
                <a:effectLst>
                  <a:outerShdw blurRad="38100" dist="19050" dir="2700000" algn="tl" rotWithShape="0">
                    <a:schemeClr val="dk1">
                      <a:alpha val="40000"/>
                    </a:schemeClr>
                  </a:outerShdw>
                </a:effectLst>
              </a:rPr>
              <a:t>Tiếp</a:t>
            </a:r>
            <a:r>
              <a:rPr lang="en-US" sz="11500" b="1" i="1" cap="none" spc="0" dirty="0">
                <a:ln w="0"/>
                <a:solidFill>
                  <a:srgbClr val="002060"/>
                </a:solidFill>
                <a:effectLst>
                  <a:outerShdw blurRad="38100" dist="19050" dir="2700000" algn="tl" rotWithShape="0">
                    <a:schemeClr val="dk1">
                      <a:alpha val="40000"/>
                    </a:schemeClr>
                  </a:outerShdw>
                </a:effectLst>
              </a:rPr>
              <a:t> </a:t>
            </a:r>
            <a:r>
              <a:rPr lang="en-US" sz="11500" b="1" i="1" cap="none" spc="0" dirty="0" err="1">
                <a:ln w="0"/>
                <a:solidFill>
                  <a:srgbClr val="002060"/>
                </a:solidFill>
                <a:effectLst>
                  <a:outerShdw blurRad="38100" dist="19050" dir="2700000" algn="tl" rotWithShape="0">
                    <a:schemeClr val="dk1">
                      <a:alpha val="40000"/>
                    </a:schemeClr>
                  </a:outerShdw>
                </a:effectLst>
              </a:rPr>
              <a:t>sức</a:t>
            </a:r>
            <a:endParaRPr lang="en-US" sz="11500" b="1" i="1" cap="none" spc="0" dirty="0">
              <a:ln w="0"/>
              <a:solidFill>
                <a:srgbClr val="002060"/>
              </a:solidFill>
              <a:effectLst>
                <a:outerShdw blurRad="38100" dist="19050" dir="2700000" algn="tl" rotWithShape="0">
                  <a:schemeClr val="dk1">
                    <a:alpha val="40000"/>
                  </a:schemeClr>
                </a:outerShdw>
              </a:effectLst>
            </a:endParaRPr>
          </a:p>
        </p:txBody>
      </p:sp>
      <p:sp>
        <p:nvSpPr>
          <p:cNvPr id="11" name="WordArt 226">
            <a:extLst>
              <a:ext uri="{FF2B5EF4-FFF2-40B4-BE49-F238E27FC236}">
                <a16:creationId xmlns:a16="http://schemas.microsoft.com/office/drawing/2014/main" id="{D4C87105-C1CE-4046-AF79-2A7831D820F1}"/>
              </a:ext>
            </a:extLst>
          </p:cNvPr>
          <p:cNvSpPr>
            <a:spLocks noChangeArrowheads="1" noChangeShapeType="1" noTextEdit="1"/>
          </p:cNvSpPr>
          <p:nvPr/>
        </p:nvSpPr>
        <p:spPr bwMode="auto">
          <a:xfrm>
            <a:off x="2514601" y="312420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panose="020B7200000000000000" pitchFamily="34" charset="0"/>
            </a:endParaRPr>
          </a:p>
        </p:txBody>
      </p:sp>
      <p:sp>
        <p:nvSpPr>
          <p:cNvPr id="30" name="WordArt 226">
            <a:extLst>
              <a:ext uri="{FF2B5EF4-FFF2-40B4-BE49-F238E27FC236}">
                <a16:creationId xmlns:a16="http://schemas.microsoft.com/office/drawing/2014/main" id="{0CA4F229-DF66-42F1-A640-FA0DB7CB9A24}"/>
              </a:ext>
            </a:extLst>
          </p:cNvPr>
          <p:cNvSpPr>
            <a:spLocks noChangeArrowheads="1" noChangeShapeType="1" noTextEdit="1"/>
          </p:cNvSpPr>
          <p:nvPr/>
        </p:nvSpPr>
        <p:spPr bwMode="auto">
          <a:xfrm>
            <a:off x="2519364" y="610235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panose="020B7200000000000000" pitchFamily="34" charset="0"/>
            </a:endParaRPr>
          </a:p>
        </p:txBody>
      </p:sp>
    </p:spTree>
    <p:extLst>
      <p:ext uri="{BB962C8B-B14F-4D97-AF65-F5344CB8AC3E}">
        <p14:creationId xmlns:p14="http://schemas.microsoft.com/office/powerpoint/2010/main" val="378875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13C99C-263D-43CA-A29F-C1E779672D10}"/>
              </a:ext>
            </a:extLst>
          </p:cNvPr>
          <p:cNvPicPr>
            <a:picLocks noChangeAspect="1"/>
          </p:cNvPicPr>
          <p:nvPr/>
        </p:nvPicPr>
        <p:blipFill>
          <a:blip r:embed="rId2"/>
          <a:stretch>
            <a:fillRect/>
          </a:stretch>
        </p:blipFill>
        <p:spPr>
          <a:xfrm>
            <a:off x="1" y="2857"/>
            <a:ext cx="5634989" cy="4283393"/>
          </a:xfrm>
          <a:prstGeom prst="rect">
            <a:avLst/>
          </a:prstGeom>
        </p:spPr>
      </p:pic>
      <p:pic>
        <p:nvPicPr>
          <p:cNvPr id="6" name="Picture 5">
            <a:extLst>
              <a:ext uri="{FF2B5EF4-FFF2-40B4-BE49-F238E27FC236}">
                <a16:creationId xmlns:a16="http://schemas.microsoft.com/office/drawing/2014/main" id="{0DE491B2-CE6B-4188-9942-ACACCE29ABF3}"/>
              </a:ext>
            </a:extLst>
          </p:cNvPr>
          <p:cNvPicPr>
            <a:picLocks noChangeAspect="1"/>
          </p:cNvPicPr>
          <p:nvPr/>
        </p:nvPicPr>
        <p:blipFill>
          <a:blip r:embed="rId3"/>
          <a:stretch>
            <a:fillRect/>
          </a:stretch>
        </p:blipFill>
        <p:spPr>
          <a:xfrm>
            <a:off x="6096000" y="4763"/>
            <a:ext cx="5996940" cy="4761547"/>
          </a:xfrm>
          <a:prstGeom prst="rect">
            <a:avLst/>
          </a:prstGeom>
        </p:spPr>
      </p:pic>
      <p:sp>
        <p:nvSpPr>
          <p:cNvPr id="7" name="TextBox 6">
            <a:extLst>
              <a:ext uri="{FF2B5EF4-FFF2-40B4-BE49-F238E27FC236}">
                <a16:creationId xmlns:a16="http://schemas.microsoft.com/office/drawing/2014/main" id="{188C8A84-CDC7-422D-8166-B83A16ADEEA6}"/>
              </a:ext>
            </a:extLst>
          </p:cNvPr>
          <p:cNvSpPr txBox="1"/>
          <p:nvPr/>
        </p:nvSpPr>
        <p:spPr>
          <a:xfrm>
            <a:off x="1245870" y="4583430"/>
            <a:ext cx="2617470" cy="830997"/>
          </a:xfrm>
          <a:prstGeom prst="rect">
            <a:avLst/>
          </a:prstGeom>
          <a:noFill/>
        </p:spPr>
        <p:txBody>
          <a:bodyPr wrap="square" rtlCol="0">
            <a:spAutoFit/>
          </a:bodyPr>
          <a:lstStyle/>
          <a:p>
            <a:r>
              <a:rPr lang="en-US" sz="4800" b="1" dirty="0" err="1">
                <a:solidFill>
                  <a:srgbClr val="FF0000"/>
                </a:solidFill>
              </a:rPr>
              <a:t>Vẽ</a:t>
            </a:r>
            <a:endParaRPr lang="en-US" sz="4800" b="1" dirty="0">
              <a:solidFill>
                <a:srgbClr val="FF0000"/>
              </a:solidFill>
            </a:endParaRPr>
          </a:p>
        </p:txBody>
      </p:sp>
      <p:sp>
        <p:nvSpPr>
          <p:cNvPr id="8" name="TextBox 7">
            <a:extLst>
              <a:ext uri="{FF2B5EF4-FFF2-40B4-BE49-F238E27FC236}">
                <a16:creationId xmlns:a16="http://schemas.microsoft.com/office/drawing/2014/main" id="{4BC14328-F48A-47C1-AF07-F9477529DA78}"/>
              </a:ext>
            </a:extLst>
          </p:cNvPr>
          <p:cNvSpPr txBox="1"/>
          <p:nvPr/>
        </p:nvSpPr>
        <p:spPr>
          <a:xfrm>
            <a:off x="8126730" y="4572000"/>
            <a:ext cx="3497580" cy="646331"/>
          </a:xfrm>
          <a:prstGeom prst="rect">
            <a:avLst/>
          </a:prstGeom>
          <a:noFill/>
        </p:spPr>
        <p:txBody>
          <a:bodyPr wrap="square" rtlCol="0">
            <a:spAutoFit/>
          </a:bodyPr>
          <a:lstStyle/>
          <a:p>
            <a:r>
              <a:rPr lang="en-US" sz="3600" b="1" dirty="0" err="1">
                <a:solidFill>
                  <a:srgbClr val="FF0000"/>
                </a:solidFill>
              </a:rPr>
              <a:t>Diễn</a:t>
            </a:r>
            <a:r>
              <a:rPr lang="en-US" sz="3600" b="1" dirty="0">
                <a:solidFill>
                  <a:srgbClr val="FF0000"/>
                </a:solidFill>
              </a:rPr>
              <a:t> </a:t>
            </a:r>
            <a:r>
              <a:rPr lang="en-US" sz="3600" b="1" dirty="0" err="1">
                <a:solidFill>
                  <a:srgbClr val="FF0000"/>
                </a:solidFill>
              </a:rPr>
              <a:t>kịch</a:t>
            </a:r>
            <a:endParaRPr lang="en-US" sz="3600" b="1" dirty="0">
              <a:solidFill>
                <a:srgbClr val="FF0000"/>
              </a:solidFill>
            </a:endParaRPr>
          </a:p>
        </p:txBody>
      </p:sp>
    </p:spTree>
    <p:extLst>
      <p:ext uri="{BB962C8B-B14F-4D97-AF65-F5344CB8AC3E}">
        <p14:creationId xmlns:p14="http://schemas.microsoft.com/office/powerpoint/2010/main" val="15986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FA77A-BE4C-4B1E-9ECA-4E8372FCCE9C}"/>
              </a:ext>
            </a:extLst>
          </p:cNvPr>
          <p:cNvPicPr>
            <a:picLocks noChangeAspect="1"/>
          </p:cNvPicPr>
          <p:nvPr/>
        </p:nvPicPr>
        <p:blipFill>
          <a:blip r:embed="rId2"/>
          <a:stretch>
            <a:fillRect/>
          </a:stretch>
        </p:blipFill>
        <p:spPr>
          <a:xfrm>
            <a:off x="1" y="-1905"/>
            <a:ext cx="5429249" cy="5845492"/>
          </a:xfrm>
          <a:prstGeom prst="rect">
            <a:avLst/>
          </a:prstGeom>
        </p:spPr>
      </p:pic>
      <p:pic>
        <p:nvPicPr>
          <p:cNvPr id="5" name="Picture 4">
            <a:extLst>
              <a:ext uri="{FF2B5EF4-FFF2-40B4-BE49-F238E27FC236}">
                <a16:creationId xmlns:a16="http://schemas.microsoft.com/office/drawing/2014/main" id="{C721FF36-83D0-4C99-8B9D-227FC74955A0}"/>
              </a:ext>
            </a:extLst>
          </p:cNvPr>
          <p:cNvPicPr>
            <a:picLocks noChangeAspect="1"/>
          </p:cNvPicPr>
          <p:nvPr/>
        </p:nvPicPr>
        <p:blipFill>
          <a:blip r:embed="rId3"/>
          <a:stretch>
            <a:fillRect/>
          </a:stretch>
        </p:blipFill>
        <p:spPr>
          <a:xfrm>
            <a:off x="6400800" y="-26670"/>
            <a:ext cx="6084570" cy="6061710"/>
          </a:xfrm>
          <a:prstGeom prst="rect">
            <a:avLst/>
          </a:prstGeom>
        </p:spPr>
      </p:pic>
      <p:sp>
        <p:nvSpPr>
          <p:cNvPr id="6" name="TextBox 5">
            <a:extLst>
              <a:ext uri="{FF2B5EF4-FFF2-40B4-BE49-F238E27FC236}">
                <a16:creationId xmlns:a16="http://schemas.microsoft.com/office/drawing/2014/main" id="{F1337EC4-BA9E-4F7C-890B-2FDB33A4B9A1}"/>
              </a:ext>
            </a:extLst>
          </p:cNvPr>
          <p:cNvSpPr txBox="1"/>
          <p:nvPr/>
        </p:nvSpPr>
        <p:spPr>
          <a:xfrm>
            <a:off x="1325880" y="5843587"/>
            <a:ext cx="2434590" cy="646331"/>
          </a:xfrm>
          <a:prstGeom prst="rect">
            <a:avLst/>
          </a:prstGeom>
          <a:noFill/>
        </p:spPr>
        <p:txBody>
          <a:bodyPr wrap="square" rtlCol="0">
            <a:spAutoFit/>
          </a:bodyPr>
          <a:lstStyle/>
          <a:p>
            <a:r>
              <a:rPr lang="en-US" sz="3600" b="1" dirty="0" err="1">
                <a:solidFill>
                  <a:srgbClr val="FF0000"/>
                </a:solidFill>
              </a:rPr>
              <a:t>Hát</a:t>
            </a:r>
            <a:endParaRPr lang="en-US" sz="3600" b="1" dirty="0">
              <a:solidFill>
                <a:srgbClr val="FF0000"/>
              </a:solidFill>
            </a:endParaRPr>
          </a:p>
        </p:txBody>
      </p:sp>
      <p:sp>
        <p:nvSpPr>
          <p:cNvPr id="7" name="TextBox 6">
            <a:extLst>
              <a:ext uri="{FF2B5EF4-FFF2-40B4-BE49-F238E27FC236}">
                <a16:creationId xmlns:a16="http://schemas.microsoft.com/office/drawing/2014/main" id="{B9F54218-F0E8-44DD-ACBC-8FE81A561859}"/>
              </a:ext>
            </a:extLst>
          </p:cNvPr>
          <p:cNvSpPr txBox="1"/>
          <p:nvPr/>
        </p:nvSpPr>
        <p:spPr>
          <a:xfrm>
            <a:off x="8138160" y="5843587"/>
            <a:ext cx="1977390" cy="584775"/>
          </a:xfrm>
          <a:prstGeom prst="rect">
            <a:avLst/>
          </a:prstGeom>
          <a:noFill/>
        </p:spPr>
        <p:txBody>
          <a:bodyPr wrap="square" rtlCol="0">
            <a:spAutoFit/>
          </a:bodyPr>
          <a:lstStyle/>
          <a:p>
            <a:r>
              <a:rPr lang="en-US" sz="3200" b="1" dirty="0" err="1">
                <a:solidFill>
                  <a:srgbClr val="FF0000"/>
                </a:solidFill>
              </a:rPr>
              <a:t>Đánh</a:t>
            </a:r>
            <a:r>
              <a:rPr lang="en-US" sz="3200" b="1" dirty="0">
                <a:solidFill>
                  <a:srgbClr val="FF0000"/>
                </a:solidFill>
              </a:rPr>
              <a:t> </a:t>
            </a:r>
            <a:r>
              <a:rPr lang="en-US" sz="3200" b="1" dirty="0" err="1">
                <a:solidFill>
                  <a:srgbClr val="FF0000"/>
                </a:solidFill>
              </a:rPr>
              <a:t>đàn</a:t>
            </a:r>
            <a:endParaRPr lang="en-US" sz="3200" b="1" dirty="0">
              <a:solidFill>
                <a:srgbClr val="FF0000"/>
              </a:solidFill>
            </a:endParaRPr>
          </a:p>
        </p:txBody>
      </p:sp>
    </p:spTree>
    <p:extLst>
      <p:ext uri="{BB962C8B-B14F-4D97-AF65-F5344CB8AC3E}">
        <p14:creationId xmlns:p14="http://schemas.microsoft.com/office/powerpoint/2010/main" val="244908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DBB52-08A0-4121-8295-2776357BCCE7}"/>
              </a:ext>
            </a:extLst>
          </p:cNvPr>
          <p:cNvPicPr>
            <a:picLocks noChangeAspect="1"/>
          </p:cNvPicPr>
          <p:nvPr/>
        </p:nvPicPr>
        <p:blipFill>
          <a:blip r:embed="rId2"/>
          <a:stretch>
            <a:fillRect/>
          </a:stretch>
        </p:blipFill>
        <p:spPr>
          <a:xfrm>
            <a:off x="4377690" y="3326130"/>
            <a:ext cx="5143500" cy="3531870"/>
          </a:xfrm>
          <a:prstGeom prst="rect">
            <a:avLst/>
          </a:prstGeom>
        </p:spPr>
      </p:pic>
      <p:pic>
        <p:nvPicPr>
          <p:cNvPr id="6" name="Picture 5">
            <a:extLst>
              <a:ext uri="{FF2B5EF4-FFF2-40B4-BE49-F238E27FC236}">
                <a16:creationId xmlns:a16="http://schemas.microsoft.com/office/drawing/2014/main" id="{691D2D54-2F8F-4B87-A4CE-46D37AB25F2C}"/>
              </a:ext>
            </a:extLst>
          </p:cNvPr>
          <p:cNvPicPr>
            <a:picLocks noChangeAspect="1"/>
          </p:cNvPicPr>
          <p:nvPr/>
        </p:nvPicPr>
        <p:blipFill>
          <a:blip r:embed="rId3"/>
          <a:stretch>
            <a:fillRect/>
          </a:stretch>
        </p:blipFill>
        <p:spPr>
          <a:xfrm>
            <a:off x="-229553" y="-209550"/>
            <a:ext cx="5053013" cy="5044440"/>
          </a:xfrm>
          <a:prstGeom prst="rect">
            <a:avLst/>
          </a:prstGeom>
        </p:spPr>
      </p:pic>
      <p:pic>
        <p:nvPicPr>
          <p:cNvPr id="7" name="Picture 6">
            <a:extLst>
              <a:ext uri="{FF2B5EF4-FFF2-40B4-BE49-F238E27FC236}">
                <a16:creationId xmlns:a16="http://schemas.microsoft.com/office/drawing/2014/main" id="{CD9371BB-A785-41F4-BC44-5117FB8064CC}"/>
              </a:ext>
            </a:extLst>
          </p:cNvPr>
          <p:cNvPicPr>
            <a:picLocks noChangeAspect="1"/>
          </p:cNvPicPr>
          <p:nvPr/>
        </p:nvPicPr>
        <p:blipFill>
          <a:blip r:embed="rId4"/>
          <a:stretch>
            <a:fillRect/>
          </a:stretch>
        </p:blipFill>
        <p:spPr>
          <a:xfrm>
            <a:off x="6789420" y="0"/>
            <a:ext cx="5783580" cy="3531870"/>
          </a:xfrm>
          <a:prstGeom prst="rect">
            <a:avLst/>
          </a:prstGeom>
        </p:spPr>
      </p:pic>
      <p:sp>
        <p:nvSpPr>
          <p:cNvPr id="8" name="TextBox 7">
            <a:extLst>
              <a:ext uri="{FF2B5EF4-FFF2-40B4-BE49-F238E27FC236}">
                <a16:creationId xmlns:a16="http://schemas.microsoft.com/office/drawing/2014/main" id="{22901C77-43C5-4F45-9051-ABAE4ED92A23}"/>
              </a:ext>
            </a:extLst>
          </p:cNvPr>
          <p:cNvSpPr txBox="1"/>
          <p:nvPr/>
        </p:nvSpPr>
        <p:spPr>
          <a:xfrm>
            <a:off x="891540" y="4480560"/>
            <a:ext cx="2640330" cy="584775"/>
          </a:xfrm>
          <a:prstGeom prst="rect">
            <a:avLst/>
          </a:prstGeom>
          <a:noFill/>
        </p:spPr>
        <p:txBody>
          <a:bodyPr wrap="square" rtlCol="0">
            <a:spAutoFit/>
          </a:bodyPr>
          <a:lstStyle/>
          <a:p>
            <a:r>
              <a:rPr lang="en-US" sz="3200" b="1" dirty="0" err="1">
                <a:solidFill>
                  <a:srgbClr val="FF0000"/>
                </a:solidFill>
              </a:rPr>
              <a:t>Biểu</a:t>
            </a:r>
            <a:r>
              <a:rPr lang="en-US" sz="3200" b="1" dirty="0">
                <a:solidFill>
                  <a:srgbClr val="FF0000"/>
                </a:solidFill>
              </a:rPr>
              <a:t> </a:t>
            </a:r>
            <a:r>
              <a:rPr lang="en-US" sz="3200" b="1" dirty="0" err="1">
                <a:solidFill>
                  <a:srgbClr val="FF0000"/>
                </a:solidFill>
              </a:rPr>
              <a:t>diễn</a:t>
            </a:r>
            <a:r>
              <a:rPr lang="en-US" sz="3200" b="1" dirty="0">
                <a:solidFill>
                  <a:srgbClr val="FF0000"/>
                </a:solidFill>
              </a:rPr>
              <a:t> </a:t>
            </a:r>
            <a:r>
              <a:rPr lang="en-US" sz="3200" b="1" dirty="0" err="1">
                <a:solidFill>
                  <a:srgbClr val="FF0000"/>
                </a:solidFill>
              </a:rPr>
              <a:t>xiếc</a:t>
            </a:r>
            <a:endParaRPr lang="en-US" sz="3200" b="1" dirty="0">
              <a:solidFill>
                <a:srgbClr val="FF0000"/>
              </a:solidFill>
            </a:endParaRPr>
          </a:p>
        </p:txBody>
      </p:sp>
      <p:sp>
        <p:nvSpPr>
          <p:cNvPr id="10" name="TextBox 9">
            <a:extLst>
              <a:ext uri="{FF2B5EF4-FFF2-40B4-BE49-F238E27FC236}">
                <a16:creationId xmlns:a16="http://schemas.microsoft.com/office/drawing/2014/main" id="{6E7E1380-34BC-48EA-8A83-1881598D9462}"/>
              </a:ext>
            </a:extLst>
          </p:cNvPr>
          <p:cNvSpPr txBox="1"/>
          <p:nvPr/>
        </p:nvSpPr>
        <p:spPr>
          <a:xfrm>
            <a:off x="5143500" y="731520"/>
            <a:ext cx="1234440" cy="1077218"/>
          </a:xfrm>
          <a:prstGeom prst="rect">
            <a:avLst/>
          </a:prstGeom>
          <a:noFill/>
        </p:spPr>
        <p:txBody>
          <a:bodyPr wrap="square" rtlCol="0">
            <a:spAutoFit/>
          </a:bodyPr>
          <a:lstStyle/>
          <a:p>
            <a:r>
              <a:rPr lang="en-US" sz="3200" b="1" dirty="0" err="1">
                <a:solidFill>
                  <a:srgbClr val="FF0000"/>
                </a:solidFill>
              </a:rPr>
              <a:t>Múa</a:t>
            </a:r>
            <a:r>
              <a:rPr lang="en-US" sz="3200" b="1" dirty="0">
                <a:solidFill>
                  <a:srgbClr val="FF0000"/>
                </a:solidFill>
              </a:rPr>
              <a:t> </a:t>
            </a:r>
            <a:r>
              <a:rPr lang="en-US" sz="3200" b="1" dirty="0" err="1">
                <a:solidFill>
                  <a:srgbClr val="FF0000"/>
                </a:solidFill>
              </a:rPr>
              <a:t>sạp</a:t>
            </a:r>
            <a:endParaRPr lang="en-US" sz="3200" b="1" dirty="0">
              <a:solidFill>
                <a:srgbClr val="FF0000"/>
              </a:solidFill>
            </a:endParaRPr>
          </a:p>
        </p:txBody>
      </p:sp>
      <p:sp>
        <p:nvSpPr>
          <p:cNvPr id="11" name="TextBox 10">
            <a:extLst>
              <a:ext uri="{FF2B5EF4-FFF2-40B4-BE49-F238E27FC236}">
                <a16:creationId xmlns:a16="http://schemas.microsoft.com/office/drawing/2014/main" id="{A2F90EA2-EFC1-40F4-B633-8A81FA54D011}"/>
              </a:ext>
            </a:extLst>
          </p:cNvPr>
          <p:cNvSpPr txBox="1"/>
          <p:nvPr/>
        </p:nvSpPr>
        <p:spPr>
          <a:xfrm>
            <a:off x="9521190" y="4849892"/>
            <a:ext cx="1428750" cy="1077218"/>
          </a:xfrm>
          <a:prstGeom prst="rect">
            <a:avLst/>
          </a:prstGeom>
          <a:noFill/>
        </p:spPr>
        <p:txBody>
          <a:bodyPr wrap="square" rtlCol="0">
            <a:spAutoFit/>
          </a:bodyPr>
          <a:lstStyle/>
          <a:p>
            <a:r>
              <a:rPr lang="en-US" sz="3200" b="1" dirty="0" err="1">
                <a:solidFill>
                  <a:srgbClr val="FF0000"/>
                </a:solidFill>
              </a:rPr>
              <a:t>Tạc</a:t>
            </a:r>
            <a:r>
              <a:rPr lang="en-US" sz="3200" b="1" dirty="0">
                <a:solidFill>
                  <a:srgbClr val="FF0000"/>
                </a:solidFill>
              </a:rPr>
              <a:t> </a:t>
            </a:r>
            <a:r>
              <a:rPr lang="en-US" sz="3200" b="1" dirty="0" err="1">
                <a:solidFill>
                  <a:srgbClr val="FF0000"/>
                </a:solidFill>
              </a:rPr>
              <a:t>tượng</a:t>
            </a:r>
            <a:endParaRPr lang="en-US" sz="3200" b="1" dirty="0">
              <a:solidFill>
                <a:srgbClr val="FF0000"/>
              </a:solidFill>
            </a:endParaRPr>
          </a:p>
        </p:txBody>
      </p:sp>
      <p:sp>
        <p:nvSpPr>
          <p:cNvPr id="12" name="Arrow: Right 11">
            <a:extLst>
              <a:ext uri="{FF2B5EF4-FFF2-40B4-BE49-F238E27FC236}">
                <a16:creationId xmlns:a16="http://schemas.microsoft.com/office/drawing/2014/main" id="{932F1B0D-1118-4C14-BE5E-A271B6633868}"/>
              </a:ext>
            </a:extLst>
          </p:cNvPr>
          <p:cNvSpPr/>
          <p:nvPr/>
        </p:nvSpPr>
        <p:spPr>
          <a:xfrm>
            <a:off x="6297930" y="1177290"/>
            <a:ext cx="857250" cy="148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61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0DAD1999-464A-4AAD-96FB-7DB4638A3D37}"/>
              </a:ext>
            </a:extLst>
          </p:cNvPr>
          <p:cNvGrpSpPr>
            <a:grpSpLocks/>
          </p:cNvGrpSpPr>
          <p:nvPr/>
        </p:nvGrpSpPr>
        <p:grpSpPr bwMode="auto">
          <a:xfrm>
            <a:off x="0" y="19050"/>
            <a:ext cx="12192000" cy="6858000"/>
            <a:chOff x="0" y="0"/>
            <a:chExt cx="5760" cy="4320"/>
          </a:xfrm>
        </p:grpSpPr>
        <p:sp>
          <p:nvSpPr>
            <p:cNvPr id="7" name="Rectangle 5">
              <a:extLst>
                <a:ext uri="{FF2B5EF4-FFF2-40B4-BE49-F238E27FC236}">
                  <a16:creationId xmlns:a16="http://schemas.microsoft.com/office/drawing/2014/main" id="{003E7232-C041-4412-ABBD-4EA940C3C0C3}"/>
                </a:ext>
              </a:extLst>
            </p:cNvPr>
            <p:cNvSpPr>
              <a:spLocks noChangeArrowheads="1"/>
            </p:cNvSpPr>
            <p:nvPr/>
          </p:nvSpPr>
          <p:spPr bwMode="auto">
            <a:xfrm flipV="1">
              <a:off x="0" y="2112"/>
              <a:ext cx="2736"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8" name="Rectangle 6">
              <a:extLst>
                <a:ext uri="{FF2B5EF4-FFF2-40B4-BE49-F238E27FC236}">
                  <a16:creationId xmlns:a16="http://schemas.microsoft.com/office/drawing/2014/main" id="{FF7AB116-C906-49D1-AA3D-AA7C271888DA}"/>
                </a:ext>
              </a:extLst>
            </p:cNvPr>
            <p:cNvSpPr>
              <a:spLocks noChangeArrowheads="1"/>
            </p:cNvSpPr>
            <p:nvPr/>
          </p:nvSpPr>
          <p:spPr bwMode="auto">
            <a:xfrm flipH="1" flipV="1">
              <a:off x="2736" y="2112"/>
              <a:ext cx="3024" cy="2208"/>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9" name="Rectangle 7">
              <a:extLst>
                <a:ext uri="{FF2B5EF4-FFF2-40B4-BE49-F238E27FC236}">
                  <a16:creationId xmlns:a16="http://schemas.microsoft.com/office/drawing/2014/main" id="{9B150D42-9369-42FA-924E-CA1E29A42B89}"/>
                </a:ext>
              </a:extLst>
            </p:cNvPr>
            <p:cNvSpPr>
              <a:spLocks noChangeArrowheads="1"/>
            </p:cNvSpPr>
            <p:nvPr/>
          </p:nvSpPr>
          <p:spPr bwMode="auto">
            <a:xfrm>
              <a:off x="0" y="0"/>
              <a:ext cx="2736"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sp>
          <p:nvSpPr>
            <p:cNvPr id="10" name="Rectangle 8">
              <a:extLst>
                <a:ext uri="{FF2B5EF4-FFF2-40B4-BE49-F238E27FC236}">
                  <a16:creationId xmlns:a16="http://schemas.microsoft.com/office/drawing/2014/main" id="{7C9C4E0F-AE8D-47BD-B0CA-24F3DABECAC6}"/>
                </a:ext>
              </a:extLst>
            </p:cNvPr>
            <p:cNvSpPr>
              <a:spLocks noChangeArrowheads="1"/>
            </p:cNvSpPr>
            <p:nvPr/>
          </p:nvSpPr>
          <p:spPr bwMode="auto">
            <a:xfrm flipH="1">
              <a:off x="2736" y="0"/>
              <a:ext cx="3024" cy="2112"/>
            </a:xfrm>
            <a:prstGeom prst="rect">
              <a:avLst/>
            </a:prstGeom>
            <a:gradFill rotWithShape="1">
              <a:gsLst>
                <a:gs pos="0">
                  <a:srgbClr val="CCFFCC"/>
                </a:gs>
                <a:gs pos="50000">
                  <a:srgbClr val="FFFFFF"/>
                </a:gs>
                <a:gs pos="100000">
                  <a:srgbClr val="CCFF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VnTime" panose="020B7200000000000000" pitchFamily="34" charset="0"/>
              </a:endParaRPr>
            </a:p>
          </p:txBody>
        </p:sp>
      </p:grpSp>
      <p:sp>
        <p:nvSpPr>
          <p:cNvPr id="4" name="TextBox 3">
            <a:extLst>
              <a:ext uri="{FF2B5EF4-FFF2-40B4-BE49-F238E27FC236}">
                <a16:creationId xmlns:a16="http://schemas.microsoft.com/office/drawing/2014/main" id="{14D6BECB-4461-4CEE-BDDB-CC79064299D3}"/>
              </a:ext>
            </a:extLst>
          </p:cNvPr>
          <p:cNvSpPr txBox="1"/>
          <p:nvPr/>
        </p:nvSpPr>
        <p:spPr>
          <a:xfrm>
            <a:off x="288757" y="893343"/>
            <a:ext cx="10467475" cy="769441"/>
          </a:xfrm>
          <a:prstGeom prst="rect">
            <a:avLst/>
          </a:prstGeom>
          <a:noFill/>
        </p:spPr>
        <p:txBody>
          <a:bodyPr wrap="square" rtlCol="0">
            <a:spAutoFit/>
          </a:bodyPr>
          <a:lstStyle/>
          <a:p>
            <a:r>
              <a:rPr lang="en-US" sz="4400" b="1" i="1" dirty="0" err="1">
                <a:solidFill>
                  <a:srgbClr val="FF0000"/>
                </a:solidFill>
              </a:rPr>
              <a:t>Bài</a:t>
            </a:r>
            <a:r>
              <a:rPr lang="en-US" sz="4400" b="1" i="1" dirty="0">
                <a:solidFill>
                  <a:srgbClr val="FF0000"/>
                </a:solidFill>
              </a:rPr>
              <a:t> 2: </a:t>
            </a:r>
            <a:r>
              <a:rPr lang="en-US" sz="4400" b="1" i="1" dirty="0" err="1">
                <a:solidFill>
                  <a:srgbClr val="FF0000"/>
                </a:solidFill>
              </a:rPr>
              <a:t>Một</a:t>
            </a:r>
            <a:r>
              <a:rPr lang="en-US" sz="4400" b="1" i="1" dirty="0">
                <a:solidFill>
                  <a:srgbClr val="FF0000"/>
                </a:solidFill>
              </a:rPr>
              <a:t> </a:t>
            </a:r>
            <a:r>
              <a:rPr lang="en-US" sz="4400" b="1" i="1" dirty="0" err="1">
                <a:solidFill>
                  <a:srgbClr val="FF0000"/>
                </a:solidFill>
              </a:rPr>
              <a:t>số</a:t>
            </a:r>
            <a:r>
              <a:rPr lang="en-US" sz="4400" b="1" i="1" dirty="0">
                <a:solidFill>
                  <a:srgbClr val="FF0000"/>
                </a:solidFill>
              </a:rPr>
              <a:t> </a:t>
            </a:r>
            <a:r>
              <a:rPr lang="en-US" sz="4400" b="1" i="1" dirty="0" err="1">
                <a:solidFill>
                  <a:srgbClr val="FF0000"/>
                </a:solidFill>
              </a:rPr>
              <a:t>hoạt</a:t>
            </a:r>
            <a:r>
              <a:rPr lang="en-US" sz="4400" b="1" i="1" dirty="0">
                <a:solidFill>
                  <a:srgbClr val="FF0000"/>
                </a:solidFill>
              </a:rPr>
              <a:t> </a:t>
            </a:r>
            <a:r>
              <a:rPr lang="en-US" sz="4400" b="1" i="1" dirty="0" err="1">
                <a:solidFill>
                  <a:srgbClr val="FF0000"/>
                </a:solidFill>
              </a:rPr>
              <a:t>động</a:t>
            </a:r>
            <a:r>
              <a:rPr lang="en-US" sz="4400" b="1" i="1" dirty="0">
                <a:solidFill>
                  <a:srgbClr val="FF0000"/>
                </a:solidFill>
              </a:rPr>
              <a:t> </a:t>
            </a:r>
            <a:r>
              <a:rPr lang="en-US" sz="4400" b="1" i="1" dirty="0" err="1">
                <a:solidFill>
                  <a:srgbClr val="FF0000"/>
                </a:solidFill>
              </a:rPr>
              <a:t>nghệ</a:t>
            </a:r>
            <a:r>
              <a:rPr lang="en-US" sz="4400" b="1" i="1" dirty="0">
                <a:solidFill>
                  <a:srgbClr val="FF0000"/>
                </a:solidFill>
              </a:rPr>
              <a:t> </a:t>
            </a:r>
            <a:r>
              <a:rPr lang="en-US" sz="4400" b="1" i="1" dirty="0" err="1">
                <a:solidFill>
                  <a:srgbClr val="FF0000"/>
                </a:solidFill>
              </a:rPr>
              <a:t>thuật</a:t>
            </a:r>
            <a:r>
              <a:rPr lang="en-US" sz="4400" b="1" i="1" dirty="0">
                <a:solidFill>
                  <a:srgbClr val="FF0000"/>
                </a:solidFill>
              </a:rPr>
              <a:t> </a:t>
            </a:r>
            <a:r>
              <a:rPr lang="en-US" sz="4400" b="1" i="1" dirty="0" err="1">
                <a:solidFill>
                  <a:srgbClr val="FF0000"/>
                </a:solidFill>
              </a:rPr>
              <a:t>khác</a:t>
            </a:r>
            <a:endParaRPr lang="en-US" sz="4400" b="1" i="1" dirty="0">
              <a:solidFill>
                <a:srgbClr val="FF0000"/>
              </a:solidFill>
            </a:endParaRPr>
          </a:p>
        </p:txBody>
      </p:sp>
    </p:spTree>
    <p:extLst>
      <p:ext uri="{BB962C8B-B14F-4D97-AF65-F5344CB8AC3E}">
        <p14:creationId xmlns:p14="http://schemas.microsoft.com/office/powerpoint/2010/main" val="39627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ọc sinh tiểu học hào hứng nhảy Vũ điệu 2K+">
            <a:extLst>
              <a:ext uri="{FF2B5EF4-FFF2-40B4-BE49-F238E27FC236}">
                <a16:creationId xmlns:a16="http://schemas.microsoft.com/office/drawing/2014/main" id="{C02A73AE-DEEE-480D-9BD2-6117FCC7E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1378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ọc đánh trống ở đâu? Những điều cần biết khi bắt đầu học trống">
            <a:extLst>
              <a:ext uri="{FF2B5EF4-FFF2-40B4-BE49-F238E27FC236}">
                <a16:creationId xmlns:a16="http://schemas.microsoft.com/office/drawing/2014/main" id="{2F1A432C-28D3-4FBF-BA61-CBB7E3479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12230102" cy="69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54523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326</Words>
  <Application>Microsoft Office PowerPoint</Application>
  <PresentationFormat>Widescreen</PresentationFormat>
  <Paragraphs>33</Paragraphs>
  <Slides>22</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.VnTime</vt:lpstr>
      <vt:lpstr>.VnTimeH</vt:lpstr>
      <vt:lpstr>Arial</vt:lpstr>
      <vt:lpstr>Calibri</vt:lpstr>
      <vt:lpstr>Calibri Light</vt:lpstr>
      <vt:lpstr>inherit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123</cp:revision>
  <dcterms:created xsi:type="dcterms:W3CDTF">2023-08-06T12:51:33Z</dcterms:created>
  <dcterms:modified xsi:type="dcterms:W3CDTF">2023-10-09T23:36:14Z</dcterms:modified>
</cp:coreProperties>
</file>