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430" r:id="rId3"/>
    <p:sldId id="258" r:id="rId4"/>
    <p:sldId id="451" r:id="rId5"/>
    <p:sldId id="453" r:id="rId6"/>
    <p:sldId id="452" r:id="rId7"/>
    <p:sldId id="442" r:id="rId8"/>
    <p:sldId id="445" r:id="rId9"/>
    <p:sldId id="448"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64"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4F95E-2AAF-4F53-A607-6EAA00E9E7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D22129D-8A63-4EC7-B64B-AF337AACE68A}">
      <dgm:prSet phldrT="[Text]"/>
      <dgm:spPr>
        <a:solidFill>
          <a:srgbClr val="92D050"/>
        </a:solidFill>
      </dgm:spPr>
      <dgm:t>
        <a:bodyPr/>
        <a:lstStyle/>
        <a:p>
          <a:r>
            <a:rPr lang="en-US" dirty="0"/>
            <a:t>1. </a:t>
          </a:r>
          <a:r>
            <a:rPr lang="en-US" dirty="0" err="1"/>
            <a:t>Nề</a:t>
          </a:r>
          <a:r>
            <a:rPr lang="en-US" dirty="0"/>
            <a:t> </a:t>
          </a:r>
          <a:r>
            <a:rPr lang="en-US" dirty="0" err="1"/>
            <a:t>nếp</a:t>
          </a:r>
          <a:endParaRPr lang="en-US" dirty="0"/>
        </a:p>
      </dgm:t>
    </dgm:pt>
    <dgm:pt modelId="{4D808BA6-4D93-4DF2-A245-0B924E1DE1C8}" type="parTrans" cxnId="{85911679-C42E-478A-8C05-B4239BD3A30F}">
      <dgm:prSet/>
      <dgm:spPr/>
      <dgm:t>
        <a:bodyPr/>
        <a:lstStyle/>
        <a:p>
          <a:endParaRPr lang="en-US"/>
        </a:p>
      </dgm:t>
    </dgm:pt>
    <dgm:pt modelId="{8CD289CB-C07F-4AEF-A169-2736D5D887AB}" type="sibTrans" cxnId="{85911679-C42E-478A-8C05-B4239BD3A30F}">
      <dgm:prSet/>
      <dgm:spPr/>
      <dgm:t>
        <a:bodyPr/>
        <a:lstStyle/>
        <a:p>
          <a:endParaRPr lang="en-US"/>
        </a:p>
      </dgm:t>
    </dgm:pt>
    <dgm:pt modelId="{DA72B0CD-D1F3-4971-9D88-C2844E97B321}">
      <dgm:prSet phldrT="[Text]" custT="1"/>
      <dgm:spPr/>
      <dgm:t>
        <a:bodyPr/>
        <a:lstStyle/>
        <a:p>
          <a:pPr algn="just"/>
          <a:r>
            <a:rPr lang="en-US" sz="3500" dirty="0" err="1">
              <a:latin typeface="Times New Roman" panose="02020603050405020304" pitchFamily="18" charset="0"/>
              <a:cs typeface="Times New Roman" panose="02020603050405020304" pitchFamily="18" charset="0"/>
            </a:rPr>
            <a:t>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đúng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giờ</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mặc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đồng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phục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đúng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định</a:t>
          </a:r>
          <a:r>
            <a:rPr lang="en-US" sz="3500" dirty="0">
              <a:latin typeface="Times New Roman" panose="02020603050405020304" pitchFamily="18" charset="0"/>
              <a:cs typeface="Times New Roman" panose="02020603050405020304" pitchFamily="18" charset="0"/>
            </a:rPr>
            <a:t>.</a:t>
          </a:r>
        </a:p>
      </dgm:t>
    </dgm:pt>
    <dgm:pt modelId="{7308FF58-456C-4EF3-90BE-F55FB230032C}" type="parTrans" cxnId="{8E9F63C1-22AE-4F66-874A-8153614BFAA0}">
      <dgm:prSet/>
      <dgm:spPr/>
      <dgm:t>
        <a:bodyPr/>
        <a:lstStyle/>
        <a:p>
          <a:endParaRPr lang="en-US"/>
        </a:p>
      </dgm:t>
    </dgm:pt>
    <dgm:pt modelId="{5D36C0FE-49CA-429A-AA26-841AD583623F}" type="sibTrans" cxnId="{8E9F63C1-22AE-4F66-874A-8153614BFAA0}">
      <dgm:prSet/>
      <dgm:spPr/>
      <dgm:t>
        <a:bodyPr/>
        <a:lstStyle/>
        <a:p>
          <a:endParaRPr lang="en-US"/>
        </a:p>
      </dgm:t>
    </dgm:pt>
    <dgm:pt modelId="{4269DDEF-F6EA-4134-8BDC-5660E0273CA5}">
      <dgm:prSet phldrT="[Text]" custT="1"/>
      <dgm:spPr/>
      <dgm:t>
        <a:bodyPr/>
        <a:lstStyle/>
        <a:p>
          <a:r>
            <a:rPr lang="en-US" sz="3500" dirty="0" err="1">
              <a:latin typeface="Times New Roman" panose="02020603050405020304" pitchFamily="18" charset="0"/>
              <a:cs typeface="Times New Roman" panose="02020603050405020304" pitchFamily="18" charset="0"/>
            </a:rPr>
            <a:t>Giữ</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gìn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vệ</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sạch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sẽ</a:t>
          </a:r>
          <a:r>
            <a:rPr lang="en-US" sz="3500" dirty="0">
              <a:latin typeface="Times New Roman" panose="02020603050405020304" pitchFamily="18" charset="0"/>
              <a:cs typeface="Times New Roman" panose="02020603050405020304" pitchFamily="18" charset="0"/>
            </a:rPr>
            <a:t>,…</a:t>
          </a:r>
        </a:p>
      </dgm:t>
    </dgm:pt>
    <dgm:pt modelId="{72D8C0E2-7178-416C-97B6-1417B95B381B}" type="parTrans" cxnId="{DBAA4E1D-AB6E-4011-B342-4DD40C05C0D6}">
      <dgm:prSet/>
      <dgm:spPr/>
      <dgm:t>
        <a:bodyPr/>
        <a:lstStyle/>
        <a:p>
          <a:endParaRPr lang="en-US"/>
        </a:p>
      </dgm:t>
    </dgm:pt>
    <dgm:pt modelId="{141AC070-81CD-410A-A859-594F68568876}" type="sibTrans" cxnId="{DBAA4E1D-AB6E-4011-B342-4DD40C05C0D6}">
      <dgm:prSet/>
      <dgm:spPr/>
      <dgm:t>
        <a:bodyPr/>
        <a:lstStyle/>
        <a:p>
          <a:endParaRPr lang="en-US"/>
        </a:p>
      </dgm:t>
    </dgm:pt>
    <dgm:pt modelId="{69A3A225-FF3A-4F08-819E-6F8C8DBE279D}">
      <dgm:prSet phldrT="[Text]" custT="1"/>
      <dgm:spPr/>
      <dgm:t>
        <a:bodyPr/>
        <a:lstStyle/>
        <a:p>
          <a:pPr algn="just"/>
          <a:r>
            <a:rPr lang="en-US" sz="3500" dirty="0" err="1">
              <a:latin typeface="Times New Roman" panose="02020603050405020304" pitchFamily="18" charset="0"/>
              <a:cs typeface="Times New Roman" panose="02020603050405020304" pitchFamily="18" charset="0"/>
            </a:rPr>
            <a:t>Xếp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hàng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lớp</a:t>
          </a:r>
          <a:r>
            <a:rPr lang="en-US" sz="3500" dirty="0">
              <a:latin typeface="Times New Roman" panose="02020603050405020304" pitchFamily="18" charset="0"/>
              <a:cs typeface="Times New Roman" panose="02020603050405020304" pitchFamily="18" charset="0"/>
            </a:rPr>
            <a:t>, ra </a:t>
          </a:r>
          <a:r>
            <a:rPr lang="en-US" sz="3500" dirty="0" err="1">
              <a:latin typeface="Times New Roman" panose="02020603050405020304" pitchFamily="18" charset="0"/>
              <a:cs typeface="Times New Roman" panose="02020603050405020304" pitchFamily="18" charset="0"/>
            </a:rPr>
            <a:t>về</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ngay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ngắn</a:t>
          </a:r>
          <a:r>
            <a:rPr lang="en-US" sz="3500" dirty="0">
              <a:latin typeface="Times New Roman" panose="02020603050405020304" pitchFamily="18" charset="0"/>
              <a:cs typeface="Times New Roman" panose="02020603050405020304" pitchFamily="18" charset="0"/>
            </a:rPr>
            <a:t>.</a:t>
          </a:r>
        </a:p>
      </dgm:t>
    </dgm:pt>
    <dgm:pt modelId="{FFD1A25C-575E-49E4-84F0-0F0B2DFF6CAC}" type="parTrans" cxnId="{6FAD95B1-A7B4-4EB0-ADC5-C1DB97D70FE6}">
      <dgm:prSet/>
      <dgm:spPr/>
      <dgm:t>
        <a:bodyPr/>
        <a:lstStyle/>
        <a:p>
          <a:endParaRPr lang="en-US"/>
        </a:p>
      </dgm:t>
    </dgm:pt>
    <dgm:pt modelId="{572D8B6F-FEF8-4C24-B703-14DCD41DA9C2}" type="sibTrans" cxnId="{6FAD95B1-A7B4-4EB0-ADC5-C1DB97D70FE6}">
      <dgm:prSet/>
      <dgm:spPr/>
      <dgm:t>
        <a:bodyPr/>
        <a:lstStyle/>
        <a:p>
          <a:endParaRPr lang="en-US"/>
        </a:p>
      </dgm:t>
    </dgm:pt>
    <dgm:pt modelId="{50D4BF5B-3A4E-44FD-9B5C-9F9741D3F21B}" type="pres">
      <dgm:prSet presAssocID="{4954F95E-2AAF-4F53-A607-6EAA00E9E798}" presName="diagram" presStyleCnt="0">
        <dgm:presLayoutVars>
          <dgm:chPref val="1"/>
          <dgm:dir/>
          <dgm:animOne val="branch"/>
          <dgm:animLvl val="lvl"/>
          <dgm:resizeHandles/>
        </dgm:presLayoutVars>
      </dgm:prSet>
      <dgm:spPr/>
      <dgm:t>
        <a:bodyPr/>
        <a:lstStyle/>
        <a:p>
          <a:endParaRPr lang="en-US"/>
        </a:p>
      </dgm:t>
    </dgm:pt>
    <dgm:pt modelId="{E13D2233-ECD7-4DA7-85D8-F10826E0DBD6}" type="pres">
      <dgm:prSet presAssocID="{9D22129D-8A63-4EC7-B64B-AF337AACE68A}" presName="root" presStyleCnt="0"/>
      <dgm:spPr/>
    </dgm:pt>
    <dgm:pt modelId="{54D4F100-EF80-44A0-9D70-E62755E31290}" type="pres">
      <dgm:prSet presAssocID="{9D22129D-8A63-4EC7-B64B-AF337AACE68A}" presName="rootComposite" presStyleCnt="0"/>
      <dgm:spPr/>
    </dgm:pt>
    <dgm:pt modelId="{27611F84-EE16-4660-939E-3517491B1871}" type="pres">
      <dgm:prSet presAssocID="{9D22129D-8A63-4EC7-B64B-AF337AACE68A}" presName="rootText" presStyleLbl="node1" presStyleIdx="0" presStyleCnt="1" custLinFactNeighborX="9220" custLinFactNeighborY="-5476"/>
      <dgm:spPr/>
      <dgm:t>
        <a:bodyPr/>
        <a:lstStyle/>
        <a:p>
          <a:endParaRPr lang="en-US"/>
        </a:p>
      </dgm:t>
    </dgm:pt>
    <dgm:pt modelId="{56C68981-B9B7-47BB-A2A0-07E42993ED24}" type="pres">
      <dgm:prSet presAssocID="{9D22129D-8A63-4EC7-B64B-AF337AACE68A}" presName="rootConnector" presStyleLbl="node1" presStyleIdx="0" presStyleCnt="1"/>
      <dgm:spPr/>
      <dgm:t>
        <a:bodyPr/>
        <a:lstStyle/>
        <a:p>
          <a:endParaRPr lang="en-US"/>
        </a:p>
      </dgm:t>
    </dgm:pt>
    <dgm:pt modelId="{1FC0D405-54FF-459B-A077-03F44449ED13}" type="pres">
      <dgm:prSet presAssocID="{9D22129D-8A63-4EC7-B64B-AF337AACE68A}" presName="childShape" presStyleCnt="0"/>
      <dgm:spPr/>
    </dgm:pt>
    <dgm:pt modelId="{484FE85B-2FC4-4F05-92E2-C4B3E8ECEE4A}" type="pres">
      <dgm:prSet presAssocID="{7308FF58-456C-4EF3-90BE-F55FB230032C}" presName="Name13" presStyleLbl="parChTrans1D2" presStyleIdx="0" presStyleCnt="3"/>
      <dgm:spPr/>
      <dgm:t>
        <a:bodyPr/>
        <a:lstStyle/>
        <a:p>
          <a:endParaRPr lang="en-US"/>
        </a:p>
      </dgm:t>
    </dgm:pt>
    <dgm:pt modelId="{1235E179-31A6-40E3-8E38-7057E99DA6B7}" type="pres">
      <dgm:prSet presAssocID="{DA72B0CD-D1F3-4971-9D88-C2844E97B321}" presName="childText" presStyleLbl="bgAcc1" presStyleIdx="0" presStyleCnt="3" custScaleX="145194" custLinFactNeighborX="30740" custLinFactNeighborY="3889">
        <dgm:presLayoutVars>
          <dgm:bulletEnabled val="1"/>
        </dgm:presLayoutVars>
      </dgm:prSet>
      <dgm:spPr/>
      <dgm:t>
        <a:bodyPr/>
        <a:lstStyle/>
        <a:p>
          <a:endParaRPr lang="en-US"/>
        </a:p>
      </dgm:t>
    </dgm:pt>
    <dgm:pt modelId="{3D24DFBD-1532-4FB1-9ADE-DD2D27E3B47C}" type="pres">
      <dgm:prSet presAssocID="{FFD1A25C-575E-49E4-84F0-0F0B2DFF6CAC}" presName="Name13" presStyleLbl="parChTrans1D2" presStyleIdx="1" presStyleCnt="3"/>
      <dgm:spPr/>
      <dgm:t>
        <a:bodyPr/>
        <a:lstStyle/>
        <a:p>
          <a:endParaRPr lang="en-US"/>
        </a:p>
      </dgm:t>
    </dgm:pt>
    <dgm:pt modelId="{FB7DC48F-C583-4E28-B94B-FD425160C587}" type="pres">
      <dgm:prSet presAssocID="{69A3A225-FF3A-4F08-819E-6F8C8DBE279D}" presName="childText" presStyleLbl="bgAcc1" presStyleIdx="1" presStyleCnt="3" custScaleX="144197" custLinFactNeighborX="17832" custLinFactNeighborY="8887">
        <dgm:presLayoutVars>
          <dgm:bulletEnabled val="1"/>
        </dgm:presLayoutVars>
      </dgm:prSet>
      <dgm:spPr/>
      <dgm:t>
        <a:bodyPr/>
        <a:lstStyle/>
        <a:p>
          <a:endParaRPr lang="en-US"/>
        </a:p>
      </dgm:t>
    </dgm:pt>
    <dgm:pt modelId="{08FC3362-55ED-450B-976E-533B4B2C5663}" type="pres">
      <dgm:prSet presAssocID="{72D8C0E2-7178-416C-97B6-1417B95B381B}" presName="Name13" presStyleLbl="parChTrans1D2" presStyleIdx="2" presStyleCnt="3"/>
      <dgm:spPr/>
      <dgm:t>
        <a:bodyPr/>
        <a:lstStyle/>
        <a:p>
          <a:endParaRPr lang="en-US"/>
        </a:p>
      </dgm:t>
    </dgm:pt>
    <dgm:pt modelId="{2A782457-AA1A-4608-AA7A-F0ACF3EB08C1}" type="pres">
      <dgm:prSet presAssocID="{4269DDEF-F6EA-4134-8BDC-5660E0273CA5}" presName="childText" presStyleLbl="bgAcc1" presStyleIdx="2" presStyleCnt="3" custScaleX="136624" custScaleY="85379" custLinFactNeighborX="17832" custLinFactNeighborY="1526">
        <dgm:presLayoutVars>
          <dgm:bulletEnabled val="1"/>
        </dgm:presLayoutVars>
      </dgm:prSet>
      <dgm:spPr/>
      <dgm:t>
        <a:bodyPr/>
        <a:lstStyle/>
        <a:p>
          <a:endParaRPr lang="en-US"/>
        </a:p>
      </dgm:t>
    </dgm:pt>
  </dgm:ptLst>
  <dgm:cxnLst>
    <dgm:cxn modelId="{EC9C9C1E-4754-4145-A505-4F1D868D20FF}" type="presOf" srcId="{FFD1A25C-575E-49E4-84F0-0F0B2DFF6CAC}" destId="{3D24DFBD-1532-4FB1-9ADE-DD2D27E3B47C}" srcOrd="0" destOrd="0" presId="urn:microsoft.com/office/officeart/2005/8/layout/hierarchy3"/>
    <dgm:cxn modelId="{DBAA4E1D-AB6E-4011-B342-4DD40C05C0D6}" srcId="{9D22129D-8A63-4EC7-B64B-AF337AACE68A}" destId="{4269DDEF-F6EA-4134-8BDC-5660E0273CA5}" srcOrd="2" destOrd="0" parTransId="{72D8C0E2-7178-416C-97B6-1417B95B381B}" sibTransId="{141AC070-81CD-410A-A859-594F68568876}"/>
    <dgm:cxn modelId="{F864F4B9-D6A4-44AD-B9B7-3C0054EA8B00}" type="presOf" srcId="{4269DDEF-F6EA-4134-8BDC-5660E0273CA5}" destId="{2A782457-AA1A-4608-AA7A-F0ACF3EB08C1}" srcOrd="0" destOrd="0" presId="urn:microsoft.com/office/officeart/2005/8/layout/hierarchy3"/>
    <dgm:cxn modelId="{8E9F63C1-22AE-4F66-874A-8153614BFAA0}" srcId="{9D22129D-8A63-4EC7-B64B-AF337AACE68A}" destId="{DA72B0CD-D1F3-4971-9D88-C2844E97B321}" srcOrd="0" destOrd="0" parTransId="{7308FF58-456C-4EF3-90BE-F55FB230032C}" sibTransId="{5D36C0FE-49CA-429A-AA26-841AD583623F}"/>
    <dgm:cxn modelId="{B23A4E72-923C-4EAC-832D-986AA8806397}" type="presOf" srcId="{7308FF58-456C-4EF3-90BE-F55FB230032C}" destId="{484FE85B-2FC4-4F05-92E2-C4B3E8ECEE4A}" srcOrd="0" destOrd="0" presId="urn:microsoft.com/office/officeart/2005/8/layout/hierarchy3"/>
    <dgm:cxn modelId="{0FD469E2-1DBF-4189-A26D-97183C24619D}" type="presOf" srcId="{4954F95E-2AAF-4F53-A607-6EAA00E9E798}" destId="{50D4BF5B-3A4E-44FD-9B5C-9F9741D3F21B}" srcOrd="0" destOrd="0" presId="urn:microsoft.com/office/officeart/2005/8/layout/hierarchy3"/>
    <dgm:cxn modelId="{D53EE601-DAB8-4E46-98BE-845DF7379FE7}" type="presOf" srcId="{DA72B0CD-D1F3-4971-9D88-C2844E97B321}" destId="{1235E179-31A6-40E3-8E38-7057E99DA6B7}" srcOrd="0" destOrd="0" presId="urn:microsoft.com/office/officeart/2005/8/layout/hierarchy3"/>
    <dgm:cxn modelId="{01DC81DF-0F7C-48A6-8212-E6C45B5C431E}" type="presOf" srcId="{69A3A225-FF3A-4F08-819E-6F8C8DBE279D}" destId="{FB7DC48F-C583-4E28-B94B-FD425160C587}" srcOrd="0" destOrd="0" presId="urn:microsoft.com/office/officeart/2005/8/layout/hierarchy3"/>
    <dgm:cxn modelId="{B7E54E51-E4CF-4279-86A5-D45BEF9FEA2B}" type="presOf" srcId="{9D22129D-8A63-4EC7-B64B-AF337AACE68A}" destId="{56C68981-B9B7-47BB-A2A0-07E42993ED24}" srcOrd="1" destOrd="0" presId="urn:microsoft.com/office/officeart/2005/8/layout/hierarchy3"/>
    <dgm:cxn modelId="{85911679-C42E-478A-8C05-B4239BD3A30F}" srcId="{4954F95E-2AAF-4F53-A607-6EAA00E9E798}" destId="{9D22129D-8A63-4EC7-B64B-AF337AACE68A}" srcOrd="0" destOrd="0" parTransId="{4D808BA6-4D93-4DF2-A245-0B924E1DE1C8}" sibTransId="{8CD289CB-C07F-4AEF-A169-2736D5D887AB}"/>
    <dgm:cxn modelId="{6FAD95B1-A7B4-4EB0-ADC5-C1DB97D70FE6}" srcId="{9D22129D-8A63-4EC7-B64B-AF337AACE68A}" destId="{69A3A225-FF3A-4F08-819E-6F8C8DBE279D}" srcOrd="1" destOrd="0" parTransId="{FFD1A25C-575E-49E4-84F0-0F0B2DFF6CAC}" sibTransId="{572D8B6F-FEF8-4C24-B703-14DCD41DA9C2}"/>
    <dgm:cxn modelId="{A9567597-AA3B-4AD3-99D4-38335F326B7D}" type="presOf" srcId="{72D8C0E2-7178-416C-97B6-1417B95B381B}" destId="{08FC3362-55ED-450B-976E-533B4B2C5663}" srcOrd="0" destOrd="0" presId="urn:microsoft.com/office/officeart/2005/8/layout/hierarchy3"/>
    <dgm:cxn modelId="{82DA30FD-2DD8-4F75-94FD-58566ED0FB19}" type="presOf" srcId="{9D22129D-8A63-4EC7-B64B-AF337AACE68A}" destId="{27611F84-EE16-4660-939E-3517491B1871}" srcOrd="0" destOrd="0" presId="urn:microsoft.com/office/officeart/2005/8/layout/hierarchy3"/>
    <dgm:cxn modelId="{85F48414-970B-4EE6-8CA1-9EBD4798B9F0}" type="presParOf" srcId="{50D4BF5B-3A4E-44FD-9B5C-9F9741D3F21B}" destId="{E13D2233-ECD7-4DA7-85D8-F10826E0DBD6}" srcOrd="0" destOrd="0" presId="urn:microsoft.com/office/officeart/2005/8/layout/hierarchy3"/>
    <dgm:cxn modelId="{99C00C4D-1B5A-43B2-AC16-33353289605A}" type="presParOf" srcId="{E13D2233-ECD7-4DA7-85D8-F10826E0DBD6}" destId="{54D4F100-EF80-44A0-9D70-E62755E31290}" srcOrd="0" destOrd="0" presId="urn:microsoft.com/office/officeart/2005/8/layout/hierarchy3"/>
    <dgm:cxn modelId="{CF612149-A9B7-4FAE-94BB-ED694DF48B42}" type="presParOf" srcId="{54D4F100-EF80-44A0-9D70-E62755E31290}" destId="{27611F84-EE16-4660-939E-3517491B1871}" srcOrd="0" destOrd="0" presId="urn:microsoft.com/office/officeart/2005/8/layout/hierarchy3"/>
    <dgm:cxn modelId="{7FF2EEC1-40B5-437A-ABAC-54F0B45B56EE}" type="presParOf" srcId="{54D4F100-EF80-44A0-9D70-E62755E31290}" destId="{56C68981-B9B7-47BB-A2A0-07E42993ED24}" srcOrd="1" destOrd="0" presId="urn:microsoft.com/office/officeart/2005/8/layout/hierarchy3"/>
    <dgm:cxn modelId="{7B60322D-E663-45A9-8374-B35EDB697B5F}" type="presParOf" srcId="{E13D2233-ECD7-4DA7-85D8-F10826E0DBD6}" destId="{1FC0D405-54FF-459B-A077-03F44449ED13}" srcOrd="1" destOrd="0" presId="urn:microsoft.com/office/officeart/2005/8/layout/hierarchy3"/>
    <dgm:cxn modelId="{26D72491-15E7-436A-8388-953DBC982DDB}" type="presParOf" srcId="{1FC0D405-54FF-459B-A077-03F44449ED13}" destId="{484FE85B-2FC4-4F05-92E2-C4B3E8ECEE4A}" srcOrd="0" destOrd="0" presId="urn:microsoft.com/office/officeart/2005/8/layout/hierarchy3"/>
    <dgm:cxn modelId="{A2F74498-61F1-42C3-90A9-78B81FCFADA7}" type="presParOf" srcId="{1FC0D405-54FF-459B-A077-03F44449ED13}" destId="{1235E179-31A6-40E3-8E38-7057E99DA6B7}" srcOrd="1" destOrd="0" presId="urn:microsoft.com/office/officeart/2005/8/layout/hierarchy3"/>
    <dgm:cxn modelId="{D79B79F9-8C5A-4B73-BB5E-DEF884C895F1}" type="presParOf" srcId="{1FC0D405-54FF-459B-A077-03F44449ED13}" destId="{3D24DFBD-1532-4FB1-9ADE-DD2D27E3B47C}" srcOrd="2" destOrd="0" presId="urn:microsoft.com/office/officeart/2005/8/layout/hierarchy3"/>
    <dgm:cxn modelId="{6D294638-79C5-4F9D-88B2-9BE4F253C1A1}" type="presParOf" srcId="{1FC0D405-54FF-459B-A077-03F44449ED13}" destId="{FB7DC48F-C583-4E28-B94B-FD425160C587}" srcOrd="3" destOrd="0" presId="urn:microsoft.com/office/officeart/2005/8/layout/hierarchy3"/>
    <dgm:cxn modelId="{E0DF4E7B-6127-404D-8768-F2C29A85ECD1}" type="presParOf" srcId="{1FC0D405-54FF-459B-A077-03F44449ED13}" destId="{08FC3362-55ED-450B-976E-533B4B2C5663}" srcOrd="4" destOrd="0" presId="urn:microsoft.com/office/officeart/2005/8/layout/hierarchy3"/>
    <dgm:cxn modelId="{7380CF9E-C5F4-47B5-9207-BC6259B736C7}" type="presParOf" srcId="{1FC0D405-54FF-459B-A077-03F44449ED13}" destId="{2A782457-AA1A-4608-AA7A-F0ACF3EB08C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54F95E-2AAF-4F53-A607-6EAA00E9E7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D22129D-8A63-4EC7-B64B-AF337AACE68A}">
      <dgm:prSet phldrT="[Text]"/>
      <dgm:spPr>
        <a:solidFill>
          <a:srgbClr val="92D050"/>
        </a:solidFill>
      </dgm:spPr>
      <dgm:t>
        <a:bodyPr/>
        <a:lstStyle/>
        <a:p>
          <a:r>
            <a:rPr lang="en-US" dirty="0"/>
            <a:t>2. </a:t>
          </a:r>
          <a:r>
            <a:rPr lang="en-US" dirty="0" err="1"/>
            <a:t>Học</a:t>
          </a:r>
          <a:r>
            <a:rPr lang="en-US" dirty="0"/>
            <a:t> </a:t>
          </a:r>
          <a:r>
            <a:rPr lang="en-US" dirty="0" err="1"/>
            <a:t>tập</a:t>
          </a:r>
          <a:endParaRPr lang="en-US" dirty="0"/>
        </a:p>
      </dgm:t>
    </dgm:pt>
    <dgm:pt modelId="{4D808BA6-4D93-4DF2-A245-0B924E1DE1C8}" type="parTrans" cxnId="{85911679-C42E-478A-8C05-B4239BD3A30F}">
      <dgm:prSet/>
      <dgm:spPr/>
      <dgm:t>
        <a:bodyPr/>
        <a:lstStyle/>
        <a:p>
          <a:endParaRPr lang="en-US"/>
        </a:p>
      </dgm:t>
    </dgm:pt>
    <dgm:pt modelId="{8CD289CB-C07F-4AEF-A169-2736D5D887AB}" type="sibTrans" cxnId="{85911679-C42E-478A-8C05-B4239BD3A30F}">
      <dgm:prSet/>
      <dgm:spPr/>
      <dgm:t>
        <a:bodyPr/>
        <a:lstStyle/>
        <a:p>
          <a:endParaRPr lang="en-US"/>
        </a:p>
      </dgm:t>
    </dgm:pt>
    <dgm:pt modelId="{DA72B0CD-D1F3-4971-9D88-C2844E97B321}">
      <dgm:prSet phldrT="[Text]" custT="1"/>
      <dgm:spPr/>
      <dgm:t>
        <a:bodyPr/>
        <a:lstStyle/>
        <a:p>
          <a:pPr algn="just"/>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đủ</a:t>
          </a:r>
          <a:r>
            <a:rPr lang="en-US" sz="3500" dirty="0">
              <a:latin typeface="Times New Roman" panose="02020603050405020304" pitchFamily="18" charset="0"/>
              <a:cs typeface="Times New Roman" panose="02020603050405020304" pitchFamily="18" charset="0"/>
            </a:rPr>
            <a:t>.</a:t>
          </a:r>
        </a:p>
      </dgm:t>
    </dgm:pt>
    <dgm:pt modelId="{7308FF58-456C-4EF3-90BE-F55FB230032C}" type="parTrans" cxnId="{8E9F63C1-22AE-4F66-874A-8153614BFAA0}">
      <dgm:prSet/>
      <dgm:spPr/>
      <dgm:t>
        <a:bodyPr/>
        <a:lstStyle/>
        <a:p>
          <a:endParaRPr lang="en-US"/>
        </a:p>
      </dgm:t>
    </dgm:pt>
    <dgm:pt modelId="{5D36C0FE-49CA-429A-AA26-841AD583623F}" type="sibTrans" cxnId="{8E9F63C1-22AE-4F66-874A-8153614BFAA0}">
      <dgm:prSet/>
      <dgm:spPr/>
      <dgm:t>
        <a:bodyPr/>
        <a:lstStyle/>
        <a:p>
          <a:endParaRPr lang="en-US"/>
        </a:p>
      </dgm:t>
    </dgm:pt>
    <dgm:pt modelId="{4269DDEF-F6EA-4134-8BDC-5660E0273CA5}">
      <dgm:prSet phldrT="[Text]" custT="1"/>
      <dgm:spPr/>
      <dgm:t>
        <a:bodyPr/>
        <a:lstStyle/>
        <a:p>
          <a:pPr algn="just"/>
          <a:r>
            <a:rPr lang="en-US" sz="3500" dirty="0" err="1">
              <a:latin typeface="Times New Roman" panose="02020603050405020304" pitchFamily="18" charset="0"/>
              <a:cs typeface="Times New Roman" panose="02020603050405020304" pitchFamily="18" charset="0"/>
            </a:rPr>
            <a:t>Hăng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biểu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dựng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bài</a:t>
          </a:r>
          <a:r>
            <a:rPr lang="en-US" sz="3500" dirty="0">
              <a:latin typeface="Times New Roman" panose="02020603050405020304" pitchFamily="18" charset="0"/>
              <a:cs typeface="Times New Roman" panose="02020603050405020304" pitchFamily="18" charset="0"/>
            </a:rPr>
            <a:t>.</a:t>
          </a:r>
        </a:p>
      </dgm:t>
    </dgm:pt>
    <dgm:pt modelId="{72D8C0E2-7178-416C-97B6-1417B95B381B}" type="parTrans" cxnId="{DBAA4E1D-AB6E-4011-B342-4DD40C05C0D6}">
      <dgm:prSet/>
      <dgm:spPr/>
      <dgm:t>
        <a:bodyPr/>
        <a:lstStyle/>
        <a:p>
          <a:endParaRPr lang="en-US"/>
        </a:p>
      </dgm:t>
    </dgm:pt>
    <dgm:pt modelId="{141AC070-81CD-410A-A859-594F68568876}" type="sibTrans" cxnId="{DBAA4E1D-AB6E-4011-B342-4DD40C05C0D6}">
      <dgm:prSet/>
      <dgm:spPr/>
      <dgm:t>
        <a:bodyPr/>
        <a:lstStyle/>
        <a:p>
          <a:endParaRPr lang="en-US"/>
        </a:p>
      </dgm:t>
    </dgm:pt>
    <dgm:pt modelId="{68B74E26-0ED6-4C06-97EC-8D159C1315B5}">
      <dgm:prSet phldrT="[Text]" custT="1"/>
      <dgm:spPr/>
      <dgm:t>
        <a:bodyPr/>
        <a:lstStyle/>
        <a:p>
          <a:pPr algn="just"/>
          <a:r>
            <a:rPr lang="en-US" sz="3500" dirty="0" err="1">
              <a:latin typeface="Times New Roman" panose="02020603050405020304" pitchFamily="18" charset="0"/>
              <a:cs typeface="Times New Roman" panose="02020603050405020304" pitchFamily="18" charset="0"/>
            </a:rPr>
            <a:t>Chuẩn</a:t>
          </a:r>
          <a:r>
            <a:rPr lang="en-US" sz="3500" dirty="0">
              <a:latin typeface="Times New Roman" panose="02020603050405020304" pitchFamily="18" charset="0"/>
              <a:cs typeface="Times New Roman" panose="02020603050405020304" pitchFamily="18" charset="0"/>
            </a:rPr>
            <a:t> SGK,ĐD </a:t>
          </a:r>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tập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đủ</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trước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khi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lớp</a:t>
          </a:r>
          <a:r>
            <a:rPr lang="en-US" sz="3500" dirty="0">
              <a:latin typeface="Times New Roman" panose="02020603050405020304" pitchFamily="18" charset="0"/>
              <a:cs typeface="Times New Roman" panose="02020603050405020304" pitchFamily="18" charset="0"/>
            </a:rPr>
            <a:t>.</a:t>
          </a:r>
        </a:p>
      </dgm:t>
    </dgm:pt>
    <dgm:pt modelId="{277B5D12-FAFF-4BE9-9AB7-E58E00488D51}" type="parTrans" cxnId="{6551D4CB-2777-4F98-B6B7-A45FD89E7CC6}">
      <dgm:prSet/>
      <dgm:spPr/>
      <dgm:t>
        <a:bodyPr/>
        <a:lstStyle/>
        <a:p>
          <a:endParaRPr lang="en-US"/>
        </a:p>
      </dgm:t>
    </dgm:pt>
    <dgm:pt modelId="{5AEC27F8-756D-46B7-AA9E-95B9314189E0}" type="sibTrans" cxnId="{6551D4CB-2777-4F98-B6B7-A45FD89E7CC6}">
      <dgm:prSet/>
      <dgm:spPr/>
      <dgm:t>
        <a:bodyPr/>
        <a:lstStyle/>
        <a:p>
          <a:endParaRPr lang="en-US"/>
        </a:p>
      </dgm:t>
    </dgm:pt>
    <dgm:pt modelId="{50D4BF5B-3A4E-44FD-9B5C-9F9741D3F21B}" type="pres">
      <dgm:prSet presAssocID="{4954F95E-2AAF-4F53-A607-6EAA00E9E798}" presName="diagram" presStyleCnt="0">
        <dgm:presLayoutVars>
          <dgm:chPref val="1"/>
          <dgm:dir/>
          <dgm:animOne val="branch"/>
          <dgm:animLvl val="lvl"/>
          <dgm:resizeHandles/>
        </dgm:presLayoutVars>
      </dgm:prSet>
      <dgm:spPr/>
      <dgm:t>
        <a:bodyPr/>
        <a:lstStyle/>
        <a:p>
          <a:endParaRPr lang="en-US"/>
        </a:p>
      </dgm:t>
    </dgm:pt>
    <dgm:pt modelId="{E13D2233-ECD7-4DA7-85D8-F10826E0DBD6}" type="pres">
      <dgm:prSet presAssocID="{9D22129D-8A63-4EC7-B64B-AF337AACE68A}" presName="root" presStyleCnt="0"/>
      <dgm:spPr/>
    </dgm:pt>
    <dgm:pt modelId="{54D4F100-EF80-44A0-9D70-E62755E31290}" type="pres">
      <dgm:prSet presAssocID="{9D22129D-8A63-4EC7-B64B-AF337AACE68A}" presName="rootComposite" presStyleCnt="0"/>
      <dgm:spPr/>
    </dgm:pt>
    <dgm:pt modelId="{27611F84-EE16-4660-939E-3517491B1871}" type="pres">
      <dgm:prSet presAssocID="{9D22129D-8A63-4EC7-B64B-AF337AACE68A}" presName="rootText" presStyleLbl="node1" presStyleIdx="0" presStyleCnt="1" custScaleX="121710"/>
      <dgm:spPr/>
      <dgm:t>
        <a:bodyPr/>
        <a:lstStyle/>
        <a:p>
          <a:endParaRPr lang="en-US"/>
        </a:p>
      </dgm:t>
    </dgm:pt>
    <dgm:pt modelId="{56C68981-B9B7-47BB-A2A0-07E42993ED24}" type="pres">
      <dgm:prSet presAssocID="{9D22129D-8A63-4EC7-B64B-AF337AACE68A}" presName="rootConnector" presStyleLbl="node1" presStyleIdx="0" presStyleCnt="1"/>
      <dgm:spPr/>
      <dgm:t>
        <a:bodyPr/>
        <a:lstStyle/>
        <a:p>
          <a:endParaRPr lang="en-US"/>
        </a:p>
      </dgm:t>
    </dgm:pt>
    <dgm:pt modelId="{1FC0D405-54FF-459B-A077-03F44449ED13}" type="pres">
      <dgm:prSet presAssocID="{9D22129D-8A63-4EC7-B64B-AF337AACE68A}" presName="childShape" presStyleCnt="0"/>
      <dgm:spPr/>
    </dgm:pt>
    <dgm:pt modelId="{484FE85B-2FC4-4F05-92E2-C4B3E8ECEE4A}" type="pres">
      <dgm:prSet presAssocID="{7308FF58-456C-4EF3-90BE-F55FB230032C}" presName="Name13" presStyleLbl="parChTrans1D2" presStyleIdx="0" presStyleCnt="3"/>
      <dgm:spPr/>
      <dgm:t>
        <a:bodyPr/>
        <a:lstStyle/>
        <a:p>
          <a:endParaRPr lang="en-US"/>
        </a:p>
      </dgm:t>
    </dgm:pt>
    <dgm:pt modelId="{1235E179-31A6-40E3-8E38-7057E99DA6B7}" type="pres">
      <dgm:prSet presAssocID="{DA72B0CD-D1F3-4971-9D88-C2844E97B321}" presName="childText" presStyleLbl="bgAcc1" presStyleIdx="0" presStyleCnt="3" custScaleX="159436">
        <dgm:presLayoutVars>
          <dgm:bulletEnabled val="1"/>
        </dgm:presLayoutVars>
      </dgm:prSet>
      <dgm:spPr/>
      <dgm:t>
        <a:bodyPr/>
        <a:lstStyle/>
        <a:p>
          <a:endParaRPr lang="en-US"/>
        </a:p>
      </dgm:t>
    </dgm:pt>
    <dgm:pt modelId="{08FC3362-55ED-450B-976E-533B4B2C5663}" type="pres">
      <dgm:prSet presAssocID="{72D8C0E2-7178-416C-97B6-1417B95B381B}" presName="Name13" presStyleLbl="parChTrans1D2" presStyleIdx="1" presStyleCnt="3"/>
      <dgm:spPr/>
      <dgm:t>
        <a:bodyPr/>
        <a:lstStyle/>
        <a:p>
          <a:endParaRPr lang="en-US"/>
        </a:p>
      </dgm:t>
    </dgm:pt>
    <dgm:pt modelId="{2A782457-AA1A-4608-AA7A-F0ACF3EB08C1}" type="pres">
      <dgm:prSet presAssocID="{4269DDEF-F6EA-4134-8BDC-5660E0273CA5}" presName="childText" presStyleLbl="bgAcc1" presStyleIdx="1" presStyleCnt="3" custScaleX="157587">
        <dgm:presLayoutVars>
          <dgm:bulletEnabled val="1"/>
        </dgm:presLayoutVars>
      </dgm:prSet>
      <dgm:spPr/>
      <dgm:t>
        <a:bodyPr/>
        <a:lstStyle/>
        <a:p>
          <a:endParaRPr lang="en-US"/>
        </a:p>
      </dgm:t>
    </dgm:pt>
    <dgm:pt modelId="{53F09F97-9407-40B9-A3A2-D7758C0929F4}" type="pres">
      <dgm:prSet presAssocID="{277B5D12-FAFF-4BE9-9AB7-E58E00488D51}" presName="Name13" presStyleLbl="parChTrans1D2" presStyleIdx="2" presStyleCnt="3"/>
      <dgm:spPr/>
      <dgm:t>
        <a:bodyPr/>
        <a:lstStyle/>
        <a:p>
          <a:endParaRPr lang="en-US"/>
        </a:p>
      </dgm:t>
    </dgm:pt>
    <dgm:pt modelId="{07F30FFE-2203-4ACF-8C70-CC1DA9B8BBBF}" type="pres">
      <dgm:prSet presAssocID="{68B74E26-0ED6-4C06-97EC-8D159C1315B5}" presName="childText" presStyleLbl="bgAcc1" presStyleIdx="2" presStyleCnt="3" custScaleX="167674">
        <dgm:presLayoutVars>
          <dgm:bulletEnabled val="1"/>
        </dgm:presLayoutVars>
      </dgm:prSet>
      <dgm:spPr/>
      <dgm:t>
        <a:bodyPr/>
        <a:lstStyle/>
        <a:p>
          <a:endParaRPr lang="en-US"/>
        </a:p>
      </dgm:t>
    </dgm:pt>
  </dgm:ptLst>
  <dgm:cxnLst>
    <dgm:cxn modelId="{67013F83-F527-4B9F-B9E6-23885086C667}" type="presOf" srcId="{277B5D12-FAFF-4BE9-9AB7-E58E00488D51}" destId="{53F09F97-9407-40B9-A3A2-D7758C0929F4}" srcOrd="0" destOrd="0" presId="urn:microsoft.com/office/officeart/2005/8/layout/hierarchy3"/>
    <dgm:cxn modelId="{DBAA4E1D-AB6E-4011-B342-4DD40C05C0D6}" srcId="{9D22129D-8A63-4EC7-B64B-AF337AACE68A}" destId="{4269DDEF-F6EA-4134-8BDC-5660E0273CA5}" srcOrd="1" destOrd="0" parTransId="{72D8C0E2-7178-416C-97B6-1417B95B381B}" sibTransId="{141AC070-81CD-410A-A859-594F68568876}"/>
    <dgm:cxn modelId="{F864F4B9-D6A4-44AD-B9B7-3C0054EA8B00}" type="presOf" srcId="{4269DDEF-F6EA-4134-8BDC-5660E0273CA5}" destId="{2A782457-AA1A-4608-AA7A-F0ACF3EB08C1}" srcOrd="0" destOrd="0" presId="urn:microsoft.com/office/officeart/2005/8/layout/hierarchy3"/>
    <dgm:cxn modelId="{8E9F63C1-22AE-4F66-874A-8153614BFAA0}" srcId="{9D22129D-8A63-4EC7-B64B-AF337AACE68A}" destId="{DA72B0CD-D1F3-4971-9D88-C2844E97B321}" srcOrd="0" destOrd="0" parTransId="{7308FF58-456C-4EF3-90BE-F55FB230032C}" sibTransId="{5D36C0FE-49CA-429A-AA26-841AD583623F}"/>
    <dgm:cxn modelId="{B23A4E72-923C-4EAC-832D-986AA8806397}" type="presOf" srcId="{7308FF58-456C-4EF3-90BE-F55FB230032C}" destId="{484FE85B-2FC4-4F05-92E2-C4B3E8ECEE4A}" srcOrd="0" destOrd="0" presId="urn:microsoft.com/office/officeart/2005/8/layout/hierarchy3"/>
    <dgm:cxn modelId="{0FD469E2-1DBF-4189-A26D-97183C24619D}" type="presOf" srcId="{4954F95E-2AAF-4F53-A607-6EAA00E9E798}" destId="{50D4BF5B-3A4E-44FD-9B5C-9F9741D3F21B}" srcOrd="0" destOrd="0" presId="urn:microsoft.com/office/officeart/2005/8/layout/hierarchy3"/>
    <dgm:cxn modelId="{D53EE601-DAB8-4E46-98BE-845DF7379FE7}" type="presOf" srcId="{DA72B0CD-D1F3-4971-9D88-C2844E97B321}" destId="{1235E179-31A6-40E3-8E38-7057E99DA6B7}" srcOrd="0" destOrd="0" presId="urn:microsoft.com/office/officeart/2005/8/layout/hierarchy3"/>
    <dgm:cxn modelId="{B3E4F351-BAD4-410F-9D9B-AEFAD257409D}" type="presOf" srcId="{68B74E26-0ED6-4C06-97EC-8D159C1315B5}" destId="{07F30FFE-2203-4ACF-8C70-CC1DA9B8BBBF}" srcOrd="0" destOrd="0" presId="urn:microsoft.com/office/officeart/2005/8/layout/hierarchy3"/>
    <dgm:cxn modelId="{B7E54E51-E4CF-4279-86A5-D45BEF9FEA2B}" type="presOf" srcId="{9D22129D-8A63-4EC7-B64B-AF337AACE68A}" destId="{56C68981-B9B7-47BB-A2A0-07E42993ED24}" srcOrd="1" destOrd="0" presId="urn:microsoft.com/office/officeart/2005/8/layout/hierarchy3"/>
    <dgm:cxn modelId="{85911679-C42E-478A-8C05-B4239BD3A30F}" srcId="{4954F95E-2AAF-4F53-A607-6EAA00E9E798}" destId="{9D22129D-8A63-4EC7-B64B-AF337AACE68A}" srcOrd="0" destOrd="0" parTransId="{4D808BA6-4D93-4DF2-A245-0B924E1DE1C8}" sibTransId="{8CD289CB-C07F-4AEF-A169-2736D5D887AB}"/>
    <dgm:cxn modelId="{6551D4CB-2777-4F98-B6B7-A45FD89E7CC6}" srcId="{9D22129D-8A63-4EC7-B64B-AF337AACE68A}" destId="{68B74E26-0ED6-4C06-97EC-8D159C1315B5}" srcOrd="2" destOrd="0" parTransId="{277B5D12-FAFF-4BE9-9AB7-E58E00488D51}" sibTransId="{5AEC27F8-756D-46B7-AA9E-95B9314189E0}"/>
    <dgm:cxn modelId="{A9567597-AA3B-4AD3-99D4-38335F326B7D}" type="presOf" srcId="{72D8C0E2-7178-416C-97B6-1417B95B381B}" destId="{08FC3362-55ED-450B-976E-533B4B2C5663}" srcOrd="0" destOrd="0" presId="urn:microsoft.com/office/officeart/2005/8/layout/hierarchy3"/>
    <dgm:cxn modelId="{82DA30FD-2DD8-4F75-94FD-58566ED0FB19}" type="presOf" srcId="{9D22129D-8A63-4EC7-B64B-AF337AACE68A}" destId="{27611F84-EE16-4660-939E-3517491B1871}" srcOrd="0" destOrd="0" presId="urn:microsoft.com/office/officeart/2005/8/layout/hierarchy3"/>
    <dgm:cxn modelId="{85F48414-970B-4EE6-8CA1-9EBD4798B9F0}" type="presParOf" srcId="{50D4BF5B-3A4E-44FD-9B5C-9F9741D3F21B}" destId="{E13D2233-ECD7-4DA7-85D8-F10826E0DBD6}" srcOrd="0" destOrd="0" presId="urn:microsoft.com/office/officeart/2005/8/layout/hierarchy3"/>
    <dgm:cxn modelId="{99C00C4D-1B5A-43B2-AC16-33353289605A}" type="presParOf" srcId="{E13D2233-ECD7-4DA7-85D8-F10826E0DBD6}" destId="{54D4F100-EF80-44A0-9D70-E62755E31290}" srcOrd="0" destOrd="0" presId="urn:microsoft.com/office/officeart/2005/8/layout/hierarchy3"/>
    <dgm:cxn modelId="{CF612149-A9B7-4FAE-94BB-ED694DF48B42}" type="presParOf" srcId="{54D4F100-EF80-44A0-9D70-E62755E31290}" destId="{27611F84-EE16-4660-939E-3517491B1871}" srcOrd="0" destOrd="0" presId="urn:microsoft.com/office/officeart/2005/8/layout/hierarchy3"/>
    <dgm:cxn modelId="{7FF2EEC1-40B5-437A-ABAC-54F0B45B56EE}" type="presParOf" srcId="{54D4F100-EF80-44A0-9D70-E62755E31290}" destId="{56C68981-B9B7-47BB-A2A0-07E42993ED24}" srcOrd="1" destOrd="0" presId="urn:microsoft.com/office/officeart/2005/8/layout/hierarchy3"/>
    <dgm:cxn modelId="{7B60322D-E663-45A9-8374-B35EDB697B5F}" type="presParOf" srcId="{E13D2233-ECD7-4DA7-85D8-F10826E0DBD6}" destId="{1FC0D405-54FF-459B-A077-03F44449ED13}" srcOrd="1" destOrd="0" presId="urn:microsoft.com/office/officeart/2005/8/layout/hierarchy3"/>
    <dgm:cxn modelId="{26D72491-15E7-436A-8388-953DBC982DDB}" type="presParOf" srcId="{1FC0D405-54FF-459B-A077-03F44449ED13}" destId="{484FE85B-2FC4-4F05-92E2-C4B3E8ECEE4A}" srcOrd="0" destOrd="0" presId="urn:microsoft.com/office/officeart/2005/8/layout/hierarchy3"/>
    <dgm:cxn modelId="{A2F74498-61F1-42C3-90A9-78B81FCFADA7}" type="presParOf" srcId="{1FC0D405-54FF-459B-A077-03F44449ED13}" destId="{1235E179-31A6-40E3-8E38-7057E99DA6B7}" srcOrd="1" destOrd="0" presId="urn:microsoft.com/office/officeart/2005/8/layout/hierarchy3"/>
    <dgm:cxn modelId="{E0DF4E7B-6127-404D-8768-F2C29A85ECD1}" type="presParOf" srcId="{1FC0D405-54FF-459B-A077-03F44449ED13}" destId="{08FC3362-55ED-450B-976E-533B4B2C5663}" srcOrd="2" destOrd="0" presId="urn:microsoft.com/office/officeart/2005/8/layout/hierarchy3"/>
    <dgm:cxn modelId="{7380CF9E-C5F4-47B5-9207-BC6259B736C7}" type="presParOf" srcId="{1FC0D405-54FF-459B-A077-03F44449ED13}" destId="{2A782457-AA1A-4608-AA7A-F0ACF3EB08C1}" srcOrd="3" destOrd="0" presId="urn:microsoft.com/office/officeart/2005/8/layout/hierarchy3"/>
    <dgm:cxn modelId="{95B689AD-2868-426F-92E8-01F09BDA499F}" type="presParOf" srcId="{1FC0D405-54FF-459B-A077-03F44449ED13}" destId="{53F09F97-9407-40B9-A3A2-D7758C0929F4}" srcOrd="4" destOrd="0" presId="urn:microsoft.com/office/officeart/2005/8/layout/hierarchy3"/>
    <dgm:cxn modelId="{A59087AD-0396-4F85-ADB4-94FE38FC3286}" type="presParOf" srcId="{1FC0D405-54FF-459B-A077-03F44449ED13}" destId="{07F30FFE-2203-4ACF-8C70-CC1DA9B8BBBF}"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54F95E-2AAF-4F53-A607-6EAA00E9E7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D22129D-8A63-4EC7-B64B-AF337AACE68A}">
      <dgm:prSet phldrT="[Text]"/>
      <dgm:spPr>
        <a:solidFill>
          <a:srgbClr val="92D050"/>
        </a:solidFill>
      </dgm:spPr>
      <dgm:t>
        <a:bodyPr/>
        <a:lstStyle/>
        <a:p>
          <a:r>
            <a:rPr lang="en-US" dirty="0"/>
            <a:t>3. </a:t>
          </a:r>
          <a:r>
            <a:rPr lang="en-US" dirty="0" err="1"/>
            <a:t>Các</a:t>
          </a:r>
          <a:r>
            <a:rPr lang="en-US" dirty="0"/>
            <a:t> </a:t>
          </a:r>
          <a:r>
            <a:rPr lang="en-US" dirty="0" err="1"/>
            <a:t>phong</a:t>
          </a:r>
          <a:r>
            <a:rPr lang="en-US" dirty="0"/>
            <a:t> </a:t>
          </a:r>
          <a:r>
            <a:rPr lang="en-US" dirty="0" err="1"/>
            <a:t>trào</a:t>
          </a:r>
          <a:endParaRPr lang="en-US" dirty="0"/>
        </a:p>
      </dgm:t>
    </dgm:pt>
    <dgm:pt modelId="{4D808BA6-4D93-4DF2-A245-0B924E1DE1C8}" type="parTrans" cxnId="{85911679-C42E-478A-8C05-B4239BD3A30F}">
      <dgm:prSet/>
      <dgm:spPr/>
      <dgm:t>
        <a:bodyPr/>
        <a:lstStyle/>
        <a:p>
          <a:endParaRPr lang="en-US"/>
        </a:p>
      </dgm:t>
    </dgm:pt>
    <dgm:pt modelId="{8CD289CB-C07F-4AEF-A169-2736D5D887AB}" type="sibTrans" cxnId="{85911679-C42E-478A-8C05-B4239BD3A30F}">
      <dgm:prSet/>
      <dgm:spPr/>
      <dgm:t>
        <a:bodyPr/>
        <a:lstStyle/>
        <a:p>
          <a:endParaRPr lang="en-US"/>
        </a:p>
      </dgm:t>
    </dgm:pt>
    <dgm:pt modelId="{DA72B0CD-D1F3-4971-9D88-C2844E97B321}">
      <dgm:prSet phldrT="[Text]" custT="1"/>
      <dgm:spPr/>
      <dgm:t>
        <a:bodyPr/>
        <a:lstStyle/>
        <a:p>
          <a:pPr algn="l"/>
          <a:r>
            <a:rPr lang="en-US" sz="3500" dirty="0" err="1">
              <a:latin typeface="Times New Roman" panose="02020603050405020304" pitchFamily="18" charset="0"/>
              <a:cs typeface="Times New Roman" panose="02020603050405020304" pitchFamily="18" charset="0"/>
            </a:rPr>
            <a:t>Tham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trào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đôi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bạn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cùng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tiến</a:t>
          </a:r>
          <a:r>
            <a:rPr lang="en-US" sz="3500" dirty="0">
              <a:latin typeface="Times New Roman" panose="02020603050405020304" pitchFamily="18" charset="0"/>
              <a:cs typeface="Times New Roman" panose="02020603050405020304" pitchFamily="18" charset="0"/>
            </a:rPr>
            <a:t>.</a:t>
          </a:r>
        </a:p>
      </dgm:t>
    </dgm:pt>
    <dgm:pt modelId="{7308FF58-456C-4EF3-90BE-F55FB230032C}" type="parTrans" cxnId="{8E9F63C1-22AE-4F66-874A-8153614BFAA0}">
      <dgm:prSet/>
      <dgm:spPr/>
      <dgm:t>
        <a:bodyPr/>
        <a:lstStyle/>
        <a:p>
          <a:endParaRPr lang="en-US"/>
        </a:p>
      </dgm:t>
    </dgm:pt>
    <dgm:pt modelId="{5D36C0FE-49CA-429A-AA26-841AD583623F}" type="sibTrans" cxnId="{8E9F63C1-22AE-4F66-874A-8153614BFAA0}">
      <dgm:prSet/>
      <dgm:spPr/>
      <dgm:t>
        <a:bodyPr/>
        <a:lstStyle/>
        <a:p>
          <a:endParaRPr lang="en-US"/>
        </a:p>
      </dgm:t>
    </dgm:pt>
    <dgm:pt modelId="{4269DDEF-F6EA-4134-8BDC-5660E0273CA5}">
      <dgm:prSet phldrT="[Text]" custT="1"/>
      <dgm:spPr/>
      <dgm: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sóc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endParaRPr lang="en-US" sz="3000" dirty="0">
            <a:latin typeface="Times New Roman" panose="02020603050405020304" pitchFamily="18" charset="0"/>
            <a:cs typeface="Times New Roman" panose="02020603050405020304" pitchFamily="18" charset="0"/>
          </a:endParaRPr>
        </a:p>
      </dgm:t>
    </dgm:pt>
    <dgm:pt modelId="{72D8C0E2-7178-416C-97B6-1417B95B381B}" type="parTrans" cxnId="{DBAA4E1D-AB6E-4011-B342-4DD40C05C0D6}">
      <dgm:prSet/>
      <dgm:spPr/>
      <dgm:t>
        <a:bodyPr/>
        <a:lstStyle/>
        <a:p>
          <a:endParaRPr lang="en-US"/>
        </a:p>
      </dgm:t>
    </dgm:pt>
    <dgm:pt modelId="{141AC070-81CD-410A-A859-594F68568876}" type="sibTrans" cxnId="{DBAA4E1D-AB6E-4011-B342-4DD40C05C0D6}">
      <dgm:prSet/>
      <dgm:spPr/>
      <dgm:t>
        <a:bodyPr/>
        <a:lstStyle/>
        <a:p>
          <a:endParaRPr lang="en-US"/>
        </a:p>
      </dgm:t>
    </dgm:pt>
    <dgm:pt modelId="{F8621B02-D3BC-405D-873B-A6AEB6E16B10}">
      <dgm:prSet phldrT="[Text]" custT="1"/>
      <dgm:spPr/>
      <dgm:t>
        <a:bodyPr/>
        <a:lstStyle/>
        <a:p>
          <a:pPr algn="just"/>
          <a:r>
            <a:rPr lang="en-US" sz="3000" dirty="0" err="1">
              <a:latin typeface="Times New Roman" panose="02020603050405020304" pitchFamily="18" charset="0"/>
              <a:cs typeface="Times New Roman" panose="02020603050405020304" pitchFamily="18" charset="0"/>
            </a:rPr>
            <a:t>Xây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thiện</a:t>
          </a:r>
          <a:r>
            <a:rPr lang="en-US" sz="3000" dirty="0">
              <a:latin typeface="Times New Roman" panose="02020603050405020304" pitchFamily="18" charset="0"/>
              <a:cs typeface="Times New Roman" panose="02020603050405020304" pitchFamily="18" charset="0"/>
            </a:rPr>
            <a:t> .</a:t>
          </a:r>
        </a:p>
      </dgm:t>
    </dgm:pt>
    <dgm:pt modelId="{2E4D62F5-98BC-4802-BFC5-D329BE3838E2}" type="parTrans" cxnId="{40A9B821-3676-4D69-AB36-74A33FB31573}">
      <dgm:prSet/>
      <dgm:spPr/>
      <dgm:t>
        <a:bodyPr/>
        <a:lstStyle/>
        <a:p>
          <a:endParaRPr lang="en-US"/>
        </a:p>
      </dgm:t>
    </dgm:pt>
    <dgm:pt modelId="{1E7D6244-E6CC-4AA6-9B09-1F4398D70EBD}" type="sibTrans" cxnId="{40A9B821-3676-4D69-AB36-74A33FB31573}">
      <dgm:prSet/>
      <dgm:spPr/>
      <dgm:t>
        <a:bodyPr/>
        <a:lstStyle/>
        <a:p>
          <a:endParaRPr lang="en-US"/>
        </a:p>
      </dgm:t>
    </dgm:pt>
    <dgm:pt modelId="{50D4BF5B-3A4E-44FD-9B5C-9F9741D3F21B}" type="pres">
      <dgm:prSet presAssocID="{4954F95E-2AAF-4F53-A607-6EAA00E9E798}" presName="diagram" presStyleCnt="0">
        <dgm:presLayoutVars>
          <dgm:chPref val="1"/>
          <dgm:dir/>
          <dgm:animOne val="branch"/>
          <dgm:animLvl val="lvl"/>
          <dgm:resizeHandles/>
        </dgm:presLayoutVars>
      </dgm:prSet>
      <dgm:spPr/>
      <dgm:t>
        <a:bodyPr/>
        <a:lstStyle/>
        <a:p>
          <a:endParaRPr lang="en-US"/>
        </a:p>
      </dgm:t>
    </dgm:pt>
    <dgm:pt modelId="{E13D2233-ECD7-4DA7-85D8-F10826E0DBD6}" type="pres">
      <dgm:prSet presAssocID="{9D22129D-8A63-4EC7-B64B-AF337AACE68A}" presName="root" presStyleCnt="0"/>
      <dgm:spPr/>
    </dgm:pt>
    <dgm:pt modelId="{54D4F100-EF80-44A0-9D70-E62755E31290}" type="pres">
      <dgm:prSet presAssocID="{9D22129D-8A63-4EC7-B64B-AF337AACE68A}" presName="rootComposite" presStyleCnt="0"/>
      <dgm:spPr/>
    </dgm:pt>
    <dgm:pt modelId="{27611F84-EE16-4660-939E-3517491B1871}" type="pres">
      <dgm:prSet presAssocID="{9D22129D-8A63-4EC7-B64B-AF337AACE68A}" presName="rootText" presStyleLbl="node1" presStyleIdx="0" presStyleCnt="1" custScaleX="114049" custLinFactNeighborX="-58" custLinFactNeighborY="3227"/>
      <dgm:spPr/>
      <dgm:t>
        <a:bodyPr/>
        <a:lstStyle/>
        <a:p>
          <a:endParaRPr lang="en-US"/>
        </a:p>
      </dgm:t>
    </dgm:pt>
    <dgm:pt modelId="{56C68981-B9B7-47BB-A2A0-07E42993ED24}" type="pres">
      <dgm:prSet presAssocID="{9D22129D-8A63-4EC7-B64B-AF337AACE68A}" presName="rootConnector" presStyleLbl="node1" presStyleIdx="0" presStyleCnt="1"/>
      <dgm:spPr/>
      <dgm:t>
        <a:bodyPr/>
        <a:lstStyle/>
        <a:p>
          <a:endParaRPr lang="en-US"/>
        </a:p>
      </dgm:t>
    </dgm:pt>
    <dgm:pt modelId="{1FC0D405-54FF-459B-A077-03F44449ED13}" type="pres">
      <dgm:prSet presAssocID="{9D22129D-8A63-4EC7-B64B-AF337AACE68A}" presName="childShape" presStyleCnt="0"/>
      <dgm:spPr/>
    </dgm:pt>
    <dgm:pt modelId="{484FE85B-2FC4-4F05-92E2-C4B3E8ECEE4A}" type="pres">
      <dgm:prSet presAssocID="{7308FF58-456C-4EF3-90BE-F55FB230032C}" presName="Name13" presStyleLbl="parChTrans1D2" presStyleIdx="0" presStyleCnt="3"/>
      <dgm:spPr/>
      <dgm:t>
        <a:bodyPr/>
        <a:lstStyle/>
        <a:p>
          <a:endParaRPr lang="en-US"/>
        </a:p>
      </dgm:t>
    </dgm:pt>
    <dgm:pt modelId="{1235E179-31A6-40E3-8E38-7057E99DA6B7}" type="pres">
      <dgm:prSet presAssocID="{DA72B0CD-D1F3-4971-9D88-C2844E97B321}" presName="childText" presStyleLbl="bgAcc1" presStyleIdx="0" presStyleCnt="3" custScaleX="160561">
        <dgm:presLayoutVars>
          <dgm:bulletEnabled val="1"/>
        </dgm:presLayoutVars>
      </dgm:prSet>
      <dgm:spPr/>
      <dgm:t>
        <a:bodyPr/>
        <a:lstStyle/>
        <a:p>
          <a:endParaRPr lang="en-US"/>
        </a:p>
      </dgm:t>
    </dgm:pt>
    <dgm:pt modelId="{08FC3362-55ED-450B-976E-533B4B2C5663}" type="pres">
      <dgm:prSet presAssocID="{72D8C0E2-7178-416C-97B6-1417B95B381B}" presName="Name13" presStyleLbl="parChTrans1D2" presStyleIdx="1" presStyleCnt="3"/>
      <dgm:spPr/>
      <dgm:t>
        <a:bodyPr/>
        <a:lstStyle/>
        <a:p>
          <a:endParaRPr lang="en-US"/>
        </a:p>
      </dgm:t>
    </dgm:pt>
    <dgm:pt modelId="{2A782457-AA1A-4608-AA7A-F0ACF3EB08C1}" type="pres">
      <dgm:prSet presAssocID="{4269DDEF-F6EA-4134-8BDC-5660E0273CA5}" presName="childText" presStyleLbl="bgAcc1" presStyleIdx="1" presStyleCnt="3" custScaleX="160561" custScaleY="100507">
        <dgm:presLayoutVars>
          <dgm:bulletEnabled val="1"/>
        </dgm:presLayoutVars>
      </dgm:prSet>
      <dgm:spPr/>
      <dgm:t>
        <a:bodyPr/>
        <a:lstStyle/>
        <a:p>
          <a:endParaRPr lang="en-US"/>
        </a:p>
      </dgm:t>
    </dgm:pt>
    <dgm:pt modelId="{73112566-51AF-4AF5-BFC1-D8FB7548132B}" type="pres">
      <dgm:prSet presAssocID="{2E4D62F5-98BC-4802-BFC5-D329BE3838E2}" presName="Name13" presStyleLbl="parChTrans1D2" presStyleIdx="2" presStyleCnt="3"/>
      <dgm:spPr/>
      <dgm:t>
        <a:bodyPr/>
        <a:lstStyle/>
        <a:p>
          <a:endParaRPr lang="en-US"/>
        </a:p>
      </dgm:t>
    </dgm:pt>
    <dgm:pt modelId="{3D8594CA-70F9-41E4-B13D-F12A1E3B017D}" type="pres">
      <dgm:prSet presAssocID="{F8621B02-D3BC-405D-873B-A6AEB6E16B10}" presName="childText" presStyleLbl="bgAcc1" presStyleIdx="2" presStyleCnt="3" custScaleX="159244">
        <dgm:presLayoutVars>
          <dgm:bulletEnabled val="1"/>
        </dgm:presLayoutVars>
      </dgm:prSet>
      <dgm:spPr/>
      <dgm:t>
        <a:bodyPr/>
        <a:lstStyle/>
        <a:p>
          <a:endParaRPr lang="en-US"/>
        </a:p>
      </dgm:t>
    </dgm:pt>
  </dgm:ptLst>
  <dgm:cxnLst>
    <dgm:cxn modelId="{82DA30FD-2DD8-4F75-94FD-58566ED0FB19}" type="presOf" srcId="{9D22129D-8A63-4EC7-B64B-AF337AACE68A}" destId="{27611F84-EE16-4660-939E-3517491B1871}" srcOrd="0" destOrd="0" presId="urn:microsoft.com/office/officeart/2005/8/layout/hierarchy3"/>
    <dgm:cxn modelId="{85911679-C42E-478A-8C05-B4239BD3A30F}" srcId="{4954F95E-2AAF-4F53-A607-6EAA00E9E798}" destId="{9D22129D-8A63-4EC7-B64B-AF337AACE68A}" srcOrd="0" destOrd="0" parTransId="{4D808BA6-4D93-4DF2-A245-0B924E1DE1C8}" sibTransId="{8CD289CB-C07F-4AEF-A169-2736D5D887AB}"/>
    <dgm:cxn modelId="{DBAA4E1D-AB6E-4011-B342-4DD40C05C0D6}" srcId="{9D22129D-8A63-4EC7-B64B-AF337AACE68A}" destId="{4269DDEF-F6EA-4134-8BDC-5660E0273CA5}" srcOrd="1" destOrd="0" parTransId="{72D8C0E2-7178-416C-97B6-1417B95B381B}" sibTransId="{141AC070-81CD-410A-A859-594F68568876}"/>
    <dgm:cxn modelId="{40A9B821-3676-4D69-AB36-74A33FB31573}" srcId="{9D22129D-8A63-4EC7-B64B-AF337AACE68A}" destId="{F8621B02-D3BC-405D-873B-A6AEB6E16B10}" srcOrd="2" destOrd="0" parTransId="{2E4D62F5-98BC-4802-BFC5-D329BE3838E2}" sibTransId="{1E7D6244-E6CC-4AA6-9B09-1F4398D70EBD}"/>
    <dgm:cxn modelId="{B23A4E72-923C-4EAC-832D-986AA8806397}" type="presOf" srcId="{7308FF58-456C-4EF3-90BE-F55FB230032C}" destId="{484FE85B-2FC4-4F05-92E2-C4B3E8ECEE4A}" srcOrd="0" destOrd="0" presId="urn:microsoft.com/office/officeart/2005/8/layout/hierarchy3"/>
    <dgm:cxn modelId="{E8F3CDB3-3943-47BA-8E63-14CE6D8A4103}" type="presOf" srcId="{F8621B02-D3BC-405D-873B-A6AEB6E16B10}" destId="{3D8594CA-70F9-41E4-B13D-F12A1E3B017D}" srcOrd="0" destOrd="0" presId="urn:microsoft.com/office/officeart/2005/8/layout/hierarchy3"/>
    <dgm:cxn modelId="{F864F4B9-D6A4-44AD-B9B7-3C0054EA8B00}" type="presOf" srcId="{4269DDEF-F6EA-4134-8BDC-5660E0273CA5}" destId="{2A782457-AA1A-4608-AA7A-F0ACF3EB08C1}" srcOrd="0" destOrd="0" presId="urn:microsoft.com/office/officeart/2005/8/layout/hierarchy3"/>
    <dgm:cxn modelId="{8E9F63C1-22AE-4F66-874A-8153614BFAA0}" srcId="{9D22129D-8A63-4EC7-B64B-AF337AACE68A}" destId="{DA72B0CD-D1F3-4971-9D88-C2844E97B321}" srcOrd="0" destOrd="0" parTransId="{7308FF58-456C-4EF3-90BE-F55FB230032C}" sibTransId="{5D36C0FE-49CA-429A-AA26-841AD583623F}"/>
    <dgm:cxn modelId="{A9567597-AA3B-4AD3-99D4-38335F326B7D}" type="presOf" srcId="{72D8C0E2-7178-416C-97B6-1417B95B381B}" destId="{08FC3362-55ED-450B-976E-533B4B2C5663}" srcOrd="0" destOrd="0" presId="urn:microsoft.com/office/officeart/2005/8/layout/hierarchy3"/>
    <dgm:cxn modelId="{D53EE601-DAB8-4E46-98BE-845DF7379FE7}" type="presOf" srcId="{DA72B0CD-D1F3-4971-9D88-C2844E97B321}" destId="{1235E179-31A6-40E3-8E38-7057E99DA6B7}" srcOrd="0" destOrd="0" presId="urn:microsoft.com/office/officeart/2005/8/layout/hierarchy3"/>
    <dgm:cxn modelId="{0FD469E2-1DBF-4189-A26D-97183C24619D}" type="presOf" srcId="{4954F95E-2AAF-4F53-A607-6EAA00E9E798}" destId="{50D4BF5B-3A4E-44FD-9B5C-9F9741D3F21B}" srcOrd="0" destOrd="0" presId="urn:microsoft.com/office/officeart/2005/8/layout/hierarchy3"/>
    <dgm:cxn modelId="{3EA88599-6F7E-424D-943A-02A5EF167B3E}" type="presOf" srcId="{2E4D62F5-98BC-4802-BFC5-D329BE3838E2}" destId="{73112566-51AF-4AF5-BFC1-D8FB7548132B}" srcOrd="0" destOrd="0" presId="urn:microsoft.com/office/officeart/2005/8/layout/hierarchy3"/>
    <dgm:cxn modelId="{B7E54E51-E4CF-4279-86A5-D45BEF9FEA2B}" type="presOf" srcId="{9D22129D-8A63-4EC7-B64B-AF337AACE68A}" destId="{56C68981-B9B7-47BB-A2A0-07E42993ED24}" srcOrd="1" destOrd="0" presId="urn:microsoft.com/office/officeart/2005/8/layout/hierarchy3"/>
    <dgm:cxn modelId="{85F48414-970B-4EE6-8CA1-9EBD4798B9F0}" type="presParOf" srcId="{50D4BF5B-3A4E-44FD-9B5C-9F9741D3F21B}" destId="{E13D2233-ECD7-4DA7-85D8-F10826E0DBD6}" srcOrd="0" destOrd="0" presId="urn:microsoft.com/office/officeart/2005/8/layout/hierarchy3"/>
    <dgm:cxn modelId="{99C00C4D-1B5A-43B2-AC16-33353289605A}" type="presParOf" srcId="{E13D2233-ECD7-4DA7-85D8-F10826E0DBD6}" destId="{54D4F100-EF80-44A0-9D70-E62755E31290}" srcOrd="0" destOrd="0" presId="urn:microsoft.com/office/officeart/2005/8/layout/hierarchy3"/>
    <dgm:cxn modelId="{CF612149-A9B7-4FAE-94BB-ED694DF48B42}" type="presParOf" srcId="{54D4F100-EF80-44A0-9D70-E62755E31290}" destId="{27611F84-EE16-4660-939E-3517491B1871}" srcOrd="0" destOrd="0" presId="urn:microsoft.com/office/officeart/2005/8/layout/hierarchy3"/>
    <dgm:cxn modelId="{7FF2EEC1-40B5-437A-ABAC-54F0B45B56EE}" type="presParOf" srcId="{54D4F100-EF80-44A0-9D70-E62755E31290}" destId="{56C68981-B9B7-47BB-A2A0-07E42993ED24}" srcOrd="1" destOrd="0" presId="urn:microsoft.com/office/officeart/2005/8/layout/hierarchy3"/>
    <dgm:cxn modelId="{7B60322D-E663-45A9-8374-B35EDB697B5F}" type="presParOf" srcId="{E13D2233-ECD7-4DA7-85D8-F10826E0DBD6}" destId="{1FC0D405-54FF-459B-A077-03F44449ED13}" srcOrd="1" destOrd="0" presId="urn:microsoft.com/office/officeart/2005/8/layout/hierarchy3"/>
    <dgm:cxn modelId="{26D72491-15E7-436A-8388-953DBC982DDB}" type="presParOf" srcId="{1FC0D405-54FF-459B-A077-03F44449ED13}" destId="{484FE85B-2FC4-4F05-92E2-C4B3E8ECEE4A}" srcOrd="0" destOrd="0" presId="urn:microsoft.com/office/officeart/2005/8/layout/hierarchy3"/>
    <dgm:cxn modelId="{A2F74498-61F1-42C3-90A9-78B81FCFADA7}" type="presParOf" srcId="{1FC0D405-54FF-459B-A077-03F44449ED13}" destId="{1235E179-31A6-40E3-8E38-7057E99DA6B7}" srcOrd="1" destOrd="0" presId="urn:microsoft.com/office/officeart/2005/8/layout/hierarchy3"/>
    <dgm:cxn modelId="{E0DF4E7B-6127-404D-8768-F2C29A85ECD1}" type="presParOf" srcId="{1FC0D405-54FF-459B-A077-03F44449ED13}" destId="{08FC3362-55ED-450B-976E-533B4B2C5663}" srcOrd="2" destOrd="0" presId="urn:microsoft.com/office/officeart/2005/8/layout/hierarchy3"/>
    <dgm:cxn modelId="{7380CF9E-C5F4-47B5-9207-BC6259B736C7}" type="presParOf" srcId="{1FC0D405-54FF-459B-A077-03F44449ED13}" destId="{2A782457-AA1A-4608-AA7A-F0ACF3EB08C1}" srcOrd="3" destOrd="0" presId="urn:microsoft.com/office/officeart/2005/8/layout/hierarchy3"/>
    <dgm:cxn modelId="{414315F7-B8DC-45AA-82A3-F2C08D685379}" type="presParOf" srcId="{1FC0D405-54FF-459B-A077-03F44449ED13}" destId="{73112566-51AF-4AF5-BFC1-D8FB7548132B}" srcOrd="4" destOrd="0" presId="urn:microsoft.com/office/officeart/2005/8/layout/hierarchy3"/>
    <dgm:cxn modelId="{92810476-1804-4676-8DB2-94501F7DB5D3}" type="presParOf" srcId="{1FC0D405-54FF-459B-A077-03F44449ED13}" destId="{3D8594CA-70F9-41E4-B13D-F12A1E3B017D}" srcOrd="5"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54F95E-2AAF-4F53-A607-6EAA00E9E7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D22129D-8A63-4EC7-B64B-AF337AACE68A}">
      <dgm:prSet phldrT="[Text]"/>
      <dgm:spPr>
        <a:solidFill>
          <a:srgbClr val="92D050"/>
        </a:solidFill>
      </dgm:spPr>
      <dgm:t>
        <a:bodyPr/>
        <a:lstStyle/>
        <a:p>
          <a:r>
            <a:rPr lang="en-US" dirty="0"/>
            <a:t>1. </a:t>
          </a:r>
          <a:r>
            <a:rPr lang="en-US" dirty="0" err="1"/>
            <a:t>Nề</a:t>
          </a:r>
          <a:r>
            <a:rPr lang="en-US" dirty="0"/>
            <a:t> </a:t>
          </a:r>
          <a:r>
            <a:rPr lang="en-US" dirty="0" err="1"/>
            <a:t>nếp</a:t>
          </a:r>
          <a:endParaRPr lang="en-US" dirty="0"/>
        </a:p>
      </dgm:t>
    </dgm:pt>
    <dgm:pt modelId="{4D808BA6-4D93-4DF2-A245-0B924E1DE1C8}" type="parTrans" cxnId="{85911679-C42E-478A-8C05-B4239BD3A30F}">
      <dgm:prSet/>
      <dgm:spPr/>
      <dgm:t>
        <a:bodyPr/>
        <a:lstStyle/>
        <a:p>
          <a:endParaRPr lang="en-US"/>
        </a:p>
      </dgm:t>
    </dgm:pt>
    <dgm:pt modelId="{8CD289CB-C07F-4AEF-A169-2736D5D887AB}" type="sibTrans" cxnId="{85911679-C42E-478A-8C05-B4239BD3A30F}">
      <dgm:prSet/>
      <dgm:spPr/>
      <dgm:t>
        <a:bodyPr/>
        <a:lstStyle/>
        <a:p>
          <a:endParaRPr lang="en-US"/>
        </a:p>
      </dgm:t>
    </dgm:pt>
    <dgm:pt modelId="{DA72B0CD-D1F3-4971-9D88-C2844E97B321}">
      <dgm:prSet phldrT="[Text]" custT="1"/>
      <dgm:spPr/>
      <dgm:t>
        <a:bodyPr/>
        <a:lstStyle/>
        <a:p>
          <a:r>
            <a:rPr lang="en-US" sz="3500" dirty="0" err="1">
              <a:latin typeface="Times New Roman" panose="02020603050405020304" pitchFamily="18" charset="0"/>
              <a:cs typeface="Times New Roman" panose="02020603050405020304" pitchFamily="18" charset="0"/>
            </a:rPr>
            <a:t>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đủ</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đúng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giờ</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mặc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đồng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phục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đúng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định</a:t>
          </a:r>
          <a:r>
            <a:rPr lang="en-US" sz="3500" dirty="0">
              <a:latin typeface="Times New Roman" panose="02020603050405020304" pitchFamily="18" charset="0"/>
              <a:cs typeface="Times New Roman" panose="02020603050405020304" pitchFamily="18" charset="0"/>
            </a:rPr>
            <a:t> . </a:t>
          </a:r>
        </a:p>
      </dgm:t>
    </dgm:pt>
    <dgm:pt modelId="{7308FF58-456C-4EF3-90BE-F55FB230032C}" type="parTrans" cxnId="{8E9F63C1-22AE-4F66-874A-8153614BFAA0}">
      <dgm:prSet/>
      <dgm:spPr/>
      <dgm:t>
        <a:bodyPr/>
        <a:lstStyle/>
        <a:p>
          <a:endParaRPr lang="en-US"/>
        </a:p>
      </dgm:t>
    </dgm:pt>
    <dgm:pt modelId="{5D36C0FE-49CA-429A-AA26-841AD583623F}" type="sibTrans" cxnId="{8E9F63C1-22AE-4F66-874A-8153614BFAA0}">
      <dgm:prSet/>
      <dgm:spPr/>
      <dgm:t>
        <a:bodyPr/>
        <a:lstStyle/>
        <a:p>
          <a:endParaRPr lang="en-US"/>
        </a:p>
      </dgm:t>
    </dgm:pt>
    <dgm:pt modelId="{4269DDEF-F6EA-4134-8BDC-5660E0273CA5}">
      <dgm:prSet phldrT="[Text]" custT="1"/>
      <dgm:spPr/>
      <dgm:t>
        <a:bodyPr/>
        <a:lstStyle/>
        <a:p>
          <a:r>
            <a:rPr lang="en-US" sz="3500" dirty="0" err="1">
              <a:latin typeface="Times New Roman" panose="02020603050405020304" pitchFamily="18" charset="0"/>
              <a:cs typeface="Times New Roman" panose="02020603050405020304" pitchFamily="18" charset="0"/>
            </a:rPr>
            <a:t>Giữ</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gìn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vệ</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sạch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sẽ,xếp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hàng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lớp</a:t>
          </a:r>
          <a:r>
            <a:rPr lang="en-US" sz="3500" dirty="0">
              <a:latin typeface="Times New Roman" panose="02020603050405020304" pitchFamily="18" charset="0"/>
              <a:cs typeface="Times New Roman" panose="02020603050405020304" pitchFamily="18" charset="0"/>
            </a:rPr>
            <a:t> , ra </a:t>
          </a:r>
          <a:r>
            <a:rPr lang="en-US" sz="3500" dirty="0" err="1">
              <a:latin typeface="Times New Roman" panose="02020603050405020304" pitchFamily="18" charset="0"/>
              <a:cs typeface="Times New Roman" panose="02020603050405020304" pitchFamily="18" charset="0"/>
            </a:rPr>
            <a:t>về</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ngay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ngắn</a:t>
          </a:r>
          <a:r>
            <a:rPr lang="en-US" sz="3500" dirty="0">
              <a:latin typeface="Times New Roman" panose="02020603050405020304" pitchFamily="18" charset="0"/>
              <a:cs typeface="Times New Roman" panose="02020603050405020304" pitchFamily="18" charset="0"/>
            </a:rPr>
            <a:t>,…</a:t>
          </a:r>
        </a:p>
      </dgm:t>
    </dgm:pt>
    <dgm:pt modelId="{72D8C0E2-7178-416C-97B6-1417B95B381B}" type="parTrans" cxnId="{DBAA4E1D-AB6E-4011-B342-4DD40C05C0D6}">
      <dgm:prSet/>
      <dgm:spPr/>
      <dgm:t>
        <a:bodyPr/>
        <a:lstStyle/>
        <a:p>
          <a:endParaRPr lang="en-US"/>
        </a:p>
      </dgm:t>
    </dgm:pt>
    <dgm:pt modelId="{141AC070-81CD-410A-A859-594F68568876}" type="sibTrans" cxnId="{DBAA4E1D-AB6E-4011-B342-4DD40C05C0D6}">
      <dgm:prSet/>
      <dgm:spPr/>
      <dgm:t>
        <a:bodyPr/>
        <a:lstStyle/>
        <a:p>
          <a:endParaRPr lang="en-US"/>
        </a:p>
      </dgm:t>
    </dgm:pt>
    <dgm:pt modelId="{50D4BF5B-3A4E-44FD-9B5C-9F9741D3F21B}" type="pres">
      <dgm:prSet presAssocID="{4954F95E-2AAF-4F53-A607-6EAA00E9E798}" presName="diagram" presStyleCnt="0">
        <dgm:presLayoutVars>
          <dgm:chPref val="1"/>
          <dgm:dir/>
          <dgm:animOne val="branch"/>
          <dgm:animLvl val="lvl"/>
          <dgm:resizeHandles/>
        </dgm:presLayoutVars>
      </dgm:prSet>
      <dgm:spPr/>
      <dgm:t>
        <a:bodyPr/>
        <a:lstStyle/>
        <a:p>
          <a:endParaRPr lang="en-US"/>
        </a:p>
      </dgm:t>
    </dgm:pt>
    <dgm:pt modelId="{E13D2233-ECD7-4DA7-85D8-F10826E0DBD6}" type="pres">
      <dgm:prSet presAssocID="{9D22129D-8A63-4EC7-B64B-AF337AACE68A}" presName="root" presStyleCnt="0"/>
      <dgm:spPr/>
    </dgm:pt>
    <dgm:pt modelId="{54D4F100-EF80-44A0-9D70-E62755E31290}" type="pres">
      <dgm:prSet presAssocID="{9D22129D-8A63-4EC7-B64B-AF337AACE68A}" presName="rootComposite" presStyleCnt="0"/>
      <dgm:spPr/>
    </dgm:pt>
    <dgm:pt modelId="{27611F84-EE16-4660-939E-3517491B1871}" type="pres">
      <dgm:prSet presAssocID="{9D22129D-8A63-4EC7-B64B-AF337AACE68A}" presName="rootText" presStyleLbl="node1" presStyleIdx="0" presStyleCnt="1" custLinFactNeighborX="250" custLinFactNeighborY="8848"/>
      <dgm:spPr/>
      <dgm:t>
        <a:bodyPr/>
        <a:lstStyle/>
        <a:p>
          <a:endParaRPr lang="en-US"/>
        </a:p>
      </dgm:t>
    </dgm:pt>
    <dgm:pt modelId="{56C68981-B9B7-47BB-A2A0-07E42993ED24}" type="pres">
      <dgm:prSet presAssocID="{9D22129D-8A63-4EC7-B64B-AF337AACE68A}" presName="rootConnector" presStyleLbl="node1" presStyleIdx="0" presStyleCnt="1"/>
      <dgm:spPr/>
      <dgm:t>
        <a:bodyPr/>
        <a:lstStyle/>
        <a:p>
          <a:endParaRPr lang="en-US"/>
        </a:p>
      </dgm:t>
    </dgm:pt>
    <dgm:pt modelId="{1FC0D405-54FF-459B-A077-03F44449ED13}" type="pres">
      <dgm:prSet presAssocID="{9D22129D-8A63-4EC7-B64B-AF337AACE68A}" presName="childShape" presStyleCnt="0"/>
      <dgm:spPr/>
    </dgm:pt>
    <dgm:pt modelId="{484FE85B-2FC4-4F05-92E2-C4B3E8ECEE4A}" type="pres">
      <dgm:prSet presAssocID="{7308FF58-456C-4EF3-90BE-F55FB230032C}" presName="Name13" presStyleLbl="parChTrans1D2" presStyleIdx="0" presStyleCnt="2"/>
      <dgm:spPr/>
      <dgm:t>
        <a:bodyPr/>
        <a:lstStyle/>
        <a:p>
          <a:endParaRPr lang="en-US"/>
        </a:p>
      </dgm:t>
    </dgm:pt>
    <dgm:pt modelId="{1235E179-31A6-40E3-8E38-7057E99DA6B7}" type="pres">
      <dgm:prSet presAssocID="{DA72B0CD-D1F3-4971-9D88-C2844E97B321}" presName="childText" presStyleLbl="bgAcc1" presStyleIdx="0" presStyleCnt="2" custScaleX="106871" custLinFactNeighborX="10118" custLinFactNeighborY="8075">
        <dgm:presLayoutVars>
          <dgm:bulletEnabled val="1"/>
        </dgm:presLayoutVars>
      </dgm:prSet>
      <dgm:spPr/>
      <dgm:t>
        <a:bodyPr/>
        <a:lstStyle/>
        <a:p>
          <a:endParaRPr lang="en-US"/>
        </a:p>
      </dgm:t>
    </dgm:pt>
    <dgm:pt modelId="{08FC3362-55ED-450B-976E-533B4B2C5663}" type="pres">
      <dgm:prSet presAssocID="{72D8C0E2-7178-416C-97B6-1417B95B381B}" presName="Name13" presStyleLbl="parChTrans1D2" presStyleIdx="1" presStyleCnt="2"/>
      <dgm:spPr/>
      <dgm:t>
        <a:bodyPr/>
        <a:lstStyle/>
        <a:p>
          <a:endParaRPr lang="en-US"/>
        </a:p>
      </dgm:t>
    </dgm:pt>
    <dgm:pt modelId="{2A782457-AA1A-4608-AA7A-F0ACF3EB08C1}" type="pres">
      <dgm:prSet presAssocID="{4269DDEF-F6EA-4134-8BDC-5660E0273CA5}" presName="childText" presStyleLbl="bgAcc1" presStyleIdx="1" presStyleCnt="2" custScaleX="110054" custScaleY="125966" custLinFactNeighborX="7619" custLinFactNeighborY="3573">
        <dgm:presLayoutVars>
          <dgm:bulletEnabled val="1"/>
        </dgm:presLayoutVars>
      </dgm:prSet>
      <dgm:spPr/>
      <dgm:t>
        <a:bodyPr/>
        <a:lstStyle/>
        <a:p>
          <a:endParaRPr lang="en-US"/>
        </a:p>
      </dgm:t>
    </dgm:pt>
  </dgm:ptLst>
  <dgm:cxnLst>
    <dgm:cxn modelId="{82DA30FD-2DD8-4F75-94FD-58566ED0FB19}" type="presOf" srcId="{9D22129D-8A63-4EC7-B64B-AF337AACE68A}" destId="{27611F84-EE16-4660-939E-3517491B1871}" srcOrd="0" destOrd="0" presId="urn:microsoft.com/office/officeart/2005/8/layout/hierarchy3"/>
    <dgm:cxn modelId="{85911679-C42E-478A-8C05-B4239BD3A30F}" srcId="{4954F95E-2AAF-4F53-A607-6EAA00E9E798}" destId="{9D22129D-8A63-4EC7-B64B-AF337AACE68A}" srcOrd="0" destOrd="0" parTransId="{4D808BA6-4D93-4DF2-A245-0B924E1DE1C8}" sibTransId="{8CD289CB-C07F-4AEF-A169-2736D5D887AB}"/>
    <dgm:cxn modelId="{DBAA4E1D-AB6E-4011-B342-4DD40C05C0D6}" srcId="{9D22129D-8A63-4EC7-B64B-AF337AACE68A}" destId="{4269DDEF-F6EA-4134-8BDC-5660E0273CA5}" srcOrd="1" destOrd="0" parTransId="{72D8C0E2-7178-416C-97B6-1417B95B381B}" sibTransId="{141AC070-81CD-410A-A859-594F68568876}"/>
    <dgm:cxn modelId="{B23A4E72-923C-4EAC-832D-986AA8806397}" type="presOf" srcId="{7308FF58-456C-4EF3-90BE-F55FB230032C}" destId="{484FE85B-2FC4-4F05-92E2-C4B3E8ECEE4A}" srcOrd="0" destOrd="0" presId="urn:microsoft.com/office/officeart/2005/8/layout/hierarchy3"/>
    <dgm:cxn modelId="{F864F4B9-D6A4-44AD-B9B7-3C0054EA8B00}" type="presOf" srcId="{4269DDEF-F6EA-4134-8BDC-5660E0273CA5}" destId="{2A782457-AA1A-4608-AA7A-F0ACF3EB08C1}" srcOrd="0" destOrd="0" presId="urn:microsoft.com/office/officeart/2005/8/layout/hierarchy3"/>
    <dgm:cxn modelId="{8E9F63C1-22AE-4F66-874A-8153614BFAA0}" srcId="{9D22129D-8A63-4EC7-B64B-AF337AACE68A}" destId="{DA72B0CD-D1F3-4971-9D88-C2844E97B321}" srcOrd="0" destOrd="0" parTransId="{7308FF58-456C-4EF3-90BE-F55FB230032C}" sibTransId="{5D36C0FE-49CA-429A-AA26-841AD583623F}"/>
    <dgm:cxn modelId="{A9567597-AA3B-4AD3-99D4-38335F326B7D}" type="presOf" srcId="{72D8C0E2-7178-416C-97B6-1417B95B381B}" destId="{08FC3362-55ED-450B-976E-533B4B2C5663}" srcOrd="0" destOrd="0" presId="urn:microsoft.com/office/officeart/2005/8/layout/hierarchy3"/>
    <dgm:cxn modelId="{D53EE601-DAB8-4E46-98BE-845DF7379FE7}" type="presOf" srcId="{DA72B0CD-D1F3-4971-9D88-C2844E97B321}" destId="{1235E179-31A6-40E3-8E38-7057E99DA6B7}" srcOrd="0" destOrd="0" presId="urn:microsoft.com/office/officeart/2005/8/layout/hierarchy3"/>
    <dgm:cxn modelId="{0FD469E2-1DBF-4189-A26D-97183C24619D}" type="presOf" srcId="{4954F95E-2AAF-4F53-A607-6EAA00E9E798}" destId="{50D4BF5B-3A4E-44FD-9B5C-9F9741D3F21B}" srcOrd="0" destOrd="0" presId="urn:microsoft.com/office/officeart/2005/8/layout/hierarchy3"/>
    <dgm:cxn modelId="{B7E54E51-E4CF-4279-86A5-D45BEF9FEA2B}" type="presOf" srcId="{9D22129D-8A63-4EC7-B64B-AF337AACE68A}" destId="{56C68981-B9B7-47BB-A2A0-07E42993ED24}" srcOrd="1" destOrd="0" presId="urn:microsoft.com/office/officeart/2005/8/layout/hierarchy3"/>
    <dgm:cxn modelId="{85F48414-970B-4EE6-8CA1-9EBD4798B9F0}" type="presParOf" srcId="{50D4BF5B-3A4E-44FD-9B5C-9F9741D3F21B}" destId="{E13D2233-ECD7-4DA7-85D8-F10826E0DBD6}" srcOrd="0" destOrd="0" presId="urn:microsoft.com/office/officeart/2005/8/layout/hierarchy3"/>
    <dgm:cxn modelId="{99C00C4D-1B5A-43B2-AC16-33353289605A}" type="presParOf" srcId="{E13D2233-ECD7-4DA7-85D8-F10826E0DBD6}" destId="{54D4F100-EF80-44A0-9D70-E62755E31290}" srcOrd="0" destOrd="0" presId="urn:microsoft.com/office/officeart/2005/8/layout/hierarchy3"/>
    <dgm:cxn modelId="{CF612149-A9B7-4FAE-94BB-ED694DF48B42}" type="presParOf" srcId="{54D4F100-EF80-44A0-9D70-E62755E31290}" destId="{27611F84-EE16-4660-939E-3517491B1871}" srcOrd="0" destOrd="0" presId="urn:microsoft.com/office/officeart/2005/8/layout/hierarchy3"/>
    <dgm:cxn modelId="{7FF2EEC1-40B5-437A-ABAC-54F0B45B56EE}" type="presParOf" srcId="{54D4F100-EF80-44A0-9D70-E62755E31290}" destId="{56C68981-B9B7-47BB-A2A0-07E42993ED24}" srcOrd="1" destOrd="0" presId="urn:microsoft.com/office/officeart/2005/8/layout/hierarchy3"/>
    <dgm:cxn modelId="{7B60322D-E663-45A9-8374-B35EDB697B5F}" type="presParOf" srcId="{E13D2233-ECD7-4DA7-85D8-F10826E0DBD6}" destId="{1FC0D405-54FF-459B-A077-03F44449ED13}" srcOrd="1" destOrd="0" presId="urn:microsoft.com/office/officeart/2005/8/layout/hierarchy3"/>
    <dgm:cxn modelId="{26D72491-15E7-436A-8388-953DBC982DDB}" type="presParOf" srcId="{1FC0D405-54FF-459B-A077-03F44449ED13}" destId="{484FE85B-2FC4-4F05-92E2-C4B3E8ECEE4A}" srcOrd="0" destOrd="0" presId="urn:microsoft.com/office/officeart/2005/8/layout/hierarchy3"/>
    <dgm:cxn modelId="{A2F74498-61F1-42C3-90A9-78B81FCFADA7}" type="presParOf" srcId="{1FC0D405-54FF-459B-A077-03F44449ED13}" destId="{1235E179-31A6-40E3-8E38-7057E99DA6B7}" srcOrd="1" destOrd="0" presId="urn:microsoft.com/office/officeart/2005/8/layout/hierarchy3"/>
    <dgm:cxn modelId="{E0DF4E7B-6127-404D-8768-F2C29A85ECD1}" type="presParOf" srcId="{1FC0D405-54FF-459B-A077-03F44449ED13}" destId="{08FC3362-55ED-450B-976E-533B4B2C5663}" srcOrd="2" destOrd="0" presId="urn:microsoft.com/office/officeart/2005/8/layout/hierarchy3"/>
    <dgm:cxn modelId="{7380CF9E-C5F4-47B5-9207-BC6259B736C7}" type="presParOf" srcId="{1FC0D405-54FF-459B-A077-03F44449ED13}" destId="{2A782457-AA1A-4608-AA7A-F0ACF3EB08C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4F95E-2AAF-4F53-A607-6EAA00E9E7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D22129D-8A63-4EC7-B64B-AF337AACE68A}">
      <dgm:prSet phldrT="[Text]"/>
      <dgm:spPr>
        <a:solidFill>
          <a:srgbClr val="92D050"/>
        </a:solidFill>
      </dgm:spPr>
      <dgm:t>
        <a:bodyPr/>
        <a:lstStyle/>
        <a:p>
          <a:r>
            <a:rPr lang="en-US" dirty="0"/>
            <a:t>2. </a:t>
          </a:r>
          <a:r>
            <a:rPr lang="en-US" dirty="0" err="1"/>
            <a:t>Học</a:t>
          </a:r>
          <a:r>
            <a:rPr lang="en-US" dirty="0"/>
            <a:t> </a:t>
          </a:r>
          <a:r>
            <a:rPr lang="en-US" dirty="0" err="1"/>
            <a:t>tập</a:t>
          </a:r>
          <a:endParaRPr lang="en-US" dirty="0"/>
        </a:p>
      </dgm:t>
    </dgm:pt>
    <dgm:pt modelId="{4D808BA6-4D93-4DF2-A245-0B924E1DE1C8}" type="parTrans" cxnId="{85911679-C42E-478A-8C05-B4239BD3A30F}">
      <dgm:prSet/>
      <dgm:spPr/>
      <dgm:t>
        <a:bodyPr/>
        <a:lstStyle/>
        <a:p>
          <a:endParaRPr lang="en-US"/>
        </a:p>
      </dgm:t>
    </dgm:pt>
    <dgm:pt modelId="{8CD289CB-C07F-4AEF-A169-2736D5D887AB}" type="sibTrans" cxnId="{85911679-C42E-478A-8C05-B4239BD3A30F}">
      <dgm:prSet/>
      <dgm:spPr/>
      <dgm:t>
        <a:bodyPr/>
        <a:lstStyle/>
        <a:p>
          <a:endParaRPr lang="en-US"/>
        </a:p>
      </dgm:t>
    </dgm:pt>
    <dgm:pt modelId="{DA72B0CD-D1F3-4971-9D88-C2844E97B321}">
      <dgm:prSet phldrT="[Text]" custT="1"/>
      <dgm:spPr/>
      <dgm:t>
        <a:bodyPr/>
        <a:lstStyle/>
        <a:p>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bài</a:t>
          </a: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chuẩn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bị</a:t>
          </a:r>
          <a:r>
            <a:rPr lang="en-US" sz="3500" dirty="0">
              <a:latin typeface="Times New Roman" panose="02020603050405020304" pitchFamily="18" charset="0"/>
              <a:cs typeface="Times New Roman" panose="02020603050405020304" pitchFamily="18" charset="0"/>
            </a:rPr>
            <a:t> ĐD </a:t>
          </a:r>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tập</a:t>
          </a:r>
          <a:r>
            <a:rPr lang="en-US" sz="3500" dirty="0">
              <a:latin typeface="Times New Roman" panose="02020603050405020304" pitchFamily="18" charset="0"/>
              <a:cs typeface="Times New Roman" panose="02020603050405020304" pitchFamily="18" charset="0"/>
            </a:rPr>
            <a:t> , SGK </a:t>
          </a:r>
          <a:r>
            <a:rPr lang="en-US" sz="3500" dirty="0" err="1">
              <a:latin typeface="Times New Roman" panose="02020603050405020304" pitchFamily="18" charset="0"/>
              <a:cs typeface="Times New Roman" panose="02020603050405020304" pitchFamily="18" charset="0"/>
            </a:rPr>
            <a:t>đầy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đủ</a:t>
          </a:r>
          <a:r>
            <a:rPr lang="en-US" sz="3500" dirty="0">
              <a:latin typeface="Times New Roman" panose="02020603050405020304" pitchFamily="18" charset="0"/>
              <a:cs typeface="Times New Roman" panose="02020603050405020304" pitchFamily="18" charset="0"/>
            </a:rPr>
            <a:t>.</a:t>
          </a:r>
        </a:p>
      </dgm:t>
    </dgm:pt>
    <dgm:pt modelId="{7308FF58-456C-4EF3-90BE-F55FB230032C}" type="parTrans" cxnId="{8E9F63C1-22AE-4F66-874A-8153614BFAA0}">
      <dgm:prSet/>
      <dgm:spPr/>
      <dgm:t>
        <a:bodyPr/>
        <a:lstStyle/>
        <a:p>
          <a:endParaRPr lang="en-US"/>
        </a:p>
      </dgm:t>
    </dgm:pt>
    <dgm:pt modelId="{5D36C0FE-49CA-429A-AA26-841AD583623F}" type="sibTrans" cxnId="{8E9F63C1-22AE-4F66-874A-8153614BFAA0}">
      <dgm:prSet/>
      <dgm:spPr/>
      <dgm:t>
        <a:bodyPr/>
        <a:lstStyle/>
        <a:p>
          <a:endParaRPr lang="en-US"/>
        </a:p>
      </dgm:t>
    </dgm:pt>
    <dgm:pt modelId="{4269DDEF-F6EA-4134-8BDC-5660E0273CA5}">
      <dgm:prSet phldrT="[Text]" custT="1"/>
      <dgm:spPr/>
      <dgm:t>
        <a:bodyPr/>
        <a:lstStyle/>
        <a:p>
          <a:r>
            <a:rPr lang="en-US" sz="3500" dirty="0" err="1">
              <a:latin typeface="Times New Roman" panose="02020603050405020304" pitchFamily="18" charset="0"/>
              <a:cs typeface="Times New Roman" panose="02020603050405020304" pitchFamily="18" charset="0"/>
            </a:rPr>
            <a:t>Hăng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biểu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dựng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bài</a:t>
          </a:r>
          <a:r>
            <a:rPr lang="en-US" sz="3500" dirty="0">
              <a:latin typeface="Times New Roman" panose="02020603050405020304" pitchFamily="18" charset="0"/>
              <a:cs typeface="Times New Roman" panose="02020603050405020304" pitchFamily="18" charset="0"/>
            </a:rPr>
            <a:t>,…</a:t>
          </a:r>
        </a:p>
      </dgm:t>
    </dgm:pt>
    <dgm:pt modelId="{72D8C0E2-7178-416C-97B6-1417B95B381B}" type="parTrans" cxnId="{DBAA4E1D-AB6E-4011-B342-4DD40C05C0D6}">
      <dgm:prSet/>
      <dgm:spPr/>
      <dgm:t>
        <a:bodyPr/>
        <a:lstStyle/>
        <a:p>
          <a:endParaRPr lang="en-US"/>
        </a:p>
      </dgm:t>
    </dgm:pt>
    <dgm:pt modelId="{141AC070-81CD-410A-A859-594F68568876}" type="sibTrans" cxnId="{DBAA4E1D-AB6E-4011-B342-4DD40C05C0D6}">
      <dgm:prSet/>
      <dgm:spPr/>
      <dgm:t>
        <a:bodyPr/>
        <a:lstStyle/>
        <a:p>
          <a:endParaRPr lang="en-US"/>
        </a:p>
      </dgm:t>
    </dgm:pt>
    <dgm:pt modelId="{50D4BF5B-3A4E-44FD-9B5C-9F9741D3F21B}" type="pres">
      <dgm:prSet presAssocID="{4954F95E-2AAF-4F53-A607-6EAA00E9E798}" presName="diagram" presStyleCnt="0">
        <dgm:presLayoutVars>
          <dgm:chPref val="1"/>
          <dgm:dir/>
          <dgm:animOne val="branch"/>
          <dgm:animLvl val="lvl"/>
          <dgm:resizeHandles/>
        </dgm:presLayoutVars>
      </dgm:prSet>
      <dgm:spPr/>
      <dgm:t>
        <a:bodyPr/>
        <a:lstStyle/>
        <a:p>
          <a:endParaRPr lang="en-US"/>
        </a:p>
      </dgm:t>
    </dgm:pt>
    <dgm:pt modelId="{E13D2233-ECD7-4DA7-85D8-F10826E0DBD6}" type="pres">
      <dgm:prSet presAssocID="{9D22129D-8A63-4EC7-B64B-AF337AACE68A}" presName="root" presStyleCnt="0"/>
      <dgm:spPr/>
    </dgm:pt>
    <dgm:pt modelId="{54D4F100-EF80-44A0-9D70-E62755E31290}" type="pres">
      <dgm:prSet presAssocID="{9D22129D-8A63-4EC7-B64B-AF337AACE68A}" presName="rootComposite" presStyleCnt="0"/>
      <dgm:spPr/>
    </dgm:pt>
    <dgm:pt modelId="{27611F84-EE16-4660-939E-3517491B1871}" type="pres">
      <dgm:prSet presAssocID="{9D22129D-8A63-4EC7-B64B-AF337AACE68A}" presName="rootText" presStyleLbl="node1" presStyleIdx="0" presStyleCnt="1"/>
      <dgm:spPr/>
      <dgm:t>
        <a:bodyPr/>
        <a:lstStyle/>
        <a:p>
          <a:endParaRPr lang="en-US"/>
        </a:p>
      </dgm:t>
    </dgm:pt>
    <dgm:pt modelId="{56C68981-B9B7-47BB-A2A0-07E42993ED24}" type="pres">
      <dgm:prSet presAssocID="{9D22129D-8A63-4EC7-B64B-AF337AACE68A}" presName="rootConnector" presStyleLbl="node1" presStyleIdx="0" presStyleCnt="1"/>
      <dgm:spPr/>
      <dgm:t>
        <a:bodyPr/>
        <a:lstStyle/>
        <a:p>
          <a:endParaRPr lang="en-US"/>
        </a:p>
      </dgm:t>
    </dgm:pt>
    <dgm:pt modelId="{1FC0D405-54FF-459B-A077-03F44449ED13}" type="pres">
      <dgm:prSet presAssocID="{9D22129D-8A63-4EC7-B64B-AF337AACE68A}" presName="childShape" presStyleCnt="0"/>
      <dgm:spPr/>
    </dgm:pt>
    <dgm:pt modelId="{484FE85B-2FC4-4F05-92E2-C4B3E8ECEE4A}" type="pres">
      <dgm:prSet presAssocID="{7308FF58-456C-4EF3-90BE-F55FB230032C}" presName="Name13" presStyleLbl="parChTrans1D2" presStyleIdx="0" presStyleCnt="2"/>
      <dgm:spPr/>
      <dgm:t>
        <a:bodyPr/>
        <a:lstStyle/>
        <a:p>
          <a:endParaRPr lang="en-US"/>
        </a:p>
      </dgm:t>
    </dgm:pt>
    <dgm:pt modelId="{1235E179-31A6-40E3-8E38-7057E99DA6B7}" type="pres">
      <dgm:prSet presAssocID="{DA72B0CD-D1F3-4971-9D88-C2844E97B321}" presName="childText" presStyleLbl="bgAcc1" presStyleIdx="0" presStyleCnt="2" custScaleX="120180">
        <dgm:presLayoutVars>
          <dgm:bulletEnabled val="1"/>
        </dgm:presLayoutVars>
      </dgm:prSet>
      <dgm:spPr/>
      <dgm:t>
        <a:bodyPr/>
        <a:lstStyle/>
        <a:p>
          <a:endParaRPr lang="en-US"/>
        </a:p>
      </dgm:t>
    </dgm:pt>
    <dgm:pt modelId="{08FC3362-55ED-450B-976E-533B4B2C5663}" type="pres">
      <dgm:prSet presAssocID="{72D8C0E2-7178-416C-97B6-1417B95B381B}" presName="Name13" presStyleLbl="parChTrans1D2" presStyleIdx="1" presStyleCnt="2"/>
      <dgm:spPr/>
      <dgm:t>
        <a:bodyPr/>
        <a:lstStyle/>
        <a:p>
          <a:endParaRPr lang="en-US"/>
        </a:p>
      </dgm:t>
    </dgm:pt>
    <dgm:pt modelId="{2A782457-AA1A-4608-AA7A-F0ACF3EB08C1}" type="pres">
      <dgm:prSet presAssocID="{4269DDEF-F6EA-4134-8BDC-5660E0273CA5}" presName="childText" presStyleLbl="bgAcc1" presStyleIdx="1" presStyleCnt="2" custScaleX="123045">
        <dgm:presLayoutVars>
          <dgm:bulletEnabled val="1"/>
        </dgm:presLayoutVars>
      </dgm:prSet>
      <dgm:spPr/>
      <dgm:t>
        <a:bodyPr/>
        <a:lstStyle/>
        <a:p>
          <a:endParaRPr lang="en-US"/>
        </a:p>
      </dgm:t>
    </dgm:pt>
  </dgm:ptLst>
  <dgm:cxnLst>
    <dgm:cxn modelId="{82DA30FD-2DD8-4F75-94FD-58566ED0FB19}" type="presOf" srcId="{9D22129D-8A63-4EC7-B64B-AF337AACE68A}" destId="{27611F84-EE16-4660-939E-3517491B1871}" srcOrd="0" destOrd="0" presId="urn:microsoft.com/office/officeart/2005/8/layout/hierarchy3"/>
    <dgm:cxn modelId="{85911679-C42E-478A-8C05-B4239BD3A30F}" srcId="{4954F95E-2AAF-4F53-A607-6EAA00E9E798}" destId="{9D22129D-8A63-4EC7-B64B-AF337AACE68A}" srcOrd="0" destOrd="0" parTransId="{4D808BA6-4D93-4DF2-A245-0B924E1DE1C8}" sibTransId="{8CD289CB-C07F-4AEF-A169-2736D5D887AB}"/>
    <dgm:cxn modelId="{DBAA4E1D-AB6E-4011-B342-4DD40C05C0D6}" srcId="{9D22129D-8A63-4EC7-B64B-AF337AACE68A}" destId="{4269DDEF-F6EA-4134-8BDC-5660E0273CA5}" srcOrd="1" destOrd="0" parTransId="{72D8C0E2-7178-416C-97B6-1417B95B381B}" sibTransId="{141AC070-81CD-410A-A859-594F68568876}"/>
    <dgm:cxn modelId="{B23A4E72-923C-4EAC-832D-986AA8806397}" type="presOf" srcId="{7308FF58-456C-4EF3-90BE-F55FB230032C}" destId="{484FE85B-2FC4-4F05-92E2-C4B3E8ECEE4A}" srcOrd="0" destOrd="0" presId="urn:microsoft.com/office/officeart/2005/8/layout/hierarchy3"/>
    <dgm:cxn modelId="{F864F4B9-D6A4-44AD-B9B7-3C0054EA8B00}" type="presOf" srcId="{4269DDEF-F6EA-4134-8BDC-5660E0273CA5}" destId="{2A782457-AA1A-4608-AA7A-F0ACF3EB08C1}" srcOrd="0" destOrd="0" presId="urn:microsoft.com/office/officeart/2005/8/layout/hierarchy3"/>
    <dgm:cxn modelId="{8E9F63C1-22AE-4F66-874A-8153614BFAA0}" srcId="{9D22129D-8A63-4EC7-B64B-AF337AACE68A}" destId="{DA72B0CD-D1F3-4971-9D88-C2844E97B321}" srcOrd="0" destOrd="0" parTransId="{7308FF58-456C-4EF3-90BE-F55FB230032C}" sibTransId="{5D36C0FE-49CA-429A-AA26-841AD583623F}"/>
    <dgm:cxn modelId="{A9567597-AA3B-4AD3-99D4-38335F326B7D}" type="presOf" srcId="{72D8C0E2-7178-416C-97B6-1417B95B381B}" destId="{08FC3362-55ED-450B-976E-533B4B2C5663}" srcOrd="0" destOrd="0" presId="urn:microsoft.com/office/officeart/2005/8/layout/hierarchy3"/>
    <dgm:cxn modelId="{D53EE601-DAB8-4E46-98BE-845DF7379FE7}" type="presOf" srcId="{DA72B0CD-D1F3-4971-9D88-C2844E97B321}" destId="{1235E179-31A6-40E3-8E38-7057E99DA6B7}" srcOrd="0" destOrd="0" presId="urn:microsoft.com/office/officeart/2005/8/layout/hierarchy3"/>
    <dgm:cxn modelId="{0FD469E2-1DBF-4189-A26D-97183C24619D}" type="presOf" srcId="{4954F95E-2AAF-4F53-A607-6EAA00E9E798}" destId="{50D4BF5B-3A4E-44FD-9B5C-9F9741D3F21B}" srcOrd="0" destOrd="0" presId="urn:microsoft.com/office/officeart/2005/8/layout/hierarchy3"/>
    <dgm:cxn modelId="{B7E54E51-E4CF-4279-86A5-D45BEF9FEA2B}" type="presOf" srcId="{9D22129D-8A63-4EC7-B64B-AF337AACE68A}" destId="{56C68981-B9B7-47BB-A2A0-07E42993ED24}" srcOrd="1" destOrd="0" presId="urn:microsoft.com/office/officeart/2005/8/layout/hierarchy3"/>
    <dgm:cxn modelId="{85F48414-970B-4EE6-8CA1-9EBD4798B9F0}" type="presParOf" srcId="{50D4BF5B-3A4E-44FD-9B5C-9F9741D3F21B}" destId="{E13D2233-ECD7-4DA7-85D8-F10826E0DBD6}" srcOrd="0" destOrd="0" presId="urn:microsoft.com/office/officeart/2005/8/layout/hierarchy3"/>
    <dgm:cxn modelId="{99C00C4D-1B5A-43B2-AC16-33353289605A}" type="presParOf" srcId="{E13D2233-ECD7-4DA7-85D8-F10826E0DBD6}" destId="{54D4F100-EF80-44A0-9D70-E62755E31290}" srcOrd="0" destOrd="0" presId="urn:microsoft.com/office/officeart/2005/8/layout/hierarchy3"/>
    <dgm:cxn modelId="{CF612149-A9B7-4FAE-94BB-ED694DF48B42}" type="presParOf" srcId="{54D4F100-EF80-44A0-9D70-E62755E31290}" destId="{27611F84-EE16-4660-939E-3517491B1871}" srcOrd="0" destOrd="0" presId="urn:microsoft.com/office/officeart/2005/8/layout/hierarchy3"/>
    <dgm:cxn modelId="{7FF2EEC1-40B5-437A-ABAC-54F0B45B56EE}" type="presParOf" srcId="{54D4F100-EF80-44A0-9D70-E62755E31290}" destId="{56C68981-B9B7-47BB-A2A0-07E42993ED24}" srcOrd="1" destOrd="0" presId="urn:microsoft.com/office/officeart/2005/8/layout/hierarchy3"/>
    <dgm:cxn modelId="{7B60322D-E663-45A9-8374-B35EDB697B5F}" type="presParOf" srcId="{E13D2233-ECD7-4DA7-85D8-F10826E0DBD6}" destId="{1FC0D405-54FF-459B-A077-03F44449ED13}" srcOrd="1" destOrd="0" presId="urn:microsoft.com/office/officeart/2005/8/layout/hierarchy3"/>
    <dgm:cxn modelId="{26D72491-15E7-436A-8388-953DBC982DDB}" type="presParOf" srcId="{1FC0D405-54FF-459B-A077-03F44449ED13}" destId="{484FE85B-2FC4-4F05-92E2-C4B3E8ECEE4A}" srcOrd="0" destOrd="0" presId="urn:microsoft.com/office/officeart/2005/8/layout/hierarchy3"/>
    <dgm:cxn modelId="{A2F74498-61F1-42C3-90A9-78B81FCFADA7}" type="presParOf" srcId="{1FC0D405-54FF-459B-A077-03F44449ED13}" destId="{1235E179-31A6-40E3-8E38-7057E99DA6B7}" srcOrd="1" destOrd="0" presId="urn:microsoft.com/office/officeart/2005/8/layout/hierarchy3"/>
    <dgm:cxn modelId="{E0DF4E7B-6127-404D-8768-F2C29A85ECD1}" type="presParOf" srcId="{1FC0D405-54FF-459B-A077-03F44449ED13}" destId="{08FC3362-55ED-450B-976E-533B4B2C5663}" srcOrd="2" destOrd="0" presId="urn:microsoft.com/office/officeart/2005/8/layout/hierarchy3"/>
    <dgm:cxn modelId="{7380CF9E-C5F4-47B5-9207-BC6259B736C7}" type="presParOf" srcId="{1FC0D405-54FF-459B-A077-03F44449ED13}" destId="{2A782457-AA1A-4608-AA7A-F0ACF3EB08C1}"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54F95E-2AAF-4F53-A607-6EAA00E9E7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D22129D-8A63-4EC7-B64B-AF337AACE68A}">
      <dgm:prSet phldrT="[Text]"/>
      <dgm:spPr>
        <a:solidFill>
          <a:srgbClr val="92D050"/>
        </a:solidFill>
      </dgm:spPr>
      <dgm:t>
        <a:bodyPr/>
        <a:lstStyle/>
        <a:p>
          <a:r>
            <a:rPr lang="en-US" dirty="0"/>
            <a:t>3. </a:t>
          </a:r>
          <a:r>
            <a:rPr lang="en-US" dirty="0" err="1"/>
            <a:t>Các</a:t>
          </a:r>
          <a:r>
            <a:rPr lang="en-US" dirty="0"/>
            <a:t> </a:t>
          </a:r>
          <a:r>
            <a:rPr lang="en-US" dirty="0" err="1"/>
            <a:t>phong</a:t>
          </a:r>
          <a:r>
            <a:rPr lang="en-US" dirty="0"/>
            <a:t> </a:t>
          </a:r>
          <a:r>
            <a:rPr lang="en-US" dirty="0" err="1"/>
            <a:t>trào</a:t>
          </a:r>
          <a:endParaRPr lang="en-US" dirty="0"/>
        </a:p>
      </dgm:t>
    </dgm:pt>
    <dgm:pt modelId="{4D808BA6-4D93-4DF2-A245-0B924E1DE1C8}" type="parTrans" cxnId="{85911679-C42E-478A-8C05-B4239BD3A30F}">
      <dgm:prSet/>
      <dgm:spPr/>
      <dgm:t>
        <a:bodyPr/>
        <a:lstStyle/>
        <a:p>
          <a:endParaRPr lang="en-US"/>
        </a:p>
      </dgm:t>
    </dgm:pt>
    <dgm:pt modelId="{8CD289CB-C07F-4AEF-A169-2736D5D887AB}" type="sibTrans" cxnId="{85911679-C42E-478A-8C05-B4239BD3A30F}">
      <dgm:prSet/>
      <dgm:spPr/>
      <dgm:t>
        <a:bodyPr/>
        <a:lstStyle/>
        <a:p>
          <a:endParaRPr lang="en-US"/>
        </a:p>
      </dgm:t>
    </dgm:pt>
    <dgm:pt modelId="{DA72B0CD-D1F3-4971-9D88-C2844E97B321}">
      <dgm:prSet phldrT="[Text]" custT="1"/>
      <dgm:spPr/>
      <dgm:t>
        <a:bodyPr/>
        <a:lstStyle/>
        <a:p>
          <a:pPr algn="l"/>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Tích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tham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trào</a:t>
          </a:r>
          <a:r>
            <a:rPr lang="en-US" sz="3500" dirty="0">
              <a:latin typeface="Times New Roman" panose="02020603050405020304" pitchFamily="18" charset="0"/>
              <a:cs typeface="Times New Roman" panose="02020603050405020304" pitchFamily="18" charset="0"/>
            </a:rPr>
            <a:t> do </a:t>
          </a:r>
          <a:r>
            <a:rPr lang="en-US" sz="3500" dirty="0" err="1">
              <a:latin typeface="Times New Roman" panose="02020603050405020304" pitchFamily="18" charset="0"/>
              <a:cs typeface="Times New Roman" panose="02020603050405020304" pitchFamily="18" charset="0"/>
            </a:rPr>
            <a:t>nhà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trường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động</a:t>
          </a:r>
          <a:r>
            <a:rPr lang="en-US" sz="3500" dirty="0">
              <a:latin typeface="Times New Roman" panose="02020603050405020304" pitchFamily="18" charset="0"/>
              <a:cs typeface="Times New Roman" panose="02020603050405020304" pitchFamily="18" charset="0"/>
            </a:rPr>
            <a:t>.</a:t>
          </a:r>
        </a:p>
      </dgm:t>
    </dgm:pt>
    <dgm:pt modelId="{7308FF58-456C-4EF3-90BE-F55FB230032C}" type="parTrans" cxnId="{8E9F63C1-22AE-4F66-874A-8153614BFAA0}">
      <dgm:prSet/>
      <dgm:spPr/>
      <dgm:t>
        <a:bodyPr/>
        <a:lstStyle/>
        <a:p>
          <a:endParaRPr lang="en-US"/>
        </a:p>
      </dgm:t>
    </dgm:pt>
    <dgm:pt modelId="{5D36C0FE-49CA-429A-AA26-841AD583623F}" type="sibTrans" cxnId="{8E9F63C1-22AE-4F66-874A-8153614BFAA0}">
      <dgm:prSet/>
      <dgm:spPr/>
      <dgm:t>
        <a:bodyPr/>
        <a:lstStyle/>
        <a:p>
          <a:endParaRPr lang="en-US"/>
        </a:p>
      </dgm:t>
    </dgm:pt>
    <dgm:pt modelId="{4269DDEF-F6EA-4134-8BDC-5660E0273CA5}">
      <dgm:prSet phldrT="[Text]" custT="1"/>
      <dgm:spPr/>
      <dgm: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sóc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a:t>
          </a:r>
          <a:r>
            <a:rPr lang="en-US" sz="3000" dirty="0">
              <a:latin typeface="Times New Roman" panose="02020603050405020304" pitchFamily="18" charset="0"/>
              <a:cs typeface="Times New Roman" panose="02020603050405020304" pitchFamily="18" charset="0"/>
            </a:rPr>
            <a:t>,…</a:t>
          </a:r>
        </a:p>
      </dgm:t>
    </dgm:pt>
    <dgm:pt modelId="{72D8C0E2-7178-416C-97B6-1417B95B381B}" type="parTrans" cxnId="{DBAA4E1D-AB6E-4011-B342-4DD40C05C0D6}">
      <dgm:prSet/>
      <dgm:spPr/>
      <dgm:t>
        <a:bodyPr/>
        <a:lstStyle/>
        <a:p>
          <a:endParaRPr lang="en-US"/>
        </a:p>
      </dgm:t>
    </dgm:pt>
    <dgm:pt modelId="{141AC070-81CD-410A-A859-594F68568876}" type="sibTrans" cxnId="{DBAA4E1D-AB6E-4011-B342-4DD40C05C0D6}">
      <dgm:prSet/>
      <dgm:spPr/>
      <dgm:t>
        <a:bodyPr/>
        <a:lstStyle/>
        <a:p>
          <a:endParaRPr lang="en-US"/>
        </a:p>
      </dgm:t>
    </dgm:pt>
    <dgm:pt modelId="{50D4BF5B-3A4E-44FD-9B5C-9F9741D3F21B}" type="pres">
      <dgm:prSet presAssocID="{4954F95E-2AAF-4F53-A607-6EAA00E9E798}" presName="diagram" presStyleCnt="0">
        <dgm:presLayoutVars>
          <dgm:chPref val="1"/>
          <dgm:dir/>
          <dgm:animOne val="branch"/>
          <dgm:animLvl val="lvl"/>
          <dgm:resizeHandles/>
        </dgm:presLayoutVars>
      </dgm:prSet>
      <dgm:spPr/>
      <dgm:t>
        <a:bodyPr/>
        <a:lstStyle/>
        <a:p>
          <a:endParaRPr lang="en-US"/>
        </a:p>
      </dgm:t>
    </dgm:pt>
    <dgm:pt modelId="{E13D2233-ECD7-4DA7-85D8-F10826E0DBD6}" type="pres">
      <dgm:prSet presAssocID="{9D22129D-8A63-4EC7-B64B-AF337AACE68A}" presName="root" presStyleCnt="0"/>
      <dgm:spPr/>
    </dgm:pt>
    <dgm:pt modelId="{54D4F100-EF80-44A0-9D70-E62755E31290}" type="pres">
      <dgm:prSet presAssocID="{9D22129D-8A63-4EC7-B64B-AF337AACE68A}" presName="rootComposite" presStyleCnt="0"/>
      <dgm:spPr/>
    </dgm:pt>
    <dgm:pt modelId="{27611F84-EE16-4660-939E-3517491B1871}" type="pres">
      <dgm:prSet presAssocID="{9D22129D-8A63-4EC7-B64B-AF337AACE68A}" presName="rootText" presStyleLbl="node1" presStyleIdx="0" presStyleCnt="1" custLinFactNeighborX="-58" custLinFactNeighborY="3227"/>
      <dgm:spPr/>
      <dgm:t>
        <a:bodyPr/>
        <a:lstStyle/>
        <a:p>
          <a:endParaRPr lang="en-US"/>
        </a:p>
      </dgm:t>
    </dgm:pt>
    <dgm:pt modelId="{56C68981-B9B7-47BB-A2A0-07E42993ED24}" type="pres">
      <dgm:prSet presAssocID="{9D22129D-8A63-4EC7-B64B-AF337AACE68A}" presName="rootConnector" presStyleLbl="node1" presStyleIdx="0" presStyleCnt="1"/>
      <dgm:spPr/>
      <dgm:t>
        <a:bodyPr/>
        <a:lstStyle/>
        <a:p>
          <a:endParaRPr lang="en-US"/>
        </a:p>
      </dgm:t>
    </dgm:pt>
    <dgm:pt modelId="{1FC0D405-54FF-459B-A077-03F44449ED13}" type="pres">
      <dgm:prSet presAssocID="{9D22129D-8A63-4EC7-B64B-AF337AACE68A}" presName="childShape" presStyleCnt="0"/>
      <dgm:spPr/>
    </dgm:pt>
    <dgm:pt modelId="{484FE85B-2FC4-4F05-92E2-C4B3E8ECEE4A}" type="pres">
      <dgm:prSet presAssocID="{7308FF58-456C-4EF3-90BE-F55FB230032C}" presName="Name13" presStyleLbl="parChTrans1D2" presStyleIdx="0" presStyleCnt="2"/>
      <dgm:spPr/>
      <dgm:t>
        <a:bodyPr/>
        <a:lstStyle/>
        <a:p>
          <a:endParaRPr lang="en-US"/>
        </a:p>
      </dgm:t>
    </dgm:pt>
    <dgm:pt modelId="{1235E179-31A6-40E3-8E38-7057E99DA6B7}" type="pres">
      <dgm:prSet presAssocID="{DA72B0CD-D1F3-4971-9D88-C2844E97B321}" presName="childText" presStyleLbl="bgAcc1" presStyleIdx="0" presStyleCnt="2" custScaleX="124789">
        <dgm:presLayoutVars>
          <dgm:bulletEnabled val="1"/>
        </dgm:presLayoutVars>
      </dgm:prSet>
      <dgm:spPr/>
      <dgm:t>
        <a:bodyPr/>
        <a:lstStyle/>
        <a:p>
          <a:endParaRPr lang="en-US"/>
        </a:p>
      </dgm:t>
    </dgm:pt>
    <dgm:pt modelId="{08FC3362-55ED-450B-976E-533B4B2C5663}" type="pres">
      <dgm:prSet presAssocID="{72D8C0E2-7178-416C-97B6-1417B95B381B}" presName="Name13" presStyleLbl="parChTrans1D2" presStyleIdx="1" presStyleCnt="2"/>
      <dgm:spPr/>
      <dgm:t>
        <a:bodyPr/>
        <a:lstStyle/>
        <a:p>
          <a:endParaRPr lang="en-US"/>
        </a:p>
      </dgm:t>
    </dgm:pt>
    <dgm:pt modelId="{2A782457-AA1A-4608-AA7A-F0ACF3EB08C1}" type="pres">
      <dgm:prSet presAssocID="{4269DDEF-F6EA-4134-8BDC-5660E0273CA5}" presName="childText" presStyleLbl="bgAcc1" presStyleIdx="1" presStyleCnt="2" custScaleX="131142" custScaleY="100507">
        <dgm:presLayoutVars>
          <dgm:bulletEnabled val="1"/>
        </dgm:presLayoutVars>
      </dgm:prSet>
      <dgm:spPr/>
      <dgm:t>
        <a:bodyPr/>
        <a:lstStyle/>
        <a:p>
          <a:endParaRPr lang="en-US"/>
        </a:p>
      </dgm:t>
    </dgm:pt>
  </dgm:ptLst>
  <dgm:cxnLst>
    <dgm:cxn modelId="{82DA30FD-2DD8-4F75-94FD-58566ED0FB19}" type="presOf" srcId="{9D22129D-8A63-4EC7-B64B-AF337AACE68A}" destId="{27611F84-EE16-4660-939E-3517491B1871}" srcOrd="0" destOrd="0" presId="urn:microsoft.com/office/officeart/2005/8/layout/hierarchy3"/>
    <dgm:cxn modelId="{85911679-C42E-478A-8C05-B4239BD3A30F}" srcId="{4954F95E-2AAF-4F53-A607-6EAA00E9E798}" destId="{9D22129D-8A63-4EC7-B64B-AF337AACE68A}" srcOrd="0" destOrd="0" parTransId="{4D808BA6-4D93-4DF2-A245-0B924E1DE1C8}" sibTransId="{8CD289CB-C07F-4AEF-A169-2736D5D887AB}"/>
    <dgm:cxn modelId="{DBAA4E1D-AB6E-4011-B342-4DD40C05C0D6}" srcId="{9D22129D-8A63-4EC7-B64B-AF337AACE68A}" destId="{4269DDEF-F6EA-4134-8BDC-5660E0273CA5}" srcOrd="1" destOrd="0" parTransId="{72D8C0E2-7178-416C-97B6-1417B95B381B}" sibTransId="{141AC070-81CD-410A-A859-594F68568876}"/>
    <dgm:cxn modelId="{B23A4E72-923C-4EAC-832D-986AA8806397}" type="presOf" srcId="{7308FF58-456C-4EF3-90BE-F55FB230032C}" destId="{484FE85B-2FC4-4F05-92E2-C4B3E8ECEE4A}" srcOrd="0" destOrd="0" presId="urn:microsoft.com/office/officeart/2005/8/layout/hierarchy3"/>
    <dgm:cxn modelId="{F864F4B9-D6A4-44AD-B9B7-3C0054EA8B00}" type="presOf" srcId="{4269DDEF-F6EA-4134-8BDC-5660E0273CA5}" destId="{2A782457-AA1A-4608-AA7A-F0ACF3EB08C1}" srcOrd="0" destOrd="0" presId="urn:microsoft.com/office/officeart/2005/8/layout/hierarchy3"/>
    <dgm:cxn modelId="{8E9F63C1-22AE-4F66-874A-8153614BFAA0}" srcId="{9D22129D-8A63-4EC7-B64B-AF337AACE68A}" destId="{DA72B0CD-D1F3-4971-9D88-C2844E97B321}" srcOrd="0" destOrd="0" parTransId="{7308FF58-456C-4EF3-90BE-F55FB230032C}" sibTransId="{5D36C0FE-49CA-429A-AA26-841AD583623F}"/>
    <dgm:cxn modelId="{A9567597-AA3B-4AD3-99D4-38335F326B7D}" type="presOf" srcId="{72D8C0E2-7178-416C-97B6-1417B95B381B}" destId="{08FC3362-55ED-450B-976E-533B4B2C5663}" srcOrd="0" destOrd="0" presId="urn:microsoft.com/office/officeart/2005/8/layout/hierarchy3"/>
    <dgm:cxn modelId="{D53EE601-DAB8-4E46-98BE-845DF7379FE7}" type="presOf" srcId="{DA72B0CD-D1F3-4971-9D88-C2844E97B321}" destId="{1235E179-31A6-40E3-8E38-7057E99DA6B7}" srcOrd="0" destOrd="0" presId="urn:microsoft.com/office/officeart/2005/8/layout/hierarchy3"/>
    <dgm:cxn modelId="{0FD469E2-1DBF-4189-A26D-97183C24619D}" type="presOf" srcId="{4954F95E-2AAF-4F53-A607-6EAA00E9E798}" destId="{50D4BF5B-3A4E-44FD-9B5C-9F9741D3F21B}" srcOrd="0" destOrd="0" presId="urn:microsoft.com/office/officeart/2005/8/layout/hierarchy3"/>
    <dgm:cxn modelId="{B7E54E51-E4CF-4279-86A5-D45BEF9FEA2B}" type="presOf" srcId="{9D22129D-8A63-4EC7-B64B-AF337AACE68A}" destId="{56C68981-B9B7-47BB-A2A0-07E42993ED24}" srcOrd="1" destOrd="0" presId="urn:microsoft.com/office/officeart/2005/8/layout/hierarchy3"/>
    <dgm:cxn modelId="{85F48414-970B-4EE6-8CA1-9EBD4798B9F0}" type="presParOf" srcId="{50D4BF5B-3A4E-44FD-9B5C-9F9741D3F21B}" destId="{E13D2233-ECD7-4DA7-85D8-F10826E0DBD6}" srcOrd="0" destOrd="0" presId="urn:microsoft.com/office/officeart/2005/8/layout/hierarchy3"/>
    <dgm:cxn modelId="{99C00C4D-1B5A-43B2-AC16-33353289605A}" type="presParOf" srcId="{E13D2233-ECD7-4DA7-85D8-F10826E0DBD6}" destId="{54D4F100-EF80-44A0-9D70-E62755E31290}" srcOrd="0" destOrd="0" presId="urn:microsoft.com/office/officeart/2005/8/layout/hierarchy3"/>
    <dgm:cxn modelId="{CF612149-A9B7-4FAE-94BB-ED694DF48B42}" type="presParOf" srcId="{54D4F100-EF80-44A0-9D70-E62755E31290}" destId="{27611F84-EE16-4660-939E-3517491B1871}" srcOrd="0" destOrd="0" presId="urn:microsoft.com/office/officeart/2005/8/layout/hierarchy3"/>
    <dgm:cxn modelId="{7FF2EEC1-40B5-437A-ABAC-54F0B45B56EE}" type="presParOf" srcId="{54D4F100-EF80-44A0-9D70-E62755E31290}" destId="{56C68981-B9B7-47BB-A2A0-07E42993ED24}" srcOrd="1" destOrd="0" presId="urn:microsoft.com/office/officeart/2005/8/layout/hierarchy3"/>
    <dgm:cxn modelId="{7B60322D-E663-45A9-8374-B35EDB697B5F}" type="presParOf" srcId="{E13D2233-ECD7-4DA7-85D8-F10826E0DBD6}" destId="{1FC0D405-54FF-459B-A077-03F44449ED13}" srcOrd="1" destOrd="0" presId="urn:microsoft.com/office/officeart/2005/8/layout/hierarchy3"/>
    <dgm:cxn modelId="{26D72491-15E7-436A-8388-953DBC982DDB}" type="presParOf" srcId="{1FC0D405-54FF-459B-A077-03F44449ED13}" destId="{484FE85B-2FC4-4F05-92E2-C4B3E8ECEE4A}" srcOrd="0" destOrd="0" presId="urn:microsoft.com/office/officeart/2005/8/layout/hierarchy3"/>
    <dgm:cxn modelId="{A2F74498-61F1-42C3-90A9-78B81FCFADA7}" type="presParOf" srcId="{1FC0D405-54FF-459B-A077-03F44449ED13}" destId="{1235E179-31A6-40E3-8E38-7057E99DA6B7}" srcOrd="1" destOrd="0" presId="urn:microsoft.com/office/officeart/2005/8/layout/hierarchy3"/>
    <dgm:cxn modelId="{E0DF4E7B-6127-404D-8768-F2C29A85ECD1}" type="presParOf" srcId="{1FC0D405-54FF-459B-A077-03F44449ED13}" destId="{08FC3362-55ED-450B-976E-533B4B2C5663}" srcOrd="2" destOrd="0" presId="urn:microsoft.com/office/officeart/2005/8/layout/hierarchy3"/>
    <dgm:cxn modelId="{7380CF9E-C5F4-47B5-9207-BC6259B736C7}" type="presParOf" srcId="{1FC0D405-54FF-459B-A077-03F44449ED13}" destId="{2A782457-AA1A-4608-AA7A-F0ACF3EB08C1}" srcOrd="3"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1F84-EE16-4660-939E-3517491B1871}">
      <dsp:nvSpPr>
        <dsp:cNvPr id="0" name=""/>
        <dsp:cNvSpPr/>
      </dsp:nvSpPr>
      <dsp:spPr>
        <a:xfrm>
          <a:off x="628867" y="0"/>
          <a:ext cx="3139157" cy="156957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a:t>1. </a:t>
          </a:r>
          <a:r>
            <a:rPr lang="en-US" sz="5100" kern="1200" dirty="0" err="1"/>
            <a:t>Nề</a:t>
          </a:r>
          <a:r>
            <a:rPr lang="en-US" sz="5100" kern="1200" dirty="0"/>
            <a:t> </a:t>
          </a:r>
          <a:r>
            <a:rPr lang="en-US" sz="5100" kern="1200" dirty="0" err="1"/>
            <a:t>nếp</a:t>
          </a:r>
          <a:endParaRPr lang="en-US" sz="5100" kern="1200" dirty="0"/>
        </a:p>
      </dsp:txBody>
      <dsp:txXfrm>
        <a:off x="674838" y="45971"/>
        <a:ext cx="3047215" cy="1477636"/>
      </dsp:txXfrm>
    </dsp:sp>
    <dsp:sp modelId="{484FE85B-2FC4-4F05-92E2-C4B3E8ECEE4A}">
      <dsp:nvSpPr>
        <dsp:cNvPr id="0" name=""/>
        <dsp:cNvSpPr/>
      </dsp:nvSpPr>
      <dsp:spPr>
        <a:xfrm>
          <a:off x="942783" y="1569578"/>
          <a:ext cx="363922" cy="1242250"/>
        </a:xfrm>
        <a:custGeom>
          <a:avLst/>
          <a:gdLst/>
          <a:ahLst/>
          <a:cxnLst/>
          <a:rect l="0" t="0" r="0" b="0"/>
          <a:pathLst>
            <a:path>
              <a:moveTo>
                <a:pt x="0" y="0"/>
              </a:moveTo>
              <a:lnTo>
                <a:pt x="0" y="1242250"/>
              </a:lnTo>
              <a:lnTo>
                <a:pt x="363922" y="1242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5E179-31A6-40E3-8E38-7057E99DA6B7}">
      <dsp:nvSpPr>
        <dsp:cNvPr id="0" name=""/>
        <dsp:cNvSpPr/>
      </dsp:nvSpPr>
      <dsp:spPr>
        <a:xfrm>
          <a:off x="1306705" y="2027039"/>
          <a:ext cx="3646294" cy="15695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just"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Đi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học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đúng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giờ</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mặc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đồng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phục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đúng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quy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định</a:t>
          </a:r>
          <a:r>
            <a:rPr lang="en-US" sz="3500" kern="1200" dirty="0">
              <a:latin typeface="Times New Roman" panose="02020603050405020304" pitchFamily="18" charset="0"/>
              <a:cs typeface="Times New Roman" panose="02020603050405020304" pitchFamily="18" charset="0"/>
            </a:rPr>
            <a:t>.</a:t>
          </a:r>
        </a:p>
      </dsp:txBody>
      <dsp:txXfrm>
        <a:off x="1352676" y="2073010"/>
        <a:ext cx="3554352" cy="1477636"/>
      </dsp:txXfrm>
    </dsp:sp>
    <dsp:sp modelId="{3D24DFBD-1532-4FB1-9ADE-DD2D27E3B47C}">
      <dsp:nvSpPr>
        <dsp:cNvPr id="0" name=""/>
        <dsp:cNvSpPr/>
      </dsp:nvSpPr>
      <dsp:spPr>
        <a:xfrm>
          <a:off x="942783" y="1569578"/>
          <a:ext cx="388960" cy="3282671"/>
        </a:xfrm>
        <a:custGeom>
          <a:avLst/>
          <a:gdLst/>
          <a:ahLst/>
          <a:cxnLst/>
          <a:rect l="0" t="0" r="0" b="0"/>
          <a:pathLst>
            <a:path>
              <a:moveTo>
                <a:pt x="0" y="0"/>
              </a:moveTo>
              <a:lnTo>
                <a:pt x="0" y="3282671"/>
              </a:lnTo>
              <a:lnTo>
                <a:pt x="388960" y="32826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7DC48F-C583-4E28-B94B-FD425160C587}">
      <dsp:nvSpPr>
        <dsp:cNvPr id="0" name=""/>
        <dsp:cNvSpPr/>
      </dsp:nvSpPr>
      <dsp:spPr>
        <a:xfrm>
          <a:off x="1331743" y="4067460"/>
          <a:ext cx="3621256" cy="15695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just"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Xếp</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hàng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vào</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lớp</a:t>
          </a:r>
          <a:r>
            <a:rPr lang="en-US" sz="3500" kern="1200" dirty="0">
              <a:latin typeface="Times New Roman" panose="02020603050405020304" pitchFamily="18" charset="0"/>
              <a:cs typeface="Times New Roman" panose="02020603050405020304" pitchFamily="18" charset="0"/>
            </a:rPr>
            <a:t>, ra </a:t>
          </a:r>
          <a:r>
            <a:rPr lang="en-US" sz="3500" kern="1200" dirty="0" err="1">
              <a:latin typeface="Times New Roman" panose="02020603050405020304" pitchFamily="18" charset="0"/>
              <a:cs typeface="Times New Roman" panose="02020603050405020304" pitchFamily="18" charset="0"/>
            </a:rPr>
            <a:t>về</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ngay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ngắn</a:t>
          </a:r>
          <a:r>
            <a:rPr lang="en-US" sz="3500" kern="1200" dirty="0">
              <a:latin typeface="Times New Roman" panose="02020603050405020304" pitchFamily="18" charset="0"/>
              <a:cs typeface="Times New Roman" panose="02020603050405020304" pitchFamily="18" charset="0"/>
            </a:rPr>
            <a:t>.</a:t>
          </a:r>
        </a:p>
      </dsp:txBody>
      <dsp:txXfrm>
        <a:off x="1377714" y="4113431"/>
        <a:ext cx="3529314" cy="1477636"/>
      </dsp:txXfrm>
    </dsp:sp>
    <dsp:sp modelId="{08FC3362-55ED-450B-976E-533B4B2C5663}">
      <dsp:nvSpPr>
        <dsp:cNvPr id="0" name=""/>
        <dsp:cNvSpPr/>
      </dsp:nvSpPr>
      <dsp:spPr>
        <a:xfrm>
          <a:off x="942783" y="1569578"/>
          <a:ext cx="472305" cy="4994437"/>
        </a:xfrm>
        <a:custGeom>
          <a:avLst/>
          <a:gdLst/>
          <a:ahLst/>
          <a:cxnLst/>
          <a:rect l="0" t="0" r="0" b="0"/>
          <a:pathLst>
            <a:path>
              <a:moveTo>
                <a:pt x="0" y="0"/>
              </a:moveTo>
              <a:lnTo>
                <a:pt x="0" y="4994437"/>
              </a:lnTo>
              <a:lnTo>
                <a:pt x="472305" y="4994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82457-AA1A-4608-AA7A-F0ACF3EB08C1}">
      <dsp:nvSpPr>
        <dsp:cNvPr id="0" name=""/>
        <dsp:cNvSpPr/>
      </dsp:nvSpPr>
      <dsp:spPr>
        <a:xfrm>
          <a:off x="1415088" y="5893970"/>
          <a:ext cx="3431073" cy="13400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Giữ</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gìn</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vệ</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sinh</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sạch</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sẽ</a:t>
          </a:r>
          <a:r>
            <a:rPr lang="en-US" sz="3500" kern="1200" dirty="0">
              <a:latin typeface="Times New Roman" panose="02020603050405020304" pitchFamily="18" charset="0"/>
              <a:cs typeface="Times New Roman" panose="02020603050405020304" pitchFamily="18" charset="0"/>
            </a:rPr>
            <a:t>,…</a:t>
          </a:r>
        </a:p>
      </dsp:txBody>
      <dsp:txXfrm>
        <a:off x="1454338" y="5933220"/>
        <a:ext cx="3352573" cy="1261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1F84-EE16-4660-939E-3517491B1871}">
      <dsp:nvSpPr>
        <dsp:cNvPr id="0" name=""/>
        <dsp:cNvSpPr/>
      </dsp:nvSpPr>
      <dsp:spPr>
        <a:xfrm>
          <a:off x="216182" y="1330"/>
          <a:ext cx="3705826" cy="152240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lvl="0" algn="ctr" defTabSz="2578100">
            <a:lnSpc>
              <a:spcPct val="90000"/>
            </a:lnSpc>
            <a:spcBef>
              <a:spcPct val="0"/>
            </a:spcBef>
            <a:spcAft>
              <a:spcPct val="35000"/>
            </a:spcAft>
          </a:pPr>
          <a:r>
            <a:rPr lang="en-US" sz="5800" kern="1200" dirty="0"/>
            <a:t>2. </a:t>
          </a:r>
          <a:r>
            <a:rPr lang="en-US" sz="5800" kern="1200" dirty="0" err="1"/>
            <a:t>Học</a:t>
          </a:r>
          <a:r>
            <a:rPr lang="en-US" sz="5800" kern="1200" dirty="0"/>
            <a:t> </a:t>
          </a:r>
          <a:r>
            <a:rPr lang="en-US" sz="5800" kern="1200" dirty="0" err="1"/>
            <a:t>tập</a:t>
          </a:r>
          <a:endParaRPr lang="en-US" sz="5800" kern="1200" dirty="0"/>
        </a:p>
      </dsp:txBody>
      <dsp:txXfrm>
        <a:off x="260772" y="45920"/>
        <a:ext cx="3616646" cy="1433220"/>
      </dsp:txXfrm>
    </dsp:sp>
    <dsp:sp modelId="{484FE85B-2FC4-4F05-92E2-C4B3E8ECEE4A}">
      <dsp:nvSpPr>
        <dsp:cNvPr id="0" name=""/>
        <dsp:cNvSpPr/>
      </dsp:nvSpPr>
      <dsp:spPr>
        <a:xfrm>
          <a:off x="586764" y="1523730"/>
          <a:ext cx="370582" cy="1141800"/>
        </a:xfrm>
        <a:custGeom>
          <a:avLst/>
          <a:gdLst/>
          <a:ahLst/>
          <a:cxnLst/>
          <a:rect l="0" t="0" r="0" b="0"/>
          <a:pathLst>
            <a:path>
              <a:moveTo>
                <a:pt x="0" y="0"/>
              </a:moveTo>
              <a:lnTo>
                <a:pt x="0" y="1141800"/>
              </a:lnTo>
              <a:lnTo>
                <a:pt x="370582" y="1141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5E179-31A6-40E3-8E38-7057E99DA6B7}">
      <dsp:nvSpPr>
        <dsp:cNvPr id="0" name=""/>
        <dsp:cNvSpPr/>
      </dsp:nvSpPr>
      <dsp:spPr>
        <a:xfrm>
          <a:off x="957347" y="1904330"/>
          <a:ext cx="3883606" cy="152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just"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Học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bài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và</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làm</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bài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đầy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đủ</a:t>
          </a:r>
          <a:r>
            <a:rPr lang="en-US" sz="3500" kern="1200" dirty="0">
              <a:latin typeface="Times New Roman" panose="02020603050405020304" pitchFamily="18" charset="0"/>
              <a:cs typeface="Times New Roman" panose="02020603050405020304" pitchFamily="18" charset="0"/>
            </a:rPr>
            <a:t>.</a:t>
          </a:r>
        </a:p>
      </dsp:txBody>
      <dsp:txXfrm>
        <a:off x="1001937" y="1948920"/>
        <a:ext cx="3794426" cy="1433220"/>
      </dsp:txXfrm>
    </dsp:sp>
    <dsp:sp modelId="{08FC3362-55ED-450B-976E-533B4B2C5663}">
      <dsp:nvSpPr>
        <dsp:cNvPr id="0" name=""/>
        <dsp:cNvSpPr/>
      </dsp:nvSpPr>
      <dsp:spPr>
        <a:xfrm>
          <a:off x="586764" y="1523730"/>
          <a:ext cx="370582" cy="3044800"/>
        </a:xfrm>
        <a:custGeom>
          <a:avLst/>
          <a:gdLst/>
          <a:ahLst/>
          <a:cxnLst/>
          <a:rect l="0" t="0" r="0" b="0"/>
          <a:pathLst>
            <a:path>
              <a:moveTo>
                <a:pt x="0" y="0"/>
              </a:moveTo>
              <a:lnTo>
                <a:pt x="0" y="3044800"/>
              </a:lnTo>
              <a:lnTo>
                <a:pt x="370582" y="3044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82457-AA1A-4608-AA7A-F0ACF3EB08C1}">
      <dsp:nvSpPr>
        <dsp:cNvPr id="0" name=""/>
        <dsp:cNvSpPr/>
      </dsp:nvSpPr>
      <dsp:spPr>
        <a:xfrm>
          <a:off x="957347" y="3807330"/>
          <a:ext cx="3838567" cy="152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just"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Hăng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hái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phát</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biểu</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xây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dựng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bài</a:t>
          </a:r>
          <a:r>
            <a:rPr lang="en-US" sz="3500" kern="1200" dirty="0">
              <a:latin typeface="Times New Roman" panose="02020603050405020304" pitchFamily="18" charset="0"/>
              <a:cs typeface="Times New Roman" panose="02020603050405020304" pitchFamily="18" charset="0"/>
            </a:rPr>
            <a:t>.</a:t>
          </a:r>
        </a:p>
      </dsp:txBody>
      <dsp:txXfrm>
        <a:off x="1001937" y="3851920"/>
        <a:ext cx="3749387" cy="1433220"/>
      </dsp:txXfrm>
    </dsp:sp>
    <dsp:sp modelId="{53F09F97-9407-40B9-A3A2-D7758C0929F4}">
      <dsp:nvSpPr>
        <dsp:cNvPr id="0" name=""/>
        <dsp:cNvSpPr/>
      </dsp:nvSpPr>
      <dsp:spPr>
        <a:xfrm>
          <a:off x="586764" y="1523730"/>
          <a:ext cx="370582" cy="4947800"/>
        </a:xfrm>
        <a:custGeom>
          <a:avLst/>
          <a:gdLst/>
          <a:ahLst/>
          <a:cxnLst/>
          <a:rect l="0" t="0" r="0" b="0"/>
          <a:pathLst>
            <a:path>
              <a:moveTo>
                <a:pt x="0" y="0"/>
              </a:moveTo>
              <a:lnTo>
                <a:pt x="0" y="4947800"/>
              </a:lnTo>
              <a:lnTo>
                <a:pt x="370582" y="4947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30FFE-2203-4ACF-8C70-CC1DA9B8BBBF}">
      <dsp:nvSpPr>
        <dsp:cNvPr id="0" name=""/>
        <dsp:cNvSpPr/>
      </dsp:nvSpPr>
      <dsp:spPr>
        <a:xfrm>
          <a:off x="957347" y="5710330"/>
          <a:ext cx="4084270" cy="152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just"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Chuẩn</a:t>
          </a:r>
          <a:r>
            <a:rPr lang="en-US" sz="3500" kern="1200" dirty="0">
              <a:latin typeface="Times New Roman" panose="02020603050405020304" pitchFamily="18" charset="0"/>
              <a:cs typeface="Times New Roman" panose="02020603050405020304" pitchFamily="18" charset="0"/>
            </a:rPr>
            <a:t> SGK,ĐD </a:t>
          </a:r>
          <a:r>
            <a:rPr lang="en-US" sz="3500" kern="1200" dirty="0" err="1">
              <a:latin typeface="Times New Roman" panose="02020603050405020304" pitchFamily="18" charset="0"/>
              <a:cs typeface="Times New Roman" panose="02020603050405020304" pitchFamily="18" charset="0"/>
            </a:rPr>
            <a:t>học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tập</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đầy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đủ</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trước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khi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đến</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lớp</a:t>
          </a:r>
          <a:r>
            <a:rPr lang="en-US" sz="3500" kern="1200" dirty="0">
              <a:latin typeface="Times New Roman" panose="02020603050405020304" pitchFamily="18" charset="0"/>
              <a:cs typeface="Times New Roman" panose="02020603050405020304" pitchFamily="18" charset="0"/>
            </a:rPr>
            <a:t>.</a:t>
          </a:r>
        </a:p>
      </dsp:txBody>
      <dsp:txXfrm>
        <a:off x="1001937" y="5754920"/>
        <a:ext cx="3995090" cy="1433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1F84-EE16-4660-939E-3517491B1871}">
      <dsp:nvSpPr>
        <dsp:cNvPr id="0" name=""/>
        <dsp:cNvSpPr/>
      </dsp:nvSpPr>
      <dsp:spPr>
        <a:xfrm>
          <a:off x="211672" y="57376"/>
          <a:ext cx="3642386" cy="159685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a:lnSpc>
              <a:spcPct val="90000"/>
            </a:lnSpc>
            <a:spcBef>
              <a:spcPct val="0"/>
            </a:spcBef>
            <a:spcAft>
              <a:spcPct val="35000"/>
            </a:spcAft>
          </a:pPr>
          <a:r>
            <a:rPr lang="en-US" sz="5200" kern="1200" dirty="0"/>
            <a:t>3. </a:t>
          </a:r>
          <a:r>
            <a:rPr lang="en-US" sz="5200" kern="1200" dirty="0" err="1"/>
            <a:t>Các</a:t>
          </a:r>
          <a:r>
            <a:rPr lang="en-US" sz="5200" kern="1200" dirty="0"/>
            <a:t> </a:t>
          </a:r>
          <a:r>
            <a:rPr lang="en-US" sz="5200" kern="1200" dirty="0" err="1"/>
            <a:t>phong</a:t>
          </a:r>
          <a:r>
            <a:rPr lang="en-US" sz="5200" kern="1200" dirty="0"/>
            <a:t> </a:t>
          </a:r>
          <a:r>
            <a:rPr lang="en-US" sz="5200" kern="1200" dirty="0" err="1"/>
            <a:t>trào</a:t>
          </a:r>
          <a:endParaRPr lang="en-US" sz="5200" kern="1200" dirty="0"/>
        </a:p>
      </dsp:txBody>
      <dsp:txXfrm>
        <a:off x="258442" y="104146"/>
        <a:ext cx="3548846" cy="1503311"/>
      </dsp:txXfrm>
    </dsp:sp>
    <dsp:sp modelId="{484FE85B-2FC4-4F05-92E2-C4B3E8ECEE4A}">
      <dsp:nvSpPr>
        <dsp:cNvPr id="0" name=""/>
        <dsp:cNvSpPr/>
      </dsp:nvSpPr>
      <dsp:spPr>
        <a:xfrm>
          <a:off x="575911" y="1654227"/>
          <a:ext cx="366090" cy="1146108"/>
        </a:xfrm>
        <a:custGeom>
          <a:avLst/>
          <a:gdLst/>
          <a:ahLst/>
          <a:cxnLst/>
          <a:rect l="0" t="0" r="0" b="0"/>
          <a:pathLst>
            <a:path>
              <a:moveTo>
                <a:pt x="0" y="0"/>
              </a:moveTo>
              <a:lnTo>
                <a:pt x="0" y="1146108"/>
              </a:lnTo>
              <a:lnTo>
                <a:pt x="366090" y="11461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5E179-31A6-40E3-8E38-7057E99DA6B7}">
      <dsp:nvSpPr>
        <dsp:cNvPr id="0" name=""/>
        <dsp:cNvSpPr/>
      </dsp:nvSpPr>
      <dsp:spPr>
        <a:xfrm>
          <a:off x="942002" y="2001910"/>
          <a:ext cx="4102272" cy="1596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l"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Tham</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gia</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phong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trào</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đôi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bạn</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cùng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tiến</a:t>
          </a:r>
          <a:r>
            <a:rPr lang="en-US" sz="3500" kern="1200" dirty="0">
              <a:latin typeface="Times New Roman" panose="02020603050405020304" pitchFamily="18" charset="0"/>
              <a:cs typeface="Times New Roman" panose="02020603050405020304" pitchFamily="18" charset="0"/>
            </a:rPr>
            <a:t>.</a:t>
          </a:r>
        </a:p>
      </dsp:txBody>
      <dsp:txXfrm>
        <a:off x="988772" y="2048680"/>
        <a:ext cx="4008732" cy="1503311"/>
      </dsp:txXfrm>
    </dsp:sp>
    <dsp:sp modelId="{08FC3362-55ED-450B-976E-533B4B2C5663}">
      <dsp:nvSpPr>
        <dsp:cNvPr id="0" name=""/>
        <dsp:cNvSpPr/>
      </dsp:nvSpPr>
      <dsp:spPr>
        <a:xfrm>
          <a:off x="575911" y="1654227"/>
          <a:ext cx="366090" cy="3146220"/>
        </a:xfrm>
        <a:custGeom>
          <a:avLst/>
          <a:gdLst/>
          <a:ahLst/>
          <a:cxnLst/>
          <a:rect l="0" t="0" r="0" b="0"/>
          <a:pathLst>
            <a:path>
              <a:moveTo>
                <a:pt x="0" y="0"/>
              </a:moveTo>
              <a:lnTo>
                <a:pt x="0" y="3146220"/>
              </a:lnTo>
              <a:lnTo>
                <a:pt x="366090" y="31462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82457-AA1A-4608-AA7A-F0ACF3EB08C1}">
      <dsp:nvSpPr>
        <dsp:cNvPr id="0" name=""/>
        <dsp:cNvSpPr/>
      </dsp:nvSpPr>
      <dsp:spPr>
        <a:xfrm>
          <a:off x="942002" y="3997974"/>
          <a:ext cx="4102272" cy="16049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just" defTabSz="1333500">
            <a:lnSpc>
              <a:spcPct val="90000"/>
            </a:lnSpc>
            <a:spcBef>
              <a:spcPct val="0"/>
            </a:spcBef>
            <a:spcAft>
              <a:spcPct val="35000"/>
            </a:spcAft>
          </a:pP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Chăm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sóc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cây</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xanh</a:t>
          </a:r>
          <a:endParaRPr lang="en-US" sz="3000" kern="1200" dirty="0">
            <a:latin typeface="Times New Roman" panose="02020603050405020304" pitchFamily="18" charset="0"/>
            <a:cs typeface="Times New Roman" panose="02020603050405020304" pitchFamily="18" charset="0"/>
          </a:endParaRPr>
        </a:p>
      </dsp:txBody>
      <dsp:txXfrm>
        <a:off x="989009" y="4044981"/>
        <a:ext cx="4008258" cy="1510933"/>
      </dsp:txXfrm>
    </dsp:sp>
    <dsp:sp modelId="{73112566-51AF-4AF5-BFC1-D8FB7548132B}">
      <dsp:nvSpPr>
        <dsp:cNvPr id="0" name=""/>
        <dsp:cNvSpPr/>
      </dsp:nvSpPr>
      <dsp:spPr>
        <a:xfrm>
          <a:off x="575911" y="1654227"/>
          <a:ext cx="366090" cy="5146332"/>
        </a:xfrm>
        <a:custGeom>
          <a:avLst/>
          <a:gdLst/>
          <a:ahLst/>
          <a:cxnLst/>
          <a:rect l="0" t="0" r="0" b="0"/>
          <a:pathLst>
            <a:path>
              <a:moveTo>
                <a:pt x="0" y="0"/>
              </a:moveTo>
              <a:lnTo>
                <a:pt x="0" y="5146332"/>
              </a:lnTo>
              <a:lnTo>
                <a:pt x="366090" y="5146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594CA-70F9-41E4-B13D-F12A1E3B017D}">
      <dsp:nvSpPr>
        <dsp:cNvPr id="0" name=""/>
        <dsp:cNvSpPr/>
      </dsp:nvSpPr>
      <dsp:spPr>
        <a:xfrm>
          <a:off x="942002" y="6002134"/>
          <a:ext cx="4068623" cy="1596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just" defTabSz="1333500">
            <a:lnSpc>
              <a:spcPct val="90000"/>
            </a:lnSpc>
            <a:spcBef>
              <a:spcPct val="0"/>
            </a:spcBef>
            <a:spcAft>
              <a:spcPct val="35000"/>
            </a:spcAft>
          </a:pPr>
          <a:r>
            <a:rPr lang="en-US" sz="3000" kern="1200" dirty="0" err="1">
              <a:latin typeface="Times New Roman" panose="02020603050405020304" pitchFamily="18" charset="0"/>
              <a:cs typeface="Times New Roman" panose="02020603050405020304" pitchFamily="18" charset="0"/>
            </a:rPr>
            <a:t>Xây</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dựng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lớp</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học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thân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thiện</a:t>
          </a:r>
          <a:r>
            <a:rPr lang="en-US" sz="3000" kern="1200" dirty="0">
              <a:latin typeface="Times New Roman" panose="02020603050405020304" pitchFamily="18" charset="0"/>
              <a:cs typeface="Times New Roman" panose="02020603050405020304" pitchFamily="18" charset="0"/>
            </a:rPr>
            <a:t> .</a:t>
          </a:r>
        </a:p>
      </dsp:txBody>
      <dsp:txXfrm>
        <a:off x="988772" y="6048904"/>
        <a:ext cx="3975083" cy="1503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1F84-EE16-4660-939E-3517491B1871}">
      <dsp:nvSpPr>
        <dsp:cNvPr id="0" name=""/>
        <dsp:cNvSpPr/>
      </dsp:nvSpPr>
      <dsp:spPr>
        <a:xfrm>
          <a:off x="408795" y="172849"/>
          <a:ext cx="3845346" cy="19226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120015" bIns="80010" numCol="1" spcCol="1270" anchor="ctr" anchorCtr="0">
          <a:noAutofit/>
        </a:bodyPr>
        <a:lstStyle/>
        <a:p>
          <a:pPr lvl="0" algn="ctr" defTabSz="2800350">
            <a:lnSpc>
              <a:spcPct val="90000"/>
            </a:lnSpc>
            <a:spcBef>
              <a:spcPct val="0"/>
            </a:spcBef>
            <a:spcAft>
              <a:spcPct val="35000"/>
            </a:spcAft>
          </a:pPr>
          <a:r>
            <a:rPr lang="en-US" sz="6300" kern="1200" dirty="0"/>
            <a:t>1. </a:t>
          </a:r>
          <a:r>
            <a:rPr lang="en-US" sz="6300" kern="1200" dirty="0" err="1"/>
            <a:t>Nề</a:t>
          </a:r>
          <a:r>
            <a:rPr lang="en-US" sz="6300" kern="1200" dirty="0"/>
            <a:t> </a:t>
          </a:r>
          <a:r>
            <a:rPr lang="en-US" sz="6300" kern="1200" dirty="0" err="1"/>
            <a:t>nếp</a:t>
          </a:r>
          <a:endParaRPr lang="en-US" sz="6300" kern="1200" dirty="0"/>
        </a:p>
      </dsp:txBody>
      <dsp:txXfrm>
        <a:off x="465108" y="229162"/>
        <a:ext cx="3732720" cy="1810047"/>
      </dsp:txXfrm>
    </dsp:sp>
    <dsp:sp modelId="{484FE85B-2FC4-4F05-92E2-C4B3E8ECEE4A}">
      <dsp:nvSpPr>
        <dsp:cNvPr id="0" name=""/>
        <dsp:cNvSpPr/>
      </dsp:nvSpPr>
      <dsp:spPr>
        <a:xfrm>
          <a:off x="793330" y="2095522"/>
          <a:ext cx="686179" cy="1427142"/>
        </a:xfrm>
        <a:custGeom>
          <a:avLst/>
          <a:gdLst/>
          <a:ahLst/>
          <a:cxnLst/>
          <a:rect l="0" t="0" r="0" b="0"/>
          <a:pathLst>
            <a:path>
              <a:moveTo>
                <a:pt x="0" y="0"/>
              </a:moveTo>
              <a:lnTo>
                <a:pt x="0" y="1427142"/>
              </a:lnTo>
              <a:lnTo>
                <a:pt x="686179" y="1427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5E179-31A6-40E3-8E38-7057E99DA6B7}">
      <dsp:nvSpPr>
        <dsp:cNvPr id="0" name=""/>
        <dsp:cNvSpPr/>
      </dsp:nvSpPr>
      <dsp:spPr>
        <a:xfrm>
          <a:off x="1479509" y="2561329"/>
          <a:ext cx="3287648" cy="1922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Đi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học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đầy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đủ</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đúng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giờ</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mặc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đồng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phục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đúng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quy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định</a:t>
          </a:r>
          <a:r>
            <a:rPr lang="en-US" sz="3500" kern="1200" dirty="0">
              <a:latin typeface="Times New Roman" panose="02020603050405020304" pitchFamily="18" charset="0"/>
              <a:cs typeface="Times New Roman" panose="02020603050405020304" pitchFamily="18" charset="0"/>
            </a:rPr>
            <a:t> . </a:t>
          </a:r>
        </a:p>
      </dsp:txBody>
      <dsp:txXfrm>
        <a:off x="1535822" y="2617642"/>
        <a:ext cx="3175022" cy="1810047"/>
      </dsp:txXfrm>
    </dsp:sp>
    <dsp:sp modelId="{08FC3362-55ED-450B-976E-533B4B2C5663}">
      <dsp:nvSpPr>
        <dsp:cNvPr id="0" name=""/>
        <dsp:cNvSpPr/>
      </dsp:nvSpPr>
      <dsp:spPr>
        <a:xfrm>
          <a:off x="793330" y="2095522"/>
          <a:ext cx="609302" cy="3927580"/>
        </a:xfrm>
        <a:custGeom>
          <a:avLst/>
          <a:gdLst/>
          <a:ahLst/>
          <a:cxnLst/>
          <a:rect l="0" t="0" r="0" b="0"/>
          <a:pathLst>
            <a:path>
              <a:moveTo>
                <a:pt x="0" y="0"/>
              </a:moveTo>
              <a:lnTo>
                <a:pt x="0" y="3927580"/>
              </a:lnTo>
              <a:lnTo>
                <a:pt x="609302" y="3927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82457-AA1A-4608-AA7A-F0ACF3EB08C1}">
      <dsp:nvSpPr>
        <dsp:cNvPr id="0" name=""/>
        <dsp:cNvSpPr/>
      </dsp:nvSpPr>
      <dsp:spPr>
        <a:xfrm>
          <a:off x="1402633" y="4812146"/>
          <a:ext cx="3385566" cy="2421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Giữ</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gìn</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vệ</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sinh</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sạch</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sẽ,xếp</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hàng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vào</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lớp</a:t>
          </a:r>
          <a:r>
            <a:rPr lang="en-US" sz="3500" kern="1200" dirty="0">
              <a:latin typeface="Times New Roman" panose="02020603050405020304" pitchFamily="18" charset="0"/>
              <a:cs typeface="Times New Roman" panose="02020603050405020304" pitchFamily="18" charset="0"/>
            </a:rPr>
            <a:t> , ra </a:t>
          </a:r>
          <a:r>
            <a:rPr lang="en-US" sz="3500" kern="1200" dirty="0" err="1">
              <a:latin typeface="Times New Roman" panose="02020603050405020304" pitchFamily="18" charset="0"/>
              <a:cs typeface="Times New Roman" panose="02020603050405020304" pitchFamily="18" charset="0"/>
            </a:rPr>
            <a:t>về</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ngay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ngắn</a:t>
          </a:r>
          <a:r>
            <a:rPr lang="en-US" sz="3500" kern="1200" dirty="0">
              <a:latin typeface="Times New Roman" panose="02020603050405020304" pitchFamily="18" charset="0"/>
              <a:cs typeface="Times New Roman" panose="02020603050405020304" pitchFamily="18" charset="0"/>
            </a:rPr>
            <a:t>,…</a:t>
          </a:r>
        </a:p>
      </dsp:txBody>
      <dsp:txXfrm>
        <a:off x="1473568" y="4883081"/>
        <a:ext cx="3243696" cy="2280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1F84-EE16-4660-939E-3517491B1871}">
      <dsp:nvSpPr>
        <dsp:cNvPr id="0" name=""/>
        <dsp:cNvSpPr/>
      </dsp:nvSpPr>
      <dsp:spPr>
        <a:xfrm>
          <a:off x="181225" y="367"/>
          <a:ext cx="4133329" cy="206666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a:t>2. </a:t>
          </a:r>
          <a:r>
            <a:rPr lang="en-US" sz="6500" kern="1200" dirty="0" err="1"/>
            <a:t>Học</a:t>
          </a:r>
          <a:r>
            <a:rPr lang="en-US" sz="6500" kern="1200" dirty="0"/>
            <a:t> </a:t>
          </a:r>
          <a:r>
            <a:rPr lang="en-US" sz="6500" kern="1200" dirty="0" err="1"/>
            <a:t>tập</a:t>
          </a:r>
          <a:endParaRPr lang="en-US" sz="6500" kern="1200" dirty="0"/>
        </a:p>
      </dsp:txBody>
      <dsp:txXfrm>
        <a:off x="241756" y="60898"/>
        <a:ext cx="4012267" cy="1945602"/>
      </dsp:txXfrm>
    </dsp:sp>
    <dsp:sp modelId="{484FE85B-2FC4-4F05-92E2-C4B3E8ECEE4A}">
      <dsp:nvSpPr>
        <dsp:cNvPr id="0" name=""/>
        <dsp:cNvSpPr/>
      </dsp:nvSpPr>
      <dsp:spPr>
        <a:xfrm>
          <a:off x="594558" y="2067032"/>
          <a:ext cx="413332" cy="1549998"/>
        </a:xfrm>
        <a:custGeom>
          <a:avLst/>
          <a:gdLst/>
          <a:ahLst/>
          <a:cxnLst/>
          <a:rect l="0" t="0" r="0" b="0"/>
          <a:pathLst>
            <a:path>
              <a:moveTo>
                <a:pt x="0" y="0"/>
              </a:moveTo>
              <a:lnTo>
                <a:pt x="0" y="1549998"/>
              </a:lnTo>
              <a:lnTo>
                <a:pt x="413332" y="1549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5E179-31A6-40E3-8E38-7057E99DA6B7}">
      <dsp:nvSpPr>
        <dsp:cNvPr id="0" name=""/>
        <dsp:cNvSpPr/>
      </dsp:nvSpPr>
      <dsp:spPr>
        <a:xfrm>
          <a:off x="1007890" y="2583698"/>
          <a:ext cx="3973947" cy="20666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Học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bài</a:t>
          </a:r>
          <a:r>
            <a:rPr lang="en-US" sz="3500" kern="1200" dirty="0">
              <a:latin typeface="Times New Roman" panose="02020603050405020304" pitchFamily="18" charset="0"/>
              <a:cs typeface="Times New Roman" panose="02020603050405020304" pitchFamily="18" charset="0"/>
            </a:rPr>
            <a:t> , </a:t>
          </a:r>
          <a:r>
            <a:rPr lang="en-US" sz="3500" kern="1200" dirty="0" err="1">
              <a:latin typeface="Times New Roman" panose="02020603050405020304" pitchFamily="18" charset="0"/>
              <a:cs typeface="Times New Roman" panose="02020603050405020304" pitchFamily="18" charset="0"/>
            </a:rPr>
            <a:t>làm</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bài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và</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chuẩn</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bị</a:t>
          </a:r>
          <a:r>
            <a:rPr lang="en-US" sz="3500" kern="1200" dirty="0">
              <a:latin typeface="Times New Roman" panose="02020603050405020304" pitchFamily="18" charset="0"/>
              <a:cs typeface="Times New Roman" panose="02020603050405020304" pitchFamily="18" charset="0"/>
            </a:rPr>
            <a:t> ĐD </a:t>
          </a:r>
          <a:r>
            <a:rPr lang="en-US" sz="3500" kern="1200" dirty="0" err="1">
              <a:latin typeface="Times New Roman" panose="02020603050405020304" pitchFamily="18" charset="0"/>
              <a:cs typeface="Times New Roman" panose="02020603050405020304" pitchFamily="18" charset="0"/>
            </a:rPr>
            <a:t>học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tập</a:t>
          </a:r>
          <a:r>
            <a:rPr lang="en-US" sz="3500" kern="1200" dirty="0">
              <a:latin typeface="Times New Roman" panose="02020603050405020304" pitchFamily="18" charset="0"/>
              <a:cs typeface="Times New Roman" panose="02020603050405020304" pitchFamily="18" charset="0"/>
            </a:rPr>
            <a:t> , SGK </a:t>
          </a:r>
          <a:r>
            <a:rPr lang="en-US" sz="3500" kern="1200" dirty="0" err="1">
              <a:latin typeface="Times New Roman" panose="02020603050405020304" pitchFamily="18" charset="0"/>
              <a:cs typeface="Times New Roman" panose="02020603050405020304" pitchFamily="18" charset="0"/>
            </a:rPr>
            <a:t>đầy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đủ</a:t>
          </a:r>
          <a:r>
            <a:rPr lang="en-US" sz="3500" kern="1200" dirty="0">
              <a:latin typeface="Times New Roman" panose="02020603050405020304" pitchFamily="18" charset="0"/>
              <a:cs typeface="Times New Roman" panose="02020603050405020304" pitchFamily="18" charset="0"/>
            </a:rPr>
            <a:t>.</a:t>
          </a:r>
        </a:p>
      </dsp:txBody>
      <dsp:txXfrm>
        <a:off x="1068421" y="2644229"/>
        <a:ext cx="3852885" cy="1945602"/>
      </dsp:txXfrm>
    </dsp:sp>
    <dsp:sp modelId="{08FC3362-55ED-450B-976E-533B4B2C5663}">
      <dsp:nvSpPr>
        <dsp:cNvPr id="0" name=""/>
        <dsp:cNvSpPr/>
      </dsp:nvSpPr>
      <dsp:spPr>
        <a:xfrm>
          <a:off x="594558" y="2067032"/>
          <a:ext cx="413332" cy="4133329"/>
        </a:xfrm>
        <a:custGeom>
          <a:avLst/>
          <a:gdLst/>
          <a:ahLst/>
          <a:cxnLst/>
          <a:rect l="0" t="0" r="0" b="0"/>
          <a:pathLst>
            <a:path>
              <a:moveTo>
                <a:pt x="0" y="0"/>
              </a:moveTo>
              <a:lnTo>
                <a:pt x="0" y="4133329"/>
              </a:lnTo>
              <a:lnTo>
                <a:pt x="413332" y="41333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82457-AA1A-4608-AA7A-F0ACF3EB08C1}">
      <dsp:nvSpPr>
        <dsp:cNvPr id="0" name=""/>
        <dsp:cNvSpPr/>
      </dsp:nvSpPr>
      <dsp:spPr>
        <a:xfrm>
          <a:off x="1007890" y="5167028"/>
          <a:ext cx="4068683" cy="20666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Hăng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hái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phát</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biểu</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xây</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dựng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bài</a:t>
          </a:r>
          <a:r>
            <a:rPr lang="en-US" sz="3500" kern="1200" dirty="0">
              <a:latin typeface="Times New Roman" panose="02020603050405020304" pitchFamily="18" charset="0"/>
              <a:cs typeface="Times New Roman" panose="02020603050405020304" pitchFamily="18" charset="0"/>
            </a:rPr>
            <a:t>,…</a:t>
          </a:r>
        </a:p>
      </dsp:txBody>
      <dsp:txXfrm>
        <a:off x="1068421" y="5227559"/>
        <a:ext cx="3947621" cy="19456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1F84-EE16-4660-939E-3517491B1871}">
      <dsp:nvSpPr>
        <dsp:cNvPr id="0" name=""/>
        <dsp:cNvSpPr/>
      </dsp:nvSpPr>
      <dsp:spPr>
        <a:xfrm>
          <a:off x="19" y="185375"/>
          <a:ext cx="4205213" cy="210260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120015" bIns="80010" numCol="1" spcCol="1270" anchor="ctr" anchorCtr="0">
          <a:noAutofit/>
        </a:bodyPr>
        <a:lstStyle/>
        <a:p>
          <a:pPr lvl="0" algn="ctr" defTabSz="2800350">
            <a:lnSpc>
              <a:spcPct val="90000"/>
            </a:lnSpc>
            <a:spcBef>
              <a:spcPct val="0"/>
            </a:spcBef>
            <a:spcAft>
              <a:spcPct val="35000"/>
            </a:spcAft>
          </a:pPr>
          <a:r>
            <a:rPr lang="en-US" sz="6300" kern="1200" dirty="0"/>
            <a:t>3. </a:t>
          </a:r>
          <a:r>
            <a:rPr lang="en-US" sz="6300" kern="1200" dirty="0" err="1"/>
            <a:t>Các</a:t>
          </a:r>
          <a:r>
            <a:rPr lang="en-US" sz="6300" kern="1200" dirty="0"/>
            <a:t> </a:t>
          </a:r>
          <a:r>
            <a:rPr lang="en-US" sz="6300" kern="1200" dirty="0" err="1"/>
            <a:t>phong</a:t>
          </a:r>
          <a:r>
            <a:rPr lang="en-US" sz="6300" kern="1200" dirty="0"/>
            <a:t> </a:t>
          </a:r>
          <a:r>
            <a:rPr lang="en-US" sz="6300" kern="1200" dirty="0" err="1"/>
            <a:t>trào</a:t>
          </a:r>
          <a:endParaRPr lang="en-US" sz="6300" kern="1200" dirty="0"/>
        </a:p>
      </dsp:txBody>
      <dsp:txXfrm>
        <a:off x="61602" y="246958"/>
        <a:ext cx="4082047" cy="1979440"/>
      </dsp:txXfrm>
    </dsp:sp>
    <dsp:sp modelId="{484FE85B-2FC4-4F05-92E2-C4B3E8ECEE4A}">
      <dsp:nvSpPr>
        <dsp:cNvPr id="0" name=""/>
        <dsp:cNvSpPr/>
      </dsp:nvSpPr>
      <dsp:spPr>
        <a:xfrm>
          <a:off x="420540" y="2287982"/>
          <a:ext cx="422960" cy="1509103"/>
        </a:xfrm>
        <a:custGeom>
          <a:avLst/>
          <a:gdLst/>
          <a:ahLst/>
          <a:cxnLst/>
          <a:rect l="0" t="0" r="0" b="0"/>
          <a:pathLst>
            <a:path>
              <a:moveTo>
                <a:pt x="0" y="0"/>
              </a:moveTo>
              <a:lnTo>
                <a:pt x="0" y="1509103"/>
              </a:lnTo>
              <a:lnTo>
                <a:pt x="422960" y="1509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5E179-31A6-40E3-8E38-7057E99DA6B7}">
      <dsp:nvSpPr>
        <dsp:cNvPr id="0" name=""/>
        <dsp:cNvSpPr/>
      </dsp:nvSpPr>
      <dsp:spPr>
        <a:xfrm>
          <a:off x="843501" y="2745782"/>
          <a:ext cx="4198114" cy="21026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l" defTabSz="1555750">
            <a:lnSpc>
              <a:spcPct val="90000"/>
            </a:lnSpc>
            <a:spcBef>
              <a:spcPct val="0"/>
            </a:spcBef>
            <a:spcAft>
              <a:spcPct val="35000"/>
            </a:spcAft>
          </a:pP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Tích</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cực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tham</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gia</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các</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phong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trào</a:t>
          </a:r>
          <a:r>
            <a:rPr lang="en-US" sz="3500" kern="1200" dirty="0">
              <a:latin typeface="Times New Roman" panose="02020603050405020304" pitchFamily="18" charset="0"/>
              <a:cs typeface="Times New Roman" panose="02020603050405020304" pitchFamily="18" charset="0"/>
            </a:rPr>
            <a:t> do </a:t>
          </a:r>
          <a:r>
            <a:rPr lang="en-US" sz="3500" kern="1200" dirty="0" err="1">
              <a:latin typeface="Times New Roman" panose="02020603050405020304" pitchFamily="18" charset="0"/>
              <a:cs typeface="Times New Roman" panose="02020603050405020304" pitchFamily="18" charset="0"/>
            </a:rPr>
            <a:t>nhà</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trường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phát</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động</a:t>
          </a:r>
          <a:r>
            <a:rPr lang="en-US" sz="3500" kern="1200" dirty="0">
              <a:latin typeface="Times New Roman" panose="02020603050405020304" pitchFamily="18" charset="0"/>
              <a:cs typeface="Times New Roman" panose="02020603050405020304" pitchFamily="18" charset="0"/>
            </a:rPr>
            <a:t>.</a:t>
          </a:r>
        </a:p>
      </dsp:txBody>
      <dsp:txXfrm>
        <a:off x="905084" y="2807365"/>
        <a:ext cx="4074948" cy="1979440"/>
      </dsp:txXfrm>
    </dsp:sp>
    <dsp:sp modelId="{08FC3362-55ED-450B-976E-533B4B2C5663}">
      <dsp:nvSpPr>
        <dsp:cNvPr id="0" name=""/>
        <dsp:cNvSpPr/>
      </dsp:nvSpPr>
      <dsp:spPr>
        <a:xfrm>
          <a:off x="420540" y="2287982"/>
          <a:ext cx="422960" cy="4142692"/>
        </a:xfrm>
        <a:custGeom>
          <a:avLst/>
          <a:gdLst/>
          <a:ahLst/>
          <a:cxnLst/>
          <a:rect l="0" t="0" r="0" b="0"/>
          <a:pathLst>
            <a:path>
              <a:moveTo>
                <a:pt x="0" y="0"/>
              </a:moveTo>
              <a:lnTo>
                <a:pt x="0" y="4142692"/>
              </a:lnTo>
              <a:lnTo>
                <a:pt x="422960" y="41426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82457-AA1A-4608-AA7A-F0ACF3EB08C1}">
      <dsp:nvSpPr>
        <dsp:cNvPr id="0" name=""/>
        <dsp:cNvSpPr/>
      </dsp:nvSpPr>
      <dsp:spPr>
        <a:xfrm>
          <a:off x="843501" y="5374040"/>
          <a:ext cx="4411840" cy="21132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just" defTabSz="1333500">
            <a:lnSpc>
              <a:spcPct val="90000"/>
            </a:lnSpc>
            <a:spcBef>
              <a:spcPct val="0"/>
            </a:spcBef>
            <a:spcAft>
              <a:spcPct val="35000"/>
            </a:spcAft>
          </a:pP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Tham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gia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phong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trào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Đôi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bạn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cùng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tiến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chăm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sóc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cây</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xanh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Trung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thu</a:t>
          </a:r>
          <a:r>
            <a:rPr lang="en-US" sz="3000" kern="1200" dirty="0">
              <a:latin typeface="Times New Roman" panose="02020603050405020304" pitchFamily="18" charset="0"/>
              <a:cs typeface="Times New Roman" panose="02020603050405020304" pitchFamily="18" charset="0"/>
            </a:rPr>
            <a:t>,…</a:t>
          </a:r>
        </a:p>
      </dsp:txBody>
      <dsp:txXfrm>
        <a:off x="905396" y="5435935"/>
        <a:ext cx="4288050" cy="19894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89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942AD933-0D20-4BAC-98BF-1FF6716EAAA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276651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AD933-0D20-4BAC-98BF-1FF6716EAAA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287414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2AD933-0D20-4BAC-98BF-1FF6716EAAA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3891797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9019"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0048"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2AD933-0D20-4BAC-98BF-1FF6716EAAA1}"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2011152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AD933-0D20-4BAC-98BF-1FF6716EAAA1}"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3047798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2AD933-0D20-4BAC-98BF-1FF6716EAAA1}"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1388473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AD933-0D20-4BAC-98BF-1FF6716EAAA1}"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1731655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942AD933-0D20-4BAC-98BF-1FF6716EAAA1}"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7506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942AD933-0D20-4BAC-98BF-1FF6716EAAA1}"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1465693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AD933-0D20-4BAC-98BF-1FF6716EAAA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3124607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AD933-0D20-4BAC-98BF-1FF6716EAAA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DE11-D44C-46AD-B7EA-67D7E0241C5C}" type="slidenum">
              <a:rPr lang="en-US" smtClean="0"/>
              <a:t>‹#›</a:t>
            </a:fld>
            <a:endParaRPr lang="en-US"/>
          </a:p>
        </p:txBody>
      </p:sp>
    </p:spTree>
    <p:extLst>
      <p:ext uri="{BB962C8B-B14F-4D97-AF65-F5344CB8AC3E}">
        <p14:creationId xmlns:p14="http://schemas.microsoft.com/office/powerpoint/2010/main" val="252258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942AD933-0D20-4BAC-98BF-1FF6716EAAA1}" type="datetimeFigureOut">
              <a:rPr lang="en-US" smtClean="0"/>
              <a:t>11/14/2023</a:t>
            </a:fld>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D9F6DE11-D44C-46AD-B7EA-67D7E0241C5C}" type="slidenum">
              <a:rPr lang="en-US" smtClean="0"/>
              <a:t>‹#›</a:t>
            </a:fld>
            <a:endParaRPr lang="en-US"/>
          </a:p>
        </p:txBody>
      </p:sp>
    </p:spTree>
    <p:extLst>
      <p:ext uri="{BB962C8B-B14F-4D97-AF65-F5344CB8AC3E}">
        <p14:creationId xmlns:p14="http://schemas.microsoft.com/office/powerpoint/2010/main" val="1460237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hyperlink" Target="Chicken%20Dance%2000_00_06-00_01_13.mp4" TargetMode="Externa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76138" y="252712"/>
            <a:ext cx="10037260" cy="106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altLang="en-US" sz="3000" b="1" dirty="0" err="1">
                <a:latin typeface="Times New Roman" pitchFamily="18" charset="0"/>
              </a:rPr>
              <a:t>ỦY</a:t>
            </a:r>
            <a:r>
              <a:rPr lang="en-US" altLang="en-US" sz="3000" b="1" dirty="0">
                <a:latin typeface="Times New Roman" pitchFamily="18" charset="0"/>
              </a:rPr>
              <a:t> BAN </a:t>
            </a:r>
            <a:r>
              <a:rPr lang="en-US" altLang="en-US" sz="3000" b="1" dirty="0" err="1">
                <a:latin typeface="Times New Roman" pitchFamily="18" charset="0"/>
              </a:rPr>
              <a:t>NHÂN</a:t>
            </a:r>
            <a:r>
              <a:rPr lang="en-US" altLang="en-US" sz="3000" b="1" dirty="0">
                <a:latin typeface="Times New Roman" pitchFamily="18" charset="0"/>
              </a:rPr>
              <a:t> </a:t>
            </a:r>
            <a:r>
              <a:rPr lang="en-US" altLang="en-US" sz="3000" b="1" dirty="0" err="1">
                <a:latin typeface="Times New Roman" pitchFamily="18" charset="0"/>
              </a:rPr>
              <a:t>DÂN</a:t>
            </a:r>
            <a:r>
              <a:rPr lang="en-US" altLang="en-US" sz="3000" b="1" dirty="0">
                <a:latin typeface="Times New Roman" pitchFamily="18" charset="0"/>
              </a:rPr>
              <a:t> </a:t>
            </a:r>
            <a:r>
              <a:rPr lang="en-US" altLang="en-US" sz="3000" b="1" dirty="0" err="1">
                <a:latin typeface="Times New Roman" pitchFamily="18" charset="0"/>
              </a:rPr>
              <a:t>QUẬN</a:t>
            </a:r>
            <a:r>
              <a:rPr lang="en-US" altLang="en-US" sz="3000" b="1" dirty="0">
                <a:latin typeface="Times New Roman" pitchFamily="18" charset="0"/>
              </a:rPr>
              <a:t> </a:t>
            </a:r>
            <a:r>
              <a:rPr lang="en-US" altLang="en-US" sz="3000" b="1" dirty="0" err="1">
                <a:latin typeface="Times New Roman" pitchFamily="18" charset="0"/>
              </a:rPr>
              <a:t>HẢI</a:t>
            </a:r>
            <a:r>
              <a:rPr lang="en-US" altLang="en-US" sz="3000" b="1" dirty="0">
                <a:latin typeface="Times New Roman" pitchFamily="18" charset="0"/>
              </a:rPr>
              <a:t> AN</a:t>
            </a:r>
          </a:p>
          <a:p>
            <a:pPr algn="ctr" eaLnBrk="1" hangingPunct="1">
              <a:spcBef>
                <a:spcPts val="0"/>
              </a:spcBef>
            </a:pPr>
            <a:r>
              <a:rPr lang="en-US" altLang="en-US" sz="3000" b="1" dirty="0" err="1">
                <a:latin typeface="Times New Roman" pitchFamily="18" charset="0"/>
              </a:rPr>
              <a:t>TRƯỜNG</a:t>
            </a:r>
            <a:r>
              <a:rPr lang="en-US" altLang="en-US" sz="3000" b="1" dirty="0">
                <a:latin typeface="Times New Roman" pitchFamily="18" charset="0"/>
              </a:rPr>
              <a:t> TIỂU </a:t>
            </a:r>
            <a:r>
              <a:rPr lang="en-US" altLang="en-US" sz="3000" b="1" dirty="0" err="1">
                <a:latin typeface="Times New Roman" pitchFamily="18" charset="0"/>
              </a:rPr>
              <a:t>HỌC</a:t>
            </a:r>
            <a:r>
              <a:rPr lang="en-US" altLang="en-US" sz="3000" b="1" dirty="0">
                <a:latin typeface="Times New Roman" pitchFamily="18" charset="0"/>
              </a:rPr>
              <a:t> </a:t>
            </a:r>
            <a:r>
              <a:rPr lang="en-US" altLang="en-US" sz="3000" b="1" dirty="0" err="1">
                <a:latin typeface="Times New Roman" pitchFamily="18" charset="0"/>
              </a:rPr>
              <a:t>ĐÔNG</a:t>
            </a:r>
            <a:r>
              <a:rPr lang="en-US" altLang="en-US" sz="3000" b="1" dirty="0">
                <a:latin typeface="Times New Roman" pitchFamily="18" charset="0"/>
              </a:rPr>
              <a:t> </a:t>
            </a:r>
            <a:r>
              <a:rPr lang="en-US" altLang="en-US" sz="3000" b="1" dirty="0" err="1">
                <a:latin typeface="Times New Roman" pitchFamily="18" charset="0"/>
              </a:rPr>
              <a:t>HẢI</a:t>
            </a:r>
            <a:r>
              <a:rPr lang="en-US" altLang="en-US" sz="3000" b="1" dirty="0">
                <a:latin typeface="Times New Roman" pitchFamily="18" charset="0"/>
              </a:rPr>
              <a:t> 1</a:t>
            </a:r>
          </a:p>
        </p:txBody>
      </p:sp>
      <p:sp>
        <p:nvSpPr>
          <p:cNvPr id="30" name="Text Box 14"/>
          <p:cNvSpPr txBox="1">
            <a:spLocks noChangeArrowheads="1"/>
          </p:cNvSpPr>
          <p:nvPr/>
        </p:nvSpPr>
        <p:spPr bwMode="auto">
          <a:xfrm>
            <a:off x="612868" y="2599429"/>
            <a:ext cx="15163800" cy="248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spcAft>
                <a:spcPts val="1200"/>
              </a:spcAft>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lnSpc>
                <a:spcPct val="120000"/>
              </a:lnSpc>
              <a:spcAft>
                <a:spcPts val="0"/>
              </a:spcAft>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 TRƯỜNG HỌC MẾN YÊU</a:t>
            </a:r>
          </a:p>
          <a:p>
            <a:pPr marL="457200" indent="-457200" algn="ctr">
              <a:lnSpc>
                <a:spcPct val="120000"/>
              </a:lnSpc>
              <a:spcAft>
                <a:spcPts val="0"/>
              </a:spcAft>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SINH HOẠT LỚP. </a:t>
            </a:r>
            <a:r>
              <a:rPr lang="nl-NL" sz="3200" b="1" dirty="0">
                <a:solidFill>
                  <a:srgbClr val="FF0000"/>
                </a:solidFill>
                <a:latin typeface="Times New Roman" panose="02020603050405020304" pitchFamily="18" charset="0"/>
                <a:ea typeface="Times New Roman" panose="02020603050405020304" pitchFamily="18" charset="0"/>
              </a:rPr>
              <a:t>CẢM NGHĨ VỀ LỚP HỌC THÂN THIỆN </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36"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291123" y="786519"/>
            <a:ext cx="15255679" cy="7844623"/>
            <a:chOff x="341926" y="208486"/>
            <a:chExt cx="11441759" cy="5883467"/>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991062" y="754350"/>
            <a:ext cx="2944276" cy="1056732"/>
          </a:xfrm>
          <a:prstGeom prst="rect">
            <a:avLst/>
          </a:prstGeom>
        </p:spPr>
      </p:pic>
      <p:pic>
        <p:nvPicPr>
          <p:cNvPr id="19" name="138">
            <a:extLst>
              <a:ext uri="{FF2B5EF4-FFF2-40B4-BE49-F238E27FC236}">
                <a16:creationId xmlns:a16="http://schemas.microsoft.com/office/drawing/2014/main" id="{3A941595-1255-41BF-829F-8446EA7295E0}"/>
              </a:ext>
            </a:extLst>
          </p:cNvPr>
          <p:cNvPicPr>
            <a:picLocks noChangeAspect="1"/>
          </p:cNvPicPr>
          <p:nvPr/>
        </p:nvPicPr>
        <p:blipFill>
          <a:blip r:embed="rId8"/>
          <a:stretch>
            <a:fillRect/>
          </a:stretch>
        </p:blipFill>
        <p:spPr>
          <a:xfrm>
            <a:off x="12079836" y="6273657"/>
            <a:ext cx="3088908" cy="1690772"/>
          </a:xfrm>
          <a:prstGeom prst="rect">
            <a:avLst/>
          </a:prstGeom>
        </p:spPr>
      </p:pic>
      <p:pic>
        <p:nvPicPr>
          <p:cNvPr id="20" name="139">
            <a:extLst>
              <a:ext uri="{FF2B5EF4-FFF2-40B4-BE49-F238E27FC236}">
                <a16:creationId xmlns:a16="http://schemas.microsoft.com/office/drawing/2014/main" id="{FC6C53D4-E518-4407-A903-31D48C646C49}"/>
              </a:ext>
            </a:extLst>
          </p:cNvPr>
          <p:cNvPicPr>
            <a:picLocks noChangeAspect="1"/>
          </p:cNvPicPr>
          <p:nvPr/>
        </p:nvPicPr>
        <p:blipFill>
          <a:blip r:embed="rId9"/>
          <a:stretch>
            <a:fillRect/>
          </a:stretch>
        </p:blipFill>
        <p:spPr>
          <a:xfrm>
            <a:off x="12514006" y="2842788"/>
            <a:ext cx="3365284" cy="3340897"/>
          </a:xfrm>
          <a:prstGeom prst="rect">
            <a:avLst/>
          </a:prstGeom>
        </p:spPr>
      </p:pic>
      <p:pic>
        <p:nvPicPr>
          <p:cNvPr id="21" name="140">
            <a:extLst>
              <a:ext uri="{FF2B5EF4-FFF2-40B4-BE49-F238E27FC236}">
                <a16:creationId xmlns:a16="http://schemas.microsoft.com/office/drawing/2014/main" id="{69EDCC80-346C-4884-9166-D0F22B545DEC}"/>
              </a:ext>
            </a:extLst>
          </p:cNvPr>
          <p:cNvPicPr>
            <a:picLocks noChangeAspect="1"/>
          </p:cNvPicPr>
          <p:nvPr/>
        </p:nvPicPr>
        <p:blipFill>
          <a:blip r:embed="rId10"/>
          <a:stretch>
            <a:fillRect/>
          </a:stretch>
        </p:blipFill>
        <p:spPr>
          <a:xfrm>
            <a:off x="1948098" y="5690652"/>
            <a:ext cx="4194412" cy="3340897"/>
          </a:xfrm>
          <a:prstGeom prst="rect">
            <a:avLst/>
          </a:prstGeom>
        </p:spPr>
      </p:pic>
      <p:pic>
        <p:nvPicPr>
          <p:cNvPr id="22" name="141">
            <a:extLst>
              <a:ext uri="{FF2B5EF4-FFF2-40B4-BE49-F238E27FC236}">
                <a16:creationId xmlns:a16="http://schemas.microsoft.com/office/drawing/2014/main" id="{FDD3BB1E-71DB-418D-9CCD-4B202B382988}"/>
              </a:ext>
            </a:extLst>
          </p:cNvPr>
          <p:cNvPicPr>
            <a:picLocks noChangeAspect="1"/>
          </p:cNvPicPr>
          <p:nvPr/>
        </p:nvPicPr>
        <p:blipFill>
          <a:blip r:embed="rId11"/>
          <a:stretch>
            <a:fillRect/>
          </a:stretch>
        </p:blipFill>
        <p:spPr>
          <a:xfrm>
            <a:off x="12538033" y="2566623"/>
            <a:ext cx="1162405" cy="1154276"/>
          </a:xfrm>
          <a:prstGeom prst="rect">
            <a:avLst/>
          </a:prstGeom>
        </p:spPr>
      </p:pic>
      <p:pic>
        <p:nvPicPr>
          <p:cNvPr id="23" name="147">
            <a:extLst>
              <a:ext uri="{FF2B5EF4-FFF2-40B4-BE49-F238E27FC236}">
                <a16:creationId xmlns:a16="http://schemas.microsoft.com/office/drawing/2014/main" id="{10E6BA1D-2F0A-4B82-8B28-D856EBCFE467}"/>
              </a:ext>
            </a:extLst>
          </p:cNvPr>
          <p:cNvPicPr>
            <a:picLocks noChangeAspect="1"/>
          </p:cNvPicPr>
          <p:nvPr/>
        </p:nvPicPr>
        <p:blipFill>
          <a:blip r:embed="rId12"/>
          <a:stretch>
            <a:fillRect/>
          </a:stretch>
        </p:blipFill>
        <p:spPr>
          <a:xfrm>
            <a:off x="3631518" y="2435533"/>
            <a:ext cx="609653" cy="642169"/>
          </a:xfrm>
          <a:prstGeom prst="rect">
            <a:avLst/>
          </a:prstGeom>
        </p:spPr>
      </p:pic>
      <p:pic>
        <p:nvPicPr>
          <p:cNvPr id="24" name="148">
            <a:extLst>
              <a:ext uri="{FF2B5EF4-FFF2-40B4-BE49-F238E27FC236}">
                <a16:creationId xmlns:a16="http://schemas.microsoft.com/office/drawing/2014/main" id="{693EB7BD-6DD5-48F7-9313-A02A504C8BAB}"/>
              </a:ext>
            </a:extLst>
          </p:cNvPr>
          <p:cNvPicPr>
            <a:picLocks noChangeAspect="1"/>
          </p:cNvPicPr>
          <p:nvPr/>
        </p:nvPicPr>
        <p:blipFill>
          <a:blip r:embed="rId13"/>
          <a:stretch>
            <a:fillRect/>
          </a:stretch>
        </p:blipFill>
        <p:spPr>
          <a:xfrm>
            <a:off x="3257184" y="3151531"/>
            <a:ext cx="1373751" cy="1365623"/>
          </a:xfrm>
          <a:prstGeom prst="rect">
            <a:avLst/>
          </a:prstGeom>
        </p:spPr>
      </p:pic>
      <p:pic>
        <p:nvPicPr>
          <p:cNvPr id="25" name="143">
            <a:extLst>
              <a:ext uri="{FF2B5EF4-FFF2-40B4-BE49-F238E27FC236}">
                <a16:creationId xmlns:a16="http://schemas.microsoft.com/office/drawing/2014/main" id="{30300982-5E8F-4BCF-AF90-200D63E72223}"/>
              </a:ext>
            </a:extLst>
          </p:cNvPr>
          <p:cNvPicPr>
            <a:picLocks noChangeAspect="1"/>
          </p:cNvPicPr>
          <p:nvPr/>
        </p:nvPicPr>
        <p:blipFill>
          <a:blip r:embed="rId14"/>
          <a:stretch>
            <a:fillRect/>
          </a:stretch>
        </p:blipFill>
        <p:spPr>
          <a:xfrm>
            <a:off x="5557900" y="739248"/>
            <a:ext cx="1194921" cy="1349365"/>
          </a:xfrm>
          <a:prstGeom prst="rect">
            <a:avLst/>
          </a:prstGeom>
        </p:spPr>
      </p:pic>
      <p:pic>
        <p:nvPicPr>
          <p:cNvPr id="26" name="146">
            <a:extLst>
              <a:ext uri="{FF2B5EF4-FFF2-40B4-BE49-F238E27FC236}">
                <a16:creationId xmlns:a16="http://schemas.microsoft.com/office/drawing/2014/main" id="{9270ECDF-DFA2-4EDB-827B-B84F84788AFF}"/>
              </a:ext>
            </a:extLst>
          </p:cNvPr>
          <p:cNvPicPr>
            <a:picLocks noChangeAspect="1"/>
          </p:cNvPicPr>
          <p:nvPr/>
        </p:nvPicPr>
        <p:blipFill>
          <a:blip r:embed="rId15"/>
          <a:stretch>
            <a:fillRect/>
          </a:stretch>
        </p:blipFill>
        <p:spPr>
          <a:xfrm>
            <a:off x="6927755" y="674207"/>
            <a:ext cx="1292464" cy="1455039"/>
          </a:xfrm>
          <a:prstGeom prst="rect">
            <a:avLst/>
          </a:prstGeom>
        </p:spPr>
      </p:pic>
      <p:pic>
        <p:nvPicPr>
          <p:cNvPr id="27" name="145">
            <a:extLst>
              <a:ext uri="{FF2B5EF4-FFF2-40B4-BE49-F238E27FC236}">
                <a16:creationId xmlns:a16="http://schemas.microsoft.com/office/drawing/2014/main" id="{FF23D3F9-D0B1-4C1A-A8E7-83DCBFA6F045}"/>
              </a:ext>
            </a:extLst>
          </p:cNvPr>
          <p:cNvPicPr>
            <a:picLocks noChangeAspect="1"/>
          </p:cNvPicPr>
          <p:nvPr/>
        </p:nvPicPr>
        <p:blipFill>
          <a:blip r:embed="rId16"/>
          <a:stretch>
            <a:fillRect/>
          </a:stretch>
        </p:blipFill>
        <p:spPr>
          <a:xfrm>
            <a:off x="8448391" y="843939"/>
            <a:ext cx="1024217" cy="1178663"/>
          </a:xfrm>
          <a:prstGeom prst="rect">
            <a:avLst/>
          </a:prstGeom>
        </p:spPr>
      </p:pic>
      <p:pic>
        <p:nvPicPr>
          <p:cNvPr id="28" name="144">
            <a:extLst>
              <a:ext uri="{FF2B5EF4-FFF2-40B4-BE49-F238E27FC236}">
                <a16:creationId xmlns:a16="http://schemas.microsoft.com/office/drawing/2014/main" id="{5CBE300A-EA79-4AD7-8708-256F5C4B293E}"/>
              </a:ext>
            </a:extLst>
          </p:cNvPr>
          <p:cNvPicPr>
            <a:picLocks noChangeAspect="1"/>
          </p:cNvPicPr>
          <p:nvPr/>
        </p:nvPicPr>
        <p:blipFill>
          <a:blip r:embed="rId17"/>
          <a:stretch>
            <a:fillRect/>
          </a:stretch>
        </p:blipFill>
        <p:spPr>
          <a:xfrm>
            <a:off x="9864711" y="810906"/>
            <a:ext cx="1024217" cy="1186791"/>
          </a:xfrm>
          <a:prstGeom prst="rect">
            <a:avLst/>
          </a:prstGeom>
        </p:spPr>
      </p:pic>
      <p:pic>
        <p:nvPicPr>
          <p:cNvPr id="29" name="149">
            <a:extLst>
              <a:ext uri="{FF2B5EF4-FFF2-40B4-BE49-F238E27FC236}">
                <a16:creationId xmlns:a16="http://schemas.microsoft.com/office/drawing/2014/main" id="{D29A04D4-7147-4E12-81F2-D90C4D380B3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0904" r="-11007"/>
          <a:stretch/>
        </p:blipFill>
        <p:spPr>
          <a:xfrm>
            <a:off x="2407736" y="1089447"/>
            <a:ext cx="1625600" cy="771268"/>
          </a:xfrm>
          <a:prstGeom prst="rect">
            <a:avLst/>
          </a:prstGeom>
        </p:spPr>
      </p:pic>
      <p:pic>
        <p:nvPicPr>
          <p:cNvPr id="30" name="3">
            <a:extLst>
              <a:ext uri="{FF2B5EF4-FFF2-40B4-BE49-F238E27FC236}">
                <a16:creationId xmlns:a16="http://schemas.microsoft.com/office/drawing/2014/main" id="{31A6850E-8354-454B-A391-212694574148}"/>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16200000">
            <a:off x="7903454" y="-1537941"/>
            <a:ext cx="469732" cy="7736708"/>
          </a:xfrm>
          <a:prstGeom prst="rect">
            <a:avLst/>
          </a:prstGeom>
        </p:spPr>
      </p:pic>
      <p:pic>
        <p:nvPicPr>
          <p:cNvPr id="34" name="1">
            <a:extLst>
              <a:ext uri="{FF2B5EF4-FFF2-40B4-BE49-F238E27FC236}">
                <a16:creationId xmlns:a16="http://schemas.microsoft.com/office/drawing/2014/main" id="{CB329D35-9D3D-4FCC-B9F1-BF064D3C5FD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0318" y="-1"/>
            <a:ext cx="3852012" cy="2344961"/>
          </a:xfrm>
          <a:prstGeom prst="rect">
            <a:avLst/>
          </a:prstGeom>
        </p:spPr>
      </p:pic>
      <p:pic>
        <p:nvPicPr>
          <p:cNvPr id="5" name="4">
            <a:extLst>
              <a:ext uri="{FF2B5EF4-FFF2-40B4-BE49-F238E27FC236}">
                <a16:creationId xmlns:a16="http://schemas.microsoft.com/office/drawing/2014/main" id="{1E276810-0DD4-4CB8-A5E9-27602BA1DBDF}"/>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5400000" flipV="1">
            <a:off x="7996436" y="2036589"/>
            <a:ext cx="469732" cy="7736708"/>
          </a:xfrm>
          <a:prstGeom prst="rect">
            <a:avLst/>
          </a:prstGeom>
        </p:spPr>
      </p:pic>
      <p:sp>
        <p:nvSpPr>
          <p:cNvPr id="8" name="39">
            <a:extLst>
              <a:ext uri="{FF2B5EF4-FFF2-40B4-BE49-F238E27FC236}">
                <a16:creationId xmlns:a16="http://schemas.microsoft.com/office/drawing/2014/main" id="{053EA615-0AE2-47A6-A802-6B92DD9EB92E}"/>
              </a:ext>
            </a:extLst>
          </p:cNvPr>
          <p:cNvSpPr txBox="1"/>
          <p:nvPr/>
        </p:nvSpPr>
        <p:spPr>
          <a:xfrm flipH="1">
            <a:off x="3693882" y="2837645"/>
            <a:ext cx="9440435" cy="2062089"/>
          </a:xfrm>
          <a:prstGeom prst="rect">
            <a:avLst/>
          </a:prstGeom>
          <a:noFill/>
        </p:spPr>
        <p:txBody>
          <a:bodyPr wrap="square" lIns="91428" tIns="45713" rIns="91428" bIns="45713" rtlCol="0">
            <a:spAutoFit/>
          </a:bodyPr>
          <a:lstStyle/>
          <a:p>
            <a:pPr algn="ctr" defTabSz="1219139" eaLnBrk="1" fontAlgn="auto" hangingPunct="1">
              <a:spcBef>
                <a:spcPts val="0"/>
              </a:spcBef>
              <a:spcAft>
                <a:spcPts val="0"/>
              </a:spcAft>
              <a:defRPr/>
            </a:pPr>
            <a:r>
              <a:rPr lang="en-US" altLang="zh-CN" sz="12800" b="1" dirty="0" err="1">
                <a:solidFill>
                  <a:srgbClr val="79C245"/>
                </a:solidFill>
                <a:latin typeface="Times New Roman" panose="02020603050405020304" pitchFamily="18" charset="0"/>
                <a:ea typeface="微软雅黑"/>
                <a:cs typeface="Times New Roman" panose="02020603050405020304" pitchFamily="18" charset="0"/>
                <a:sym typeface="微软雅黑"/>
              </a:rPr>
              <a:t>Khởi</a:t>
            </a:r>
            <a:r>
              <a:rPr lang="en-US" altLang="zh-CN" sz="12800" b="1" dirty="0">
                <a:solidFill>
                  <a:srgbClr val="79C245"/>
                </a:solidFill>
                <a:latin typeface="Times New Roman" panose="02020603050405020304" pitchFamily="18" charset="0"/>
                <a:ea typeface="微软雅黑"/>
                <a:cs typeface="Times New Roman" panose="02020603050405020304" pitchFamily="18" charset="0"/>
                <a:sym typeface="微软雅黑"/>
              </a:rPr>
              <a:t> </a:t>
            </a:r>
            <a:r>
              <a:rPr lang="en-US" altLang="zh-CN" sz="12800" b="1" dirty="0" err="1">
                <a:solidFill>
                  <a:srgbClr val="79C245"/>
                </a:solidFill>
                <a:latin typeface="Times New Roman" panose="02020603050405020304" pitchFamily="18" charset="0"/>
                <a:ea typeface="微软雅黑"/>
                <a:cs typeface="Times New Roman" panose="02020603050405020304" pitchFamily="18" charset="0"/>
                <a:sym typeface="微软雅黑"/>
              </a:rPr>
              <a:t>động</a:t>
            </a:r>
            <a:endParaRPr lang="zh-CN" altLang="en-US" sz="12800" b="1" dirty="0">
              <a:solidFill>
                <a:srgbClr val="79C245"/>
              </a:solidFill>
              <a:latin typeface="Times New Roman" panose="02020603050405020304" pitchFamily="18" charset="0"/>
              <a:ea typeface="微软雅黑"/>
              <a:cs typeface="Times New Roman" panose="02020603050405020304" pitchFamily="18" charset="0"/>
              <a:sym typeface="微软雅黑"/>
            </a:endParaRPr>
          </a:p>
        </p:txBody>
      </p:sp>
      <p:pic>
        <p:nvPicPr>
          <p:cNvPr id="13" name="1">
            <a:extLst>
              <a:ext uri="{FF2B5EF4-FFF2-40B4-BE49-F238E27FC236}">
                <a16:creationId xmlns:a16="http://schemas.microsoft.com/office/drawing/2014/main" id="{6E9BFC22-00B8-4DEA-9521-049992E540E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0318" y="-1"/>
            <a:ext cx="5807412" cy="3535335"/>
          </a:xfrm>
          <a:prstGeom prst="rect">
            <a:avLst/>
          </a:prstGeom>
        </p:spPr>
      </p:pic>
      <p:sp>
        <p:nvSpPr>
          <p:cNvPr id="2" name="5-Point Star 1">
            <a:hlinkClick r:id="rId21" action="ppaction://hlinkfile"/>
          </p:cNvPr>
          <p:cNvSpPr/>
          <p:nvPr/>
        </p:nvSpPr>
        <p:spPr>
          <a:xfrm>
            <a:off x="15307473" y="7964428"/>
            <a:ext cx="571820" cy="8176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eaLnBrk="1" fontAlgn="auto" hangingPunct="1">
              <a:spcBef>
                <a:spcPts val="0"/>
              </a:spcBef>
              <a:spcAft>
                <a:spcPts val="0"/>
              </a:spcAft>
            </a:pPr>
            <a:endParaRPr lang="en-US" sz="2400">
              <a:solidFill>
                <a:prstClr val="white"/>
              </a:solidFill>
              <a:latin typeface="Arial"/>
            </a:endParaRPr>
          </a:p>
        </p:txBody>
      </p:sp>
    </p:spTree>
    <p:extLst>
      <p:ext uri="{BB962C8B-B14F-4D97-AF65-F5344CB8AC3E}">
        <p14:creationId xmlns:p14="http://schemas.microsoft.com/office/powerpoint/2010/main" val="13298090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0719" y="304801"/>
            <a:ext cx="11125200" cy="1261884"/>
          </a:xfrm>
          <a:prstGeom prst="rect">
            <a:avLst/>
          </a:prstGeom>
        </p:spPr>
        <p:txBody>
          <a:bodyPr wrap="square">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800" b="1" i="0"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800" b="1" i="0"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
        <p:nvSpPr>
          <p:cNvPr id="7" name="Rectangle 6"/>
          <p:cNvSpPr/>
          <p:nvPr/>
        </p:nvSpPr>
        <p:spPr>
          <a:xfrm>
            <a:off x="4633119" y="73431"/>
            <a:ext cx="8458200" cy="830997"/>
          </a:xfrm>
          <a:prstGeom prst="rect">
            <a:avLst/>
          </a:prstGeom>
        </p:spPr>
        <p:txBody>
          <a:bodyPr wrap="square">
            <a:spAutoFit/>
          </a:bodyPr>
          <a:lstStyle/>
          <a:p>
            <a:r>
              <a:rPr lang="en-US" sz="4800" b="1" dirty="0">
                <a:solidFill>
                  <a:srgbClr val="FF0066"/>
                </a:solidFill>
                <a:latin typeface="Times New Roman" pitchFamily="18" charset="0"/>
                <a:cs typeface="Times New Roman" pitchFamily="18" charset="0"/>
              </a:rPr>
              <a:t>*</a:t>
            </a:r>
            <a:r>
              <a:rPr lang="en-US" sz="4800" b="1" dirty="0" err="1">
                <a:solidFill>
                  <a:srgbClr val="FF0066"/>
                </a:solidFill>
                <a:latin typeface="Times New Roman" pitchFamily="18" charset="0"/>
                <a:cs typeface="Times New Roman" pitchFamily="18" charset="0"/>
              </a:rPr>
              <a:t>Kế</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hoạch</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hoạt</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động</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tuần</a:t>
            </a:r>
            <a:r>
              <a:rPr lang="en-US" sz="4800" b="1" dirty="0">
                <a:solidFill>
                  <a:srgbClr val="FF0066"/>
                </a:solidFill>
                <a:latin typeface="Times New Roman" pitchFamily="18" charset="0"/>
                <a:cs typeface="Times New Roman" pitchFamily="18" charset="0"/>
              </a:rPr>
              <a:t> 3</a:t>
            </a:r>
          </a:p>
        </p:txBody>
      </p:sp>
      <p:graphicFrame>
        <p:nvGraphicFramePr>
          <p:cNvPr id="8" name="Diagram 7">
            <a:extLst>
              <a:ext uri="{FF2B5EF4-FFF2-40B4-BE49-F238E27FC236}">
                <a16:creationId xmlns:a16="http://schemas.microsoft.com/office/drawing/2014/main" id="{69B72305-261F-4ADF-BF95-DF903ABAEC62}"/>
              </a:ext>
            </a:extLst>
          </p:cNvPr>
          <p:cNvGraphicFramePr/>
          <p:nvPr>
            <p:extLst>
              <p:ext uri="{D42A27DB-BD31-4B8C-83A1-F6EECF244321}">
                <p14:modId xmlns:p14="http://schemas.microsoft.com/office/powerpoint/2010/main" val="3464022411"/>
              </p:ext>
            </p:extLst>
          </p:nvPr>
        </p:nvGraphicFramePr>
        <p:xfrm>
          <a:off x="-319881" y="1033940"/>
          <a:ext cx="4953000" cy="7234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91A49692-4D6E-41A0-9870-46C2652253F1}"/>
              </a:ext>
            </a:extLst>
          </p:cNvPr>
          <p:cNvGraphicFramePr/>
          <p:nvPr>
            <p:extLst>
              <p:ext uri="{D42A27DB-BD31-4B8C-83A1-F6EECF244321}">
                <p14:modId xmlns:p14="http://schemas.microsoft.com/office/powerpoint/2010/main" val="3302459195"/>
              </p:ext>
            </p:extLst>
          </p:nvPr>
        </p:nvGraphicFramePr>
        <p:xfrm>
          <a:off x="5242719" y="1033941"/>
          <a:ext cx="5257800" cy="72340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4A770A7C-ED10-41CF-8AB4-6DA3189B7ED1}"/>
              </a:ext>
            </a:extLst>
          </p:cNvPr>
          <p:cNvGraphicFramePr/>
          <p:nvPr>
            <p:extLst>
              <p:ext uri="{D42A27DB-BD31-4B8C-83A1-F6EECF244321}">
                <p14:modId xmlns:p14="http://schemas.microsoft.com/office/powerpoint/2010/main" val="1191638681"/>
              </p:ext>
            </p:extLst>
          </p:nvPr>
        </p:nvGraphicFramePr>
        <p:xfrm>
          <a:off x="10729119" y="1154848"/>
          <a:ext cx="5257800" cy="76048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99584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F14A-92E4-4329-BA9E-199562EA6183}"/>
              </a:ext>
            </a:extLst>
          </p:cNvPr>
          <p:cNvSpPr>
            <a:spLocks noGrp="1"/>
          </p:cNvSpPr>
          <p:nvPr>
            <p:ph type="title"/>
          </p:nvPr>
        </p:nvSpPr>
        <p:spPr>
          <a:xfrm>
            <a:off x="518319" y="2869474"/>
            <a:ext cx="14944487" cy="5893526"/>
          </a:xfrm>
        </p:spPr>
        <p:txBody>
          <a:bodyPr/>
          <a:lstStyle/>
          <a:p>
            <a:pPr algn="l">
              <a:lnSpc>
                <a:spcPct val="130000"/>
              </a:lnSpc>
              <a:spcBef>
                <a:spcPts val="600"/>
              </a:spcBef>
              <a:spcAft>
                <a:spcPts val="600"/>
              </a:spcAft>
            </a:pP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Thảo</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luận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theo</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tổ</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báo</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cáo</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các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hoạt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động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đã</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thực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hiện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được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trong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tuần</a:t>
            </a:r>
            <a:r>
              <a:rPr lang="en-US" sz="7200" dirty="0">
                <a:latin typeface="Times New Roman" panose="02020603050405020304" pitchFamily="18" charset="0"/>
                <a:cs typeface="Times New Roman" panose="02020603050405020304" pitchFamily="18" charset="0"/>
              </a:rPr>
              <a:t> 3.</a:t>
            </a:r>
            <a:br>
              <a:rPr lang="en-US" sz="7200" dirty="0">
                <a:latin typeface="Times New Roman" panose="02020603050405020304" pitchFamily="18" charset="0"/>
                <a:cs typeface="Times New Roman" panose="02020603050405020304" pitchFamily="18" charset="0"/>
              </a:rPr>
            </a:br>
            <a:r>
              <a:rPr lang="en-US" sz="7200" dirty="0">
                <a:latin typeface="Times New Roman" panose="02020603050405020304" pitchFamily="18" charset="0"/>
                <a:cs typeface="Times New Roman" panose="02020603050405020304" pitchFamily="18" charset="0"/>
              </a:rPr>
              <a:t>1. </a:t>
            </a:r>
            <a:r>
              <a:rPr lang="en-US" sz="7200" dirty="0" err="1">
                <a:latin typeface="Times New Roman" panose="02020603050405020304" pitchFamily="18" charset="0"/>
                <a:cs typeface="Times New Roman" panose="02020603050405020304" pitchFamily="18" charset="0"/>
              </a:rPr>
              <a:t>Kết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quả</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thực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hiện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nề</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nếp</a:t>
            </a:r>
            <a:r>
              <a:rPr lang="en-US" sz="7200" dirty="0">
                <a:latin typeface="Times New Roman" panose="02020603050405020304" pitchFamily="18" charset="0"/>
                <a:cs typeface="Times New Roman" panose="02020603050405020304" pitchFamily="18" charset="0"/>
              </a:rPr>
              <a:t>.</a:t>
            </a:r>
            <a:br>
              <a:rPr lang="en-US" sz="7200" dirty="0">
                <a:latin typeface="Times New Roman" panose="02020603050405020304" pitchFamily="18" charset="0"/>
                <a:cs typeface="Times New Roman" panose="02020603050405020304" pitchFamily="18" charset="0"/>
              </a:rPr>
            </a:br>
            <a:r>
              <a:rPr lang="en-US" sz="7200" dirty="0">
                <a:latin typeface="Times New Roman" panose="02020603050405020304" pitchFamily="18" charset="0"/>
                <a:cs typeface="Times New Roman" panose="02020603050405020304" pitchFamily="18" charset="0"/>
              </a:rPr>
              <a:t>2. </a:t>
            </a:r>
            <a:r>
              <a:rPr lang="en-US" sz="7200" dirty="0" err="1">
                <a:latin typeface="Times New Roman" panose="02020603050405020304" pitchFamily="18" charset="0"/>
                <a:cs typeface="Times New Roman" panose="02020603050405020304" pitchFamily="18" charset="0"/>
              </a:rPr>
              <a:t>Kết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quả</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học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tập</a:t>
            </a:r>
            <a:r>
              <a:rPr lang="en-US" sz="7200" dirty="0">
                <a:latin typeface="Times New Roman" panose="02020603050405020304" pitchFamily="18" charset="0"/>
                <a:cs typeface="Times New Roman" panose="02020603050405020304" pitchFamily="18" charset="0"/>
              </a:rPr>
              <a:t>.</a:t>
            </a:r>
            <a:br>
              <a:rPr lang="en-US" sz="7200" dirty="0">
                <a:latin typeface="Times New Roman" panose="02020603050405020304" pitchFamily="18" charset="0"/>
                <a:cs typeface="Times New Roman" panose="02020603050405020304" pitchFamily="18" charset="0"/>
              </a:rPr>
            </a:br>
            <a:r>
              <a:rPr lang="en-US" sz="7200" dirty="0">
                <a:latin typeface="Times New Roman" panose="02020603050405020304" pitchFamily="18" charset="0"/>
                <a:cs typeface="Times New Roman" panose="02020603050405020304" pitchFamily="18" charset="0"/>
              </a:rPr>
              <a:t>3. </a:t>
            </a:r>
            <a:r>
              <a:rPr lang="en-US" sz="7200" dirty="0" err="1">
                <a:latin typeface="Times New Roman" panose="02020603050405020304" pitchFamily="18" charset="0"/>
                <a:cs typeface="Times New Roman" panose="02020603050405020304" pitchFamily="18" charset="0"/>
              </a:rPr>
              <a:t>Kết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quả</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hoạt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động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các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phong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trào</a:t>
            </a:r>
            <a:r>
              <a:rPr lang="en-US" sz="7200" dirty="0">
                <a:latin typeface="Times New Roman" panose="02020603050405020304" pitchFamily="18" charset="0"/>
                <a:cs typeface="Times New Roman" panose="02020603050405020304" pitchFamily="18" charset="0"/>
              </a:rPr>
              <a:t> . </a:t>
            </a:r>
            <a:br>
              <a:rPr lang="en-US" sz="72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
            </a:r>
            <a:br>
              <a:rPr lang="en-US" sz="60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98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8A50-1150-4BE2-A943-5C32C8698A77}"/>
              </a:ext>
            </a:extLst>
          </p:cNvPr>
          <p:cNvSpPr>
            <a:spLocks noGrp="1"/>
          </p:cNvSpPr>
          <p:nvPr>
            <p:ph type="title"/>
          </p:nvPr>
        </p:nvSpPr>
        <p:spPr/>
        <p:txBody>
          <a:bodyPr/>
          <a:lstStyle/>
          <a:p>
            <a:r>
              <a:rPr lang="en-US" sz="8000" b="1" dirty="0" err="1">
                <a:latin typeface="Times New Roman" panose="02020603050405020304" pitchFamily="18" charset="0"/>
                <a:cs typeface="Times New Roman" panose="02020603050405020304" pitchFamily="18" charset="0"/>
              </a:rPr>
              <a:t>Tiêu</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chí</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bình</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chọn</a:t>
            </a:r>
            <a:endParaRPr lang="en-US" sz="8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57F4CF-D12A-46FE-812E-5BE8716B17DA}"/>
              </a:ext>
            </a:extLst>
          </p:cNvPr>
          <p:cNvSpPr>
            <a:spLocks noGrp="1"/>
          </p:cNvSpPr>
          <p:nvPr>
            <p:ph idx="1"/>
          </p:nvPr>
        </p:nvSpPr>
        <p:spPr>
          <a:xfrm>
            <a:off x="518319" y="2133600"/>
            <a:ext cx="15163799" cy="6034088"/>
          </a:xfrm>
        </p:spPr>
        <p:txBody>
          <a:bodyPr/>
          <a:lstStyle/>
          <a:p>
            <a:pPr marL="0" indent="0">
              <a:lnSpc>
                <a:spcPct val="150000"/>
              </a:lnSpc>
              <a:buNone/>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Thực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hiện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tốt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nội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quy</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của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trường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lớp</a:t>
            </a:r>
            <a:r>
              <a:rPr lang="en-US" sz="6000" dirty="0">
                <a:latin typeface="Times New Roman" panose="02020603050405020304" pitchFamily="18" charset="0"/>
                <a:cs typeface="Times New Roman" panose="02020603050405020304" pitchFamily="18" charset="0"/>
              </a:rPr>
              <a:t>. </a:t>
            </a:r>
          </a:p>
          <a:p>
            <a:pPr marL="0" indent="0">
              <a:lnSpc>
                <a:spcPct val="150000"/>
              </a:lnSpc>
              <a:buNone/>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Học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tốt</a:t>
            </a:r>
            <a:r>
              <a:rPr lang="en-US" sz="6000" dirty="0">
                <a:latin typeface="Times New Roman" panose="02020603050405020304" pitchFamily="18" charset="0"/>
                <a:cs typeface="Times New Roman" panose="02020603050405020304" pitchFamily="18" charset="0"/>
              </a:rPr>
              <a:t>.</a:t>
            </a:r>
          </a:p>
          <a:p>
            <a:pPr marL="0" indent="0">
              <a:lnSpc>
                <a:spcPct val="150000"/>
              </a:lnSpc>
              <a:buNone/>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Tích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cực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tham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gia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phong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trào</a:t>
            </a:r>
            <a:r>
              <a:rPr lang="en-US" sz="6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0119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76132" y="12700"/>
            <a:ext cx="8458200" cy="830997"/>
          </a:xfrm>
          <a:prstGeom prst="rect">
            <a:avLst/>
          </a:prstGeom>
        </p:spPr>
        <p:txBody>
          <a:bodyPr wrap="square">
            <a:spAutoFit/>
          </a:bodyPr>
          <a:lstStyle/>
          <a:p>
            <a:r>
              <a:rPr lang="en-US" sz="4800" b="1" dirty="0">
                <a:solidFill>
                  <a:srgbClr val="FF0066"/>
                </a:solidFill>
                <a:latin typeface="Times New Roman" pitchFamily="18" charset="0"/>
                <a:cs typeface="Times New Roman" pitchFamily="18" charset="0"/>
              </a:rPr>
              <a:t>*</a:t>
            </a:r>
            <a:r>
              <a:rPr lang="en-US" sz="4800" b="1" dirty="0" err="1">
                <a:solidFill>
                  <a:srgbClr val="FF0066"/>
                </a:solidFill>
                <a:latin typeface="Times New Roman" pitchFamily="18" charset="0"/>
                <a:cs typeface="Times New Roman" pitchFamily="18" charset="0"/>
              </a:rPr>
              <a:t>Kế</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hoạch</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hoạt</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động</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tuần</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tới</a:t>
            </a:r>
            <a:r>
              <a:rPr lang="en-US" sz="4800" b="1" dirty="0">
                <a:solidFill>
                  <a:srgbClr val="FF0066"/>
                </a:solidFill>
                <a:latin typeface="Times New Roman" pitchFamily="18" charset="0"/>
                <a:cs typeface="Times New Roman" pitchFamily="18" charset="0"/>
              </a:rPr>
              <a:t>.</a:t>
            </a:r>
          </a:p>
        </p:txBody>
      </p:sp>
      <p:graphicFrame>
        <p:nvGraphicFramePr>
          <p:cNvPr id="2" name="Diagram 1">
            <a:extLst>
              <a:ext uri="{FF2B5EF4-FFF2-40B4-BE49-F238E27FC236}">
                <a16:creationId xmlns:a16="http://schemas.microsoft.com/office/drawing/2014/main" id="{69B72305-261F-4ADF-BF95-DF903ABAEC62}"/>
              </a:ext>
            </a:extLst>
          </p:cNvPr>
          <p:cNvGraphicFramePr/>
          <p:nvPr>
            <p:extLst>
              <p:ext uri="{D42A27DB-BD31-4B8C-83A1-F6EECF244321}">
                <p14:modId xmlns:p14="http://schemas.microsoft.com/office/powerpoint/2010/main" val="1995147800"/>
              </p:ext>
            </p:extLst>
          </p:nvPr>
        </p:nvGraphicFramePr>
        <p:xfrm>
          <a:off x="249238" y="1081967"/>
          <a:ext cx="4953000" cy="7234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91A49692-4D6E-41A0-9870-46C2652253F1}"/>
              </a:ext>
            </a:extLst>
          </p:cNvPr>
          <p:cNvGraphicFramePr/>
          <p:nvPr>
            <p:extLst>
              <p:ext uri="{D42A27DB-BD31-4B8C-83A1-F6EECF244321}">
                <p14:modId xmlns:p14="http://schemas.microsoft.com/office/powerpoint/2010/main" val="1920838902"/>
              </p:ext>
            </p:extLst>
          </p:nvPr>
        </p:nvGraphicFramePr>
        <p:xfrm>
          <a:off x="5336778" y="1267353"/>
          <a:ext cx="5257800" cy="72340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4A770A7C-ED10-41CF-8AB4-6DA3189B7ED1}"/>
              </a:ext>
            </a:extLst>
          </p:cNvPr>
          <p:cNvGraphicFramePr/>
          <p:nvPr>
            <p:extLst>
              <p:ext uri="{D42A27DB-BD31-4B8C-83A1-F6EECF244321}">
                <p14:modId xmlns:p14="http://schemas.microsoft.com/office/powerpoint/2010/main" val="2521472954"/>
              </p:ext>
            </p:extLst>
          </p:nvPr>
        </p:nvGraphicFramePr>
        <p:xfrm>
          <a:off x="10729119" y="1081968"/>
          <a:ext cx="5257800" cy="76048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223973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1" grpId="0">
        <p:bldAsOne/>
      </p:bldGraphic>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77558" y="533400"/>
            <a:ext cx="9367180"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Sáng tạo tranh về chủ đề </a:t>
            </a:r>
            <a:r>
              <a:rPr kumimoji="0" lang="nl-NL" sz="3600" b="1" i="1"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Trường</a:t>
            </a:r>
            <a:r>
              <a:rPr kumimoji="0" lang="nl-NL" sz="3600" b="1" i="0"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 </a:t>
            </a:r>
            <a:r>
              <a:rPr kumimoji="0" lang="nl-NL" sz="3600" b="1" i="1"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lớp thân yêu</a:t>
            </a:r>
            <a:r>
              <a:rPr kumimoji="0" lang="nl-NL" sz="3600" b="1" i="0"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a:t>
            </a:r>
            <a:endPar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pic>
        <p:nvPicPr>
          <p:cNvPr id="1026" name="Picture 2" descr="Cách trang trí góc mầm non cho bé chơi học tập đẹp dễ thươ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0342" y="1676400"/>
            <a:ext cx="5117977"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Phong trào xây dựng trường học thân thiện – học sinh tích cực ở trường Tiểu  học Đă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777558" y="1676400"/>
            <a:ext cx="4876641" cy="6248400"/>
          </a:xfrm>
          <a:prstGeom prst="rect">
            <a:avLst/>
          </a:prstGeom>
        </p:spPr>
      </p:pic>
      <p:pic>
        <p:nvPicPr>
          <p:cNvPr id="6" name="Picture 5"/>
          <p:cNvPicPr>
            <a:picLocks noChangeAspect="1"/>
          </p:cNvPicPr>
          <p:nvPr/>
        </p:nvPicPr>
        <p:blipFill>
          <a:blip r:embed="rId4"/>
          <a:stretch>
            <a:fillRect/>
          </a:stretch>
        </p:blipFill>
        <p:spPr>
          <a:xfrm>
            <a:off x="5776119" y="1676400"/>
            <a:ext cx="4780507" cy="6248400"/>
          </a:xfrm>
          <a:prstGeom prst="rect">
            <a:avLst/>
          </a:prstGeom>
        </p:spPr>
      </p:pic>
    </p:spTree>
    <p:extLst>
      <p:ext uri="{BB962C8B-B14F-4D97-AF65-F5344CB8AC3E}">
        <p14:creationId xmlns:p14="http://schemas.microsoft.com/office/powerpoint/2010/main" val="5857097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ga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519" y="8528222"/>
            <a:ext cx="609600" cy="609600"/>
          </a:xfrm>
          <a:prstGeom prst="rect">
            <a:avLst/>
          </a:prstGeom>
        </p:spPr>
      </p:pic>
      <p:pic>
        <p:nvPicPr>
          <p:cNvPr id="2" name="Nga 5">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25942" y="0"/>
            <a:ext cx="16391467" cy="9220200"/>
          </a:xfrm>
          <a:prstGeom prst="rect">
            <a:avLst/>
          </a:prstGeom>
        </p:spPr>
      </p:pic>
    </p:spTree>
    <p:extLst>
      <p:ext uri="{BB962C8B-B14F-4D97-AF65-F5344CB8AC3E}">
        <p14:creationId xmlns:p14="http://schemas.microsoft.com/office/powerpoint/2010/main" val="2962344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6835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11477</TotalTime>
  <Words>347</Words>
  <Application>Microsoft Office PowerPoint</Application>
  <PresentationFormat>Custom</PresentationFormat>
  <Paragraphs>38</Paragraphs>
  <Slides>9</Slides>
  <Notes>1</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微软雅黑</vt:lpstr>
      <vt:lpstr>Arial</vt:lpstr>
      <vt:lpstr>Calibri</vt:lpstr>
      <vt:lpstr>Calibri Light</vt:lpstr>
      <vt:lpstr>Times New Roman</vt:lpstr>
      <vt:lpstr>Default Design</vt:lpstr>
      <vt:lpstr>Office Theme</vt:lpstr>
      <vt:lpstr>PowerPoint Presentation</vt:lpstr>
      <vt:lpstr>PowerPoint Presentation</vt:lpstr>
      <vt:lpstr>PowerPoint Presentation</vt:lpstr>
      <vt:lpstr>     Thảo luận theo tổ báo cáo các hoạt động đã thực hiện được trong tuần 3. 1. Kết quả thực hiện nề nếp. 2. Kết  quả học tập. 3. Kết quả hoạt động các phong trào .    </vt:lpstr>
      <vt:lpstr>Tiêu chí bình chọn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1221</cp:revision>
  <dcterms:created xsi:type="dcterms:W3CDTF">2008-09-09T22:52:10Z</dcterms:created>
  <dcterms:modified xsi:type="dcterms:W3CDTF">2023-11-14T14:25:23Z</dcterms:modified>
</cp:coreProperties>
</file>