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9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5" r:id="rId3"/>
  </p:sldMasterIdLst>
  <p:notesMasterIdLst>
    <p:notesMasterId r:id="rId23"/>
  </p:notesMasterIdLst>
  <p:sldIdLst>
    <p:sldId id="567" r:id="rId4"/>
    <p:sldId id="281" r:id="rId5"/>
    <p:sldId id="278" r:id="rId6"/>
    <p:sldId id="279" r:id="rId7"/>
    <p:sldId id="282" r:id="rId8"/>
    <p:sldId id="283" r:id="rId9"/>
    <p:sldId id="265" r:id="rId10"/>
    <p:sldId id="266" r:id="rId11"/>
    <p:sldId id="566" r:id="rId12"/>
    <p:sldId id="267" r:id="rId13"/>
    <p:sldId id="269" r:id="rId14"/>
    <p:sldId id="271" r:id="rId15"/>
    <p:sldId id="467" r:id="rId16"/>
    <p:sldId id="560" r:id="rId17"/>
    <p:sldId id="562" r:id="rId18"/>
    <p:sldId id="561" r:id="rId19"/>
    <p:sldId id="564" r:id="rId20"/>
    <p:sldId id="563" r:id="rId21"/>
    <p:sldId id="565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.VnHelvetInsH" panose="020B7200000000000000" pitchFamily="34" charset="0"/>
      <p:regular r:id="rId26"/>
    </p:embeddedFon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HP001 4 hàng" panose="020B0603050302020204" pitchFamily="34" charset="0"/>
      <p:regular r:id="rId37"/>
      <p:bold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D4C18"/>
    <a:srgbClr val="6E3D0C"/>
    <a:srgbClr val="FF0066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EC310F-DF9E-419B-A7CB-2F5FCEBE722E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D1ED27-50E0-4573-90D1-614A796D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281;p7:notes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3315" name="Google Shape;282;p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7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4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7114E30B-1F39-C161-B9E2-9EBE87D59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4B76F-6A91-4970-924B-4B14584418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51" name="Slide Image Placeholder 1">
            <a:extLst>
              <a:ext uri="{FF2B5EF4-FFF2-40B4-BE49-F238E27FC236}">
                <a16:creationId xmlns:a16="http://schemas.microsoft.com/office/drawing/2014/main" id="{82E2C077-03DE-69DC-A22A-113E3359D5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>
            <a:extLst>
              <a:ext uri="{FF2B5EF4-FFF2-40B4-BE49-F238E27FC236}">
                <a16:creationId xmlns:a16="http://schemas.microsoft.com/office/drawing/2014/main" id="{D724984D-5B58-ADF8-38EB-FF15DC3DC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Qua </a:t>
            </a:r>
            <a:r>
              <a:rPr lang="en-US" altLang="en-US" dirty="0" err="1">
                <a:cs typeface="Arial" panose="020B0604020202020204" pitchFamily="34" charset="0"/>
              </a:rPr>
              <a:t>trò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chơi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vừa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rồi</a:t>
            </a:r>
            <a:r>
              <a:rPr lang="en-US" altLang="en-US" dirty="0">
                <a:cs typeface="Arial" panose="020B0604020202020204" pitchFamily="34" charset="0"/>
              </a:rPr>
              <a:t>, </a:t>
            </a:r>
            <a:r>
              <a:rPr lang="en-US" altLang="en-US" dirty="0" err="1">
                <a:cs typeface="Arial" panose="020B0604020202020204" pitchFamily="34" charset="0"/>
              </a:rPr>
              <a:t>cô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thấy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lớp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chúng</a:t>
            </a:r>
            <a:r>
              <a:rPr lang="en-US" altLang="en-US" dirty="0">
                <a:cs typeface="Arial" panose="020B0604020202020204" pitchFamily="34" charset="0"/>
              </a:rPr>
              <a:t> ta </a:t>
            </a:r>
            <a:r>
              <a:rPr lang="en-US" altLang="en-US" dirty="0" err="1">
                <a:cs typeface="Arial" panose="020B0604020202020204" pitchFamily="34" charset="0"/>
              </a:rPr>
              <a:t>có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rất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nhiều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nhà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thông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thái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  <a:r>
              <a:rPr lang="en-US" altLang="en-US" dirty="0" err="1">
                <a:cs typeface="Arial" panose="020B0604020202020204" pitchFamily="34" charset="0"/>
              </a:rPr>
              <a:t>Và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cố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biết</a:t>
            </a:r>
            <a:r>
              <a:rPr lang="en-US" altLang="en-US" dirty="0">
                <a:cs typeface="Arial" panose="020B0604020202020204" pitchFamily="34" charset="0"/>
              </a:rPr>
              <a:t> ở </a:t>
            </a:r>
            <a:r>
              <a:rPr lang="en-US" altLang="en-US" dirty="0" err="1">
                <a:cs typeface="Arial" panose="020B0604020202020204" pitchFamily="34" charset="0"/>
              </a:rPr>
              <a:t>dưới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lớp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mình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còn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nhiều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nhà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thông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thái</a:t>
            </a:r>
            <a:r>
              <a:rPr lang="en-US" altLang="en-US" dirty="0">
                <a:cs typeface="Arial" panose="020B0604020202020204" pitchFamily="34" charset="0"/>
              </a:rPr>
              <a:t>. </a:t>
            </a:r>
            <a:r>
              <a:rPr lang="en-US" altLang="en-US" dirty="0" err="1">
                <a:cs typeface="Arial" panose="020B0604020202020204" pitchFamily="34" charset="0"/>
              </a:rPr>
              <a:t>Tiết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học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sau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chúng</a:t>
            </a:r>
            <a:r>
              <a:rPr lang="en-US" altLang="en-US" dirty="0">
                <a:cs typeface="Arial" panose="020B0604020202020204" pitchFamily="34" charset="0"/>
              </a:rPr>
              <a:t> ta </a:t>
            </a:r>
            <a:r>
              <a:rPr lang="en-US" altLang="en-US" dirty="0" err="1">
                <a:cs typeface="Arial" panose="020B0604020202020204" pitchFamily="34" charset="0"/>
              </a:rPr>
              <a:t>tiếp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tục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đi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tìm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nhé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78853" name="Slide Number Placeholder 3">
            <a:extLst>
              <a:ext uri="{FF2B5EF4-FFF2-40B4-BE49-F238E27FC236}">
                <a16:creationId xmlns:a16="http://schemas.microsoft.com/office/drawing/2014/main" id="{1720C5BC-B399-C4D9-9B83-271C3B53322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744A07-ADE5-45DF-A98D-354C92FD03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6087-A04B-48B7-B571-2AB2318CD75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0DD4-733A-49FC-B7C1-E381D9244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9155-1C6E-485B-99CE-4A778C2C4F07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C808-109C-4C2A-A7C1-4BD052389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1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D284-AD7F-4852-BEF2-C8AB031ED22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14A0-A007-472F-8465-5E0F37E1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855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30A0B-72A9-4B02-BBF4-9D7C47013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7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3A941-9E29-4C29-B72A-70AEF1146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5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D87F2-2FF2-4148-BF70-A06990106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8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5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3CBB7-E595-466B-865A-5CC9EA533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6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7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C0A5B-206D-4B74-9A94-999C60CEC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8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AD0D0-DE25-4BE1-A481-5C96F42B2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95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9AA35-780F-442C-B271-C32DA1CE3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50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/>
            <a:endParaRPr noProof="0">
              <a:sym typeface="Calibri" panose="020F0502020204030204"/>
            </a:endParaRPr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7AC3A-7C34-4F50-A297-93C1E5C69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1F22-1896-4341-8E19-A73B70811FE5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5D7F-9FF7-4CE9-BD78-8BEFA267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3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E63C0-E214-4261-AD8D-4FC5D35D7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4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92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Google Shape;93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Google Shape;94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B4AF-0CFF-4D65-89DF-88B1D397B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2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240048"/>
      </p:ext>
    </p:extLst>
  </p:cSld>
  <p:clrMapOvr>
    <a:masterClrMapping/>
  </p:clrMapOvr>
  <p:transition spd="slow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35EF55-C685-E83C-78C5-77380C08F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21341-3822-9A10-C144-02E65F563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E27239-121D-DB3D-69AC-8714E6D8A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758F-EDA7-41A1-A947-C5F80861E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630782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0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5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303E-E369-4915-A281-7ED9BECF3878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1B9F-4BE6-4E5E-8EE3-FAC72438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55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5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4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C8A0-B0A3-4682-AAE1-5040A4621FC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D410-9662-49BB-B296-2FD3363E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D425-F633-47F5-8707-5CB04265A43D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4993-54DC-435F-BC9A-AA589C0A9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51FD3-02EB-4F6D-8DBB-9E783426945D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B0B7-E7E3-4830-BF37-81DE54A6A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3BCD-85C4-41A4-AA08-408D63862DED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DB22-BB94-4FEE-8FD9-7E4F19B19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F7C3-9AB3-45F1-BC90-46C081988856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FC0A-1045-4AD2-8587-6D17AA0B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8620-9D6F-4100-A426-BBD6F69885E9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5246-146B-4936-A991-C6AA72B42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0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FD878-33AB-4D38-BBBD-B5D8868A8F9C}" type="datetimeFigureOut">
              <a:rPr lang="en-US"/>
              <a:pPr>
                <a:defRPr/>
              </a:pPr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4A7193-67A1-4571-91DB-7257B8D7A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2052" name="Google Shape;92;p20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600">
                <a:solidFill>
                  <a:srgbClr val="888888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Google Shape;93;p20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600">
                <a:solidFill>
                  <a:srgbClr val="888888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Google Shape;94;p20"/>
          <p:cNvSpPr txBox="1">
            <a:spLocks noGrp="1"/>
          </p:cNvSpPr>
          <p:nvPr>
            <p:ph type="sldNum" idx="12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600">
                <a:solidFill>
                  <a:srgbClr val="888888"/>
                </a:solidFill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8A413E7B-B2F4-497C-81FA-80F2EDF24C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4A99B-045B-4F4D-B903-B2F7D35D7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9E21-82F8-4352-AF57-885BD2FC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9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9.wav"/><Relationship Id="rId5" Type="http://schemas.openxmlformats.org/officeDocument/2006/relationships/audio" Target="../media/audio10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GIF"/><Relationship Id="rId5" Type="http://schemas.openxmlformats.org/officeDocument/2006/relationships/audio" Target="../media/audio4.wav"/><Relationship Id="rId10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3"/>
            <a:ext cx="12254753" cy="6615115"/>
          </a:xfrm>
          <a:prstGeom prst="rect">
            <a:avLst/>
          </a:prstGeom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2128738" y="2159542"/>
            <a:ext cx="8227978" cy="158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3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0CD3A9-37AD-4DAC-8836-6D191A2AA000}"/>
              </a:ext>
            </a:extLst>
          </p:cNvPr>
          <p:cNvSpPr/>
          <p:nvPr/>
        </p:nvSpPr>
        <p:spPr>
          <a:xfrm>
            <a:off x="2014330" y="636104"/>
            <a:ext cx="1815548" cy="1272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1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9749" y="1638272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: 3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9753" y="1092916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 : 3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9752" y="529617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: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1188" y="3272878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3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9749" y="2718209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: 3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3097" y="2173121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9751" y="5086560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: 3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9749" y="4460386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3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9749" y="3868313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9749" y="5640671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: 3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374" y="5090265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9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21108" y="4470018"/>
            <a:ext cx="194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8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97671" y="3877517"/>
            <a:ext cx="1948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7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793" y="5648796"/>
            <a:ext cx="1871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10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1318" y="5629669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1106" y="3280509"/>
            <a:ext cx="194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6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00956" y="2727171"/>
            <a:ext cx="1948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5 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5142" y="2173582"/>
            <a:ext cx="194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4 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1793" y="1619444"/>
            <a:ext cx="1948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3 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1103" y="1096530"/>
            <a:ext cx="19484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2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1102" y="533231"/>
            <a:ext cx="19484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3263" y="5081109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29828" y="4472065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6480" y="1613626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12355" y="1089461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31996" y="529617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2511" y="2714374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53263" y="2159534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3263" y="3857659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13668" y="3267017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7741" y="2529280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27950" y="2172176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27949" y="1618838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7949" y="1125016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27948" y="561499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696412" y="1953743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96412" y="1404932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696412" y="845088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027948" y="2731580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46975" y="3245866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46975" y="3845577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46974" y="4448203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27947" y="5063289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61250" y="5627323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3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8828" y="413446"/>
            <a:ext cx="793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4796" y="359658"/>
            <a:ext cx="793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2720" y="413446"/>
            <a:ext cx="18758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3964" y="381535"/>
            <a:ext cx="793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09480" y="5895566"/>
            <a:ext cx="2983898" cy="832753"/>
            <a:chOff x="2121793" y="5629669"/>
            <a:chExt cx="2392830" cy="727013"/>
          </a:xfrm>
        </p:grpSpPr>
        <p:sp>
          <p:nvSpPr>
            <p:cNvPr id="18" name="TextBox 17"/>
            <p:cNvSpPr txBox="1"/>
            <p:nvPr/>
          </p:nvSpPr>
          <p:spPr>
            <a:xfrm>
              <a:off x="2121793" y="5648796"/>
              <a:ext cx="1871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x 10 =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11318" y="5629669"/>
              <a:ext cx="803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115142" y="2227372"/>
            <a:ext cx="242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4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21793" y="1619444"/>
            <a:ext cx="242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3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1103" y="1096530"/>
            <a:ext cx="242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2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1102" y="533231"/>
            <a:ext cx="242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x  1 =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86349" y="5248506"/>
            <a:ext cx="3010539" cy="797275"/>
            <a:chOff x="2142374" y="5081109"/>
            <a:chExt cx="2414194" cy="1332595"/>
          </a:xfrm>
        </p:grpSpPr>
        <p:sp>
          <p:nvSpPr>
            <p:cNvPr id="15" name="TextBox 14"/>
            <p:cNvSpPr txBox="1"/>
            <p:nvPr/>
          </p:nvSpPr>
          <p:spPr>
            <a:xfrm>
              <a:off x="2142374" y="5090265"/>
              <a:ext cx="17433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x  9 =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3263" y="5081109"/>
              <a:ext cx="803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88885" y="4650572"/>
            <a:ext cx="3007834" cy="813189"/>
            <a:chOff x="2121108" y="4470018"/>
            <a:chExt cx="2412025" cy="709933"/>
          </a:xfrm>
        </p:grpSpPr>
        <p:sp>
          <p:nvSpPr>
            <p:cNvPr id="16" name="TextBox 15"/>
            <p:cNvSpPr txBox="1"/>
            <p:nvPr/>
          </p:nvSpPr>
          <p:spPr>
            <a:xfrm>
              <a:off x="2121108" y="4470018"/>
              <a:ext cx="1948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x  8 =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29828" y="4472065"/>
              <a:ext cx="803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27096" y="1645631"/>
            <a:ext cx="100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0173" y="1079021"/>
            <a:ext cx="100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92394" y="529000"/>
            <a:ext cx="100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00956" y="2781044"/>
            <a:ext cx="2985174" cy="759566"/>
            <a:chOff x="2100956" y="2727171"/>
            <a:chExt cx="2985174" cy="759566"/>
          </a:xfrm>
        </p:grpSpPr>
        <p:sp>
          <p:nvSpPr>
            <p:cNvPr id="21" name="TextBox 20"/>
            <p:cNvSpPr txBox="1"/>
            <p:nvPr/>
          </p:nvSpPr>
          <p:spPr>
            <a:xfrm>
              <a:off x="2100956" y="2727171"/>
              <a:ext cx="2429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x  5 =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84396" y="2778851"/>
              <a:ext cx="10017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44019" y="2267983"/>
            <a:ext cx="100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121102" y="4043242"/>
            <a:ext cx="3066284" cy="833590"/>
            <a:chOff x="2097671" y="3857659"/>
            <a:chExt cx="2458897" cy="727744"/>
          </a:xfrm>
        </p:grpSpPr>
        <p:sp>
          <p:nvSpPr>
            <p:cNvPr id="17" name="TextBox 16"/>
            <p:cNvSpPr txBox="1"/>
            <p:nvPr/>
          </p:nvSpPr>
          <p:spPr>
            <a:xfrm>
              <a:off x="2097671" y="3877517"/>
              <a:ext cx="19484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x  7 =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53263" y="3857659"/>
              <a:ext cx="803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98445" y="3408711"/>
            <a:ext cx="2987685" cy="826298"/>
            <a:chOff x="2121106" y="3267017"/>
            <a:chExt cx="2395867" cy="721378"/>
          </a:xfrm>
        </p:grpSpPr>
        <p:sp>
          <p:nvSpPr>
            <p:cNvPr id="20" name="TextBox 19"/>
            <p:cNvSpPr txBox="1"/>
            <p:nvPr/>
          </p:nvSpPr>
          <p:spPr>
            <a:xfrm>
              <a:off x="2121106" y="3280509"/>
              <a:ext cx="1948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x  6 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13668" y="3267017"/>
              <a:ext cx="8033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4727741" y="2626102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696412" y="1953743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86519" y="1461231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96412" y="845088"/>
            <a:ext cx="14826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67" y="1692060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: 3 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0271" y="1146704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 : 3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0270" y="583405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: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706" y="3326666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3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0267" y="2771997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: 3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3615" y="2226909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269" y="5140348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: 3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0267" y="4514174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3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0267" y="3922101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: 3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0267" y="5694459"/>
            <a:ext cx="17433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: 3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8468" y="2225964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8467" y="1672626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8467" y="1178804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8466" y="615287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8466" y="2785368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7493" y="3299654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7493" y="3899365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7492" y="4501991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8465" y="5117077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51768" y="5681111"/>
            <a:ext cx="8033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4752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>
            <a:extLst>
              <a:ext uri="{FF2B5EF4-FFF2-40B4-BE49-F238E27FC236}">
                <a16:creationId xmlns:a16="http://schemas.microsoft.com/office/drawing/2014/main" id="{B860FD07-61EE-0E5D-A13A-115302CE70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8457" y="2045063"/>
            <a:ext cx="7935599" cy="275066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114" eaLnBrk="1" hangingPunct="1">
              <a:defRPr/>
            </a:pPr>
            <a:r>
              <a:rPr lang="vi-VN" sz="1995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1995" b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2215" name="AutoShape 7">
            <a:extLst>
              <a:ext uri="{FF2B5EF4-FFF2-40B4-BE49-F238E27FC236}">
                <a16:creationId xmlns:a16="http://schemas.microsoft.com/office/drawing/2014/main" id="{5F7DAB65-0495-E04E-5ED5-FFE2AB1035EF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3057126" y="4928645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114" eaLnBrk="1" hangingPunct="1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2218" name="AutoShape 10">
            <a:extLst>
              <a:ext uri="{FF2B5EF4-FFF2-40B4-BE49-F238E27FC236}">
                <a16:creationId xmlns:a16="http://schemas.microsoft.com/office/drawing/2014/main" id="{47F83EB4-9E68-0AC8-1161-0F32837D084D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5426151" y="4955565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114" eaLnBrk="1" hangingPunct="1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21" name="AutoShape 13">
            <a:extLst>
              <a:ext uri="{FF2B5EF4-FFF2-40B4-BE49-F238E27FC236}">
                <a16:creationId xmlns:a16="http://schemas.microsoft.com/office/drawing/2014/main" id="{0B44D3A0-8D72-EB62-1F9D-9C65DA55A414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7744501" y="4960316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114" eaLnBrk="1" hangingPunct="1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25" name="WordArt 17">
            <a:extLst>
              <a:ext uri="{FF2B5EF4-FFF2-40B4-BE49-F238E27FC236}">
                <a16:creationId xmlns:a16="http://schemas.microsoft.com/office/drawing/2014/main" id="{1648E94C-3C85-A676-1C56-FCDAFACE5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8096" y="3717212"/>
            <a:ext cx="7935283" cy="1086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2114">
              <a:defRPr/>
            </a:pP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91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91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91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591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91" name="Picture 16" descr="TeachersDay612">
            <a:extLst>
              <a:ext uri="{FF2B5EF4-FFF2-40B4-BE49-F238E27FC236}">
                <a16:creationId xmlns:a16="http://schemas.microsoft.com/office/drawing/2014/main" id="{ABBFF363-41D5-6562-5E21-36B8E04A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325"/>
            <a:ext cx="12161838" cy="81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nimBg="1"/>
      <p:bldP spid="222218" grpId="0" animBg="1"/>
      <p:bldP spid="2222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92">
            <a:extLst>
              <a:ext uri="{FF2B5EF4-FFF2-40B4-BE49-F238E27FC236}">
                <a16:creationId xmlns:a16="http://schemas.microsoft.com/office/drawing/2014/main" id="{DC2461AA-3114-38E9-418C-B213BA85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10042" b="3334"/>
          <a:stretch>
            <a:fillRect/>
          </a:stretch>
        </p:blipFill>
        <p:spPr bwMode="auto">
          <a:xfrm>
            <a:off x="-1391131" y="-624946"/>
            <a:ext cx="16659184" cy="803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FB60F-5800-3CDC-8FB0-A7AE0503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12" y="584904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FB65F53-3C39-3C34-73B4-93B29F5C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833" y="613408"/>
            <a:ext cx="15724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My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357BFE8-F8B3-0298-2369-909F4205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553" y="624494"/>
            <a:ext cx="17466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Linh Chi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89EF89B-B84E-121B-EC15-CB71F20A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06" y="608658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Phúc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FCD944A3-B2FE-218C-F41E-CA0E82C3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521" y="584904"/>
            <a:ext cx="151072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Trịnh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0FFCB890-3B14-F6DA-D814-8A7EA102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897" y="584904"/>
            <a:ext cx="174984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63304D53-98BD-7E76-0C8A-DEA53345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98" y="1634813"/>
            <a:ext cx="163899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Trịnh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B8CB57BD-716F-980C-6D71-2A1CF25D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831" y="1625311"/>
            <a:ext cx="175459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D747A4D2-32EC-512C-5B1A-86E5AC10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552" y="1607892"/>
            <a:ext cx="175459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Bá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Cường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00532929-4C5F-8C6F-59C8-8A02C904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208" y="1609476"/>
            <a:ext cx="171817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0E1E1530-4B06-E966-0247-B44946FB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521" y="1588889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Quang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8" name="Rectangle 16">
            <a:extLst>
              <a:ext uri="{FF2B5EF4-FFF2-40B4-BE49-F238E27FC236}">
                <a16:creationId xmlns:a16="http://schemas.microsoft.com/office/drawing/2014/main" id="{F7DEBA6C-BFBC-5ED9-DA84-83DBA9B8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897" y="1585722"/>
            <a:ext cx="174984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Trang</a:t>
            </a: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id="{6DA56215-9CBB-9A97-CD9E-9E7B4E65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533" y="5622249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Cường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Rectangle 19">
            <a:extLst>
              <a:ext uri="{FF2B5EF4-FFF2-40B4-BE49-F238E27FC236}">
                <a16:creationId xmlns:a16="http://schemas.microsoft.com/office/drawing/2014/main" id="{21FAAF51-F4F0-C396-8345-2807C401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64" y="2627712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Quân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2" name="Rectangle 20">
            <a:extLst>
              <a:ext uri="{FF2B5EF4-FFF2-40B4-BE49-F238E27FC236}">
                <a16:creationId xmlns:a16="http://schemas.microsoft.com/office/drawing/2014/main" id="{E201B019-A676-1C02-9122-7C62D0DE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83" y="2627712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B1B7F0D-C144-D2C3-0510-8119C9A1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903" y="2627712"/>
            <a:ext cx="166750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Khánh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Diệp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id="{4EAD2AE8-CA10-22F3-C0B2-B8A1F9F0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876" y="2627712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Đinh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5" name="Rectangle 23">
            <a:extLst>
              <a:ext uri="{FF2B5EF4-FFF2-40B4-BE49-F238E27FC236}">
                <a16:creationId xmlns:a16="http://schemas.microsoft.com/office/drawing/2014/main" id="{B1E2F00D-EF5D-2E2F-D4F4-10D92BB8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777" y="2627712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Anh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Rectangle 24">
            <a:extLst>
              <a:ext uri="{FF2B5EF4-FFF2-40B4-BE49-F238E27FC236}">
                <a16:creationId xmlns:a16="http://schemas.microsoft.com/office/drawing/2014/main" id="{D1DEFB34-2785-5755-19AD-8D36AD55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733" y="2602375"/>
            <a:ext cx="17941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57" name="Rectangle 25">
            <a:extLst>
              <a:ext uri="{FF2B5EF4-FFF2-40B4-BE49-F238E27FC236}">
                <a16:creationId xmlns:a16="http://schemas.microsoft.com/office/drawing/2014/main" id="{968AD19F-D3DB-DAE3-C75E-C127A074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140" y="5622249"/>
            <a:ext cx="171817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Bích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8" name="Rectangle 26">
            <a:extLst>
              <a:ext uri="{FF2B5EF4-FFF2-40B4-BE49-F238E27FC236}">
                <a16:creationId xmlns:a16="http://schemas.microsoft.com/office/drawing/2014/main" id="{739B0D1F-1C0D-BFA2-B6BA-820C8D8E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568" y="5565240"/>
            <a:ext cx="171817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Hạnh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9" name="Rectangle 27">
            <a:extLst>
              <a:ext uri="{FF2B5EF4-FFF2-40B4-BE49-F238E27FC236}">
                <a16:creationId xmlns:a16="http://schemas.microsoft.com/office/drawing/2014/main" id="{01B7B67B-D9D7-4290-71EF-7B289FDC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9" y="3549352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0" name="Rectangle 28">
            <a:extLst>
              <a:ext uri="{FF2B5EF4-FFF2-40B4-BE49-F238E27FC236}">
                <a16:creationId xmlns:a16="http://schemas.microsoft.com/office/drawing/2014/main" id="{6B9CB86F-0481-8393-0948-62269961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166" y="3549352"/>
            <a:ext cx="180052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Quang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1" name="Rectangle 29">
            <a:extLst>
              <a:ext uri="{FF2B5EF4-FFF2-40B4-BE49-F238E27FC236}">
                <a16:creationId xmlns:a16="http://schemas.microsoft.com/office/drawing/2014/main" id="{D70E3C07-B57E-EBDD-F90F-44A0DD47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748" y="3550936"/>
            <a:ext cx="180052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44062" name="Rectangle 30">
            <a:extLst>
              <a:ext uri="{FF2B5EF4-FFF2-40B4-BE49-F238E27FC236}">
                <a16:creationId xmlns:a16="http://schemas.microsoft.com/office/drawing/2014/main" id="{8E60FFDC-8E20-9109-244E-B0DC84CF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384" y="3549352"/>
            <a:ext cx="171817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Trang</a:t>
            </a:r>
          </a:p>
        </p:txBody>
      </p:sp>
      <p:sp>
        <p:nvSpPr>
          <p:cNvPr id="44063" name="Rectangle 31">
            <a:extLst>
              <a:ext uri="{FF2B5EF4-FFF2-40B4-BE49-F238E27FC236}">
                <a16:creationId xmlns:a16="http://schemas.microsoft.com/office/drawing/2014/main" id="{D4FCBB46-35BB-0615-F687-9B60C152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57" y="3549352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64" name="Rectangle 32">
            <a:extLst>
              <a:ext uri="{FF2B5EF4-FFF2-40B4-BE49-F238E27FC236}">
                <a16:creationId xmlns:a16="http://schemas.microsoft.com/office/drawing/2014/main" id="{5CB42BC3-11A2-0B32-D82F-3D45BF28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805" y="3558853"/>
            <a:ext cx="1859114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Quân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5" name="Rectangle 33">
            <a:extLst>
              <a:ext uri="{FF2B5EF4-FFF2-40B4-BE49-F238E27FC236}">
                <a16:creationId xmlns:a16="http://schemas.microsoft.com/office/drawing/2014/main" id="{0BF9A43C-9244-EDA8-EC3C-FC8DF80C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756" y="5622249"/>
            <a:ext cx="166750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Hạnh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7" name="Rectangle 35">
            <a:extLst>
              <a:ext uri="{FF2B5EF4-FFF2-40B4-BE49-F238E27FC236}">
                <a16:creationId xmlns:a16="http://schemas.microsoft.com/office/drawing/2014/main" id="{AA3646E5-529D-038D-1804-A2EE1ABE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9" y="4586592"/>
            <a:ext cx="163899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Tuệ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Minh</a:t>
            </a:r>
          </a:p>
        </p:txBody>
      </p:sp>
      <p:sp>
        <p:nvSpPr>
          <p:cNvPr id="44068" name="Rectangle 36">
            <a:extLst>
              <a:ext uri="{FF2B5EF4-FFF2-40B4-BE49-F238E27FC236}">
                <a16:creationId xmlns:a16="http://schemas.microsoft.com/office/drawing/2014/main" id="{EDA16510-4B94-F195-94CE-DB4335D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70" y="4573924"/>
            <a:ext cx="180210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44069" name="Rectangle 37">
            <a:extLst>
              <a:ext uri="{FF2B5EF4-FFF2-40B4-BE49-F238E27FC236}">
                <a16:creationId xmlns:a16="http://schemas.microsoft.com/office/drawing/2014/main" id="{77B3041E-25F0-3368-D3D0-FD9A2CB3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959" y="4554921"/>
            <a:ext cx="166908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4070" name="Rectangle 38">
            <a:extLst>
              <a:ext uri="{FF2B5EF4-FFF2-40B4-BE49-F238E27FC236}">
                <a16:creationId xmlns:a16="http://schemas.microsoft.com/office/drawing/2014/main" id="{B492C3A6-B551-04F9-D038-470FCF2F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228" y="4573924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39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Uyên</a:t>
            </a:r>
            <a:endParaRPr lang="en-US" altLang="en-US" sz="2394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71" name="Rectangle 39">
            <a:extLst>
              <a:ext uri="{FF2B5EF4-FFF2-40B4-BE49-F238E27FC236}">
                <a16:creationId xmlns:a16="http://schemas.microsoft.com/office/drawing/2014/main" id="{C4E52588-7B81-FCA7-8A46-CCB18DF9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615" y="4558088"/>
            <a:ext cx="1581989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My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id="{FD75BA7F-3DCD-B9C0-DF3B-B200567D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733" y="4554921"/>
            <a:ext cx="17941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Cẩm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44073" name="Rectangle 41">
            <a:extLst>
              <a:ext uri="{FF2B5EF4-FFF2-40B4-BE49-F238E27FC236}">
                <a16:creationId xmlns:a16="http://schemas.microsoft.com/office/drawing/2014/main" id="{89AF314F-8392-A89C-9642-B272CBB3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3" y="5625416"/>
            <a:ext cx="191770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74" name="Rectangle 42">
            <a:extLst>
              <a:ext uri="{FF2B5EF4-FFF2-40B4-BE49-F238E27FC236}">
                <a16:creationId xmlns:a16="http://schemas.microsoft.com/office/drawing/2014/main" id="{E827C6F2-3100-512F-20DD-EC9EF88E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71" y="5647899"/>
            <a:ext cx="180052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Dương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4083" name="FUNK2580.WAV">
            <a:hlinkClick r:id="" action="ppaction://media"/>
            <a:extLst>
              <a:ext uri="{FF2B5EF4-FFF2-40B4-BE49-F238E27FC236}">
                <a16:creationId xmlns:a16="http://schemas.microsoft.com/office/drawing/2014/main" id="{E8CCA723-7D45-F43F-1966-991AB64091CA}"/>
              </a:ext>
            </a:extLst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8885" y="5766353"/>
            <a:ext cx="228034" cy="228034"/>
          </a:xfrm>
        </p:spPr>
      </p:pic>
      <p:pic>
        <p:nvPicPr>
          <p:cNvPr id="9" name="Picture 16" descr="Picture36">
            <a:extLst>
              <a:ext uri="{FF2B5EF4-FFF2-40B4-BE49-F238E27FC236}">
                <a16:creationId xmlns:a16="http://schemas.microsoft.com/office/drawing/2014/main" id="{1FA56FE4-8359-91CD-E7CC-9E478D8CD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10" y="5935797"/>
            <a:ext cx="1065744" cy="13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23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4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0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6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8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9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4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1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7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6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1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7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0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1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2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1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4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7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6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5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1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7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7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8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9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7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3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9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2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1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1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7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0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5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1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4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7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1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5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7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5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0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6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7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4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5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8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9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1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8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7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8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9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0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7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1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2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7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8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9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6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7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2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6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7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0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4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8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9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2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6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0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4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9" dur="5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6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0" dur="5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4" dur="5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2" dur="500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6" dur="500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0" dur="5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4" dur="5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5" dur="5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8" dur="5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2" dur="5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6" dur="5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0" dur="5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8" dur="5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9" dur="5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2" dur="5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6" dur="5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7" dur="5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5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5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C -0.00625 -0.01945 -0.01498 -0.03472 -0.02461 -0.05139 C -0.02969 -0.06019 -0.03282 -0.07084 -0.03698 -0.08009 C -0.03842 -0.0831 -0.04128 -0.0838 -0.04323 -0.08611 C -0.05938 -0.10764 -0.03959 -0.08588 -0.05534 -0.10463 C -0.0573 -0.10695 -0.0599 -0.10834 -0.06159 -0.11111 C -0.06758 -0.11968 -0.06784 -0.12963 -0.0724 -0.13727 C -0.075 -0.1419 -0.07852 -0.14537 -0.08164 -0.14954 C -0.08321 -0.15185 -0.08347 -0.15533 -0.08477 -0.15764 C -0.08855 -0.16574 -0.08907 -0.16574 -0.09388 -0.17222 C -0.09636 -0.18542 -0.09948 -0.1794 -0.10157 -0.19051 C -0.1069 -0.21852 -0.11446 -0.24329 -0.12774 -0.26644 C -0.13125 -0.27986 -0.13373 -0.29259 -0.13855 -0.30556 C -0.14154 -0.3206 -0.14584 -0.33357 -0.14935 -0.34838 C -0.15469 -0.37107 -0.15873 -0.39468 -0.16159 -0.41806 C -0.16211 -0.43935 -0.16146 -0.46042 -0.16315 -0.48172 C -0.16407 -0.49283 -0.16927 -0.51435 -0.16927 -0.51412 C -0.16758 -0.57523 -0.17813 -0.68912 -0.1569 -0.76644 C -0.14987 -0.7919 -0.13698 -0.84931 -0.1155 -0.8588 C -0.11498 -0.85857 -0.07852 -0.84699 -0.07396 -0.84445 C -0.04844 -0.83009 -0.03972 -0.82084 -0.01706 -0.80139 C -0.00378 -0.79005 0.00833 -0.77778 0.02148 -0.76644 C 0.02552 -0.76297 0.03385 -0.75625 0.03385 -0.75602 C 0.05416 -0.72246 0.06992 -0.6838 0.08763 -0.64676 C 0.10143 -0.61945 0.11836 -0.5919 0.12916 -0.56158 C 0.14231 -0.52431 0.15013 -0.48264 0.15677 -0.44259 C 0.1552 -0.41528 0.15455 -0.3882 0.15221 -0.36111 C 0.15195 -0.35648 0.15143 -0.35139 0.14908 -0.34838 C 0.14362 -0.34121 0.14075 -0.33125 0.13528 -0.32384 C 0.12408 -0.30903 0.10794 -0.29861 0.09531 -0.28704 C 0.09166 -0.2838 0.08893 -0.27801 0.0845 -0.27662 C 0.05989 -0.26875 0.03502 -0.25648 0.0108 -0.24584 C -0.03438 -0.22616 -0.07696 -0.20556 -0.12461 -0.20093 C -0.14362 -0.20347 -0.20417 -0.19746 -0.23386 -0.22338 C -0.24115 -0.22986 -0.24935 -0.25 -0.25248 -0.25648 C -0.25677 -0.26528 -0.26771 -0.28102 -0.26771 -0.28079 C -0.26993 -0.30209 -0.27539 -0.32153 -0.27852 -0.34236 C -0.27657 -0.37477 -0.27826 -0.39815 -0.26472 -0.42408 C -0.24792 -0.45625 -0.21289 -0.46713 -0.18633 -0.47755 C -0.16029 -0.4882 -0.13594 -0.50394 -0.10938 -0.51227 C -0.0849 -0.52014 -0.06003 -0.5257 -0.03542 -0.53287 C 0.08372 -0.52639 0.20677 -0.55116 0.32148 -0.50834 C 0.34336 -0.50047 0.35729 -0.48403 0.37539 -0.46713 C 0.39179 -0.45162 0.40924 -0.44144 0.42148 -0.41806 C 0.42721 -0.40718 0.43177 -0.39769 0.43528 -0.38542 C 0.4375 -0.37709 0.44153 -0.36111 0.44153 -0.36088 C 0.44622 -0.31783 0.44635 -0.32153 0.44153 -0.24584 C 0.44101 -0.23843 0.43698 -0.23241 0.43528 -0.22547 C 0.43073 -0.20741 0.4276 -0.18935 0.42148 -0.17222 C 0.41927 -0.15764 0.41263 -0.14884 0.40599 -0.13727 C 0.40416 -0.13426 0.40351 -0.12986 0.40143 -0.12685 C 0.3901 -0.11042 0.36158 -0.09121 0.34739 -0.08611 C 0.33841 -0.08264 0.32903 -0.08033 0.31992 -0.07593 C 0.29804 -0.06551 0.30885 -0.06922 0.28763 -0.06366 C 0.25768 -0.0456 0.22448 -0.03681 0.19218 -0.02871 C 0.17968 -0.0294 0.01106 -0.00996 -0.03542 -0.07199 C -0.05521 -0.09815 -0.07865 -0.13658 -0.08789 -0.17222 C -0.09232 -0.18889 -0.09857 -0.20996 -0.10157 -0.22778 C -0.103 -0.23588 -0.10625 -0.25209 -0.10625 -0.25185 C -0.10469 -0.26111 -0.10573 -0.27153 -0.10157 -0.27871 C -0.09857 -0.2838 -0.08607 -0.28704 -0.08008 -0.28889 C -0.07409 -0.29445 -0.06836 -0.29445 -0.06159 -0.29722 C -0.05326 -0.30093 -0.04532 -0.30463 -0.03698 -0.30741 C -0.02136 -0.30672 -0.00144 -0.30324 0.01523 -0.30324 " pathEditMode="relative" rAng="0" ptsTypes="AAAAAAAAAAAAAAAAAAAAAAAAAAAAAAAAAAAAAAAAAAAAAAAAAAAAAAAAAAAAAAAA">
                                      <p:cBhvr>
                                        <p:cTn id="778" dur="2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4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0" dur="2000" fill="hold"/>
                                        <p:tgtEl>
                                          <p:spTgt spid="4407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2" dur="5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469">
                <p:cTn id="7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3"/>
                </p:tgtEl>
              </p:cMediaNode>
            </p:audio>
          </p:childTnLst>
        </p:cTn>
      </p:par>
    </p:tnLst>
    <p:bldLst>
      <p:bldP spid="44035" grpId="0" animBg="1"/>
      <p:bldP spid="44035" grpId="1" animBg="1"/>
      <p:bldP spid="44035" grpId="2" animBg="1"/>
      <p:bldP spid="44037" grpId="0" animBg="1"/>
      <p:bldP spid="44037" grpId="1" animBg="1"/>
      <p:bldP spid="44037" grpId="2" animBg="1"/>
      <p:bldP spid="44038" grpId="0" animBg="1"/>
      <p:bldP spid="44038" grpId="1" animBg="1"/>
      <p:bldP spid="44038" grpId="2" animBg="1"/>
      <p:bldP spid="44039" grpId="0" animBg="1"/>
      <p:bldP spid="44039" grpId="1" animBg="1"/>
      <p:bldP spid="44039" grpId="2" animBg="1"/>
      <p:bldP spid="44040" grpId="0" animBg="1"/>
      <p:bldP spid="44040" grpId="1" animBg="1"/>
      <p:bldP spid="44040" grpId="2" animBg="1"/>
      <p:bldP spid="44043" grpId="0" animBg="1"/>
      <p:bldP spid="44043" grpId="1" animBg="1"/>
      <p:bldP spid="44043" grpId="2" animBg="1"/>
      <p:bldP spid="44044" grpId="0" animBg="1"/>
      <p:bldP spid="44044" grpId="1" animBg="1"/>
      <p:bldP spid="44044" grpId="2" animBg="1"/>
      <p:bldP spid="44045" grpId="0" animBg="1"/>
      <p:bldP spid="44045" grpId="1" animBg="1"/>
      <p:bldP spid="44045" grpId="2" animBg="1"/>
      <p:bldP spid="44046" grpId="0" animBg="1"/>
      <p:bldP spid="44046" grpId="1" animBg="1"/>
      <p:bldP spid="44046" grpId="2" animBg="1"/>
      <p:bldP spid="44047" grpId="0" animBg="1"/>
      <p:bldP spid="44047" grpId="1" animBg="1"/>
      <p:bldP spid="44047" grpId="2" animBg="1"/>
      <p:bldP spid="44048" grpId="0" animBg="1"/>
      <p:bldP spid="44048" grpId="1" animBg="1"/>
      <p:bldP spid="44048" grpId="2" animBg="1"/>
      <p:bldP spid="44050" grpId="0" animBg="1"/>
      <p:bldP spid="44050" grpId="1" animBg="1"/>
      <p:bldP spid="44050" grpId="2" animBg="1"/>
      <p:bldP spid="44051" grpId="0" animBg="1"/>
      <p:bldP spid="44051" grpId="1" animBg="1"/>
      <p:bldP spid="44051" grpId="2" animBg="1"/>
      <p:bldP spid="44052" grpId="0" animBg="1"/>
      <p:bldP spid="44052" grpId="1" animBg="1"/>
      <p:bldP spid="44052" grpId="2" animBg="1"/>
      <p:bldP spid="44053" grpId="0" animBg="1"/>
      <p:bldP spid="44053" grpId="1" animBg="1"/>
      <p:bldP spid="44053" grpId="2" animBg="1"/>
      <p:bldP spid="44054" grpId="0" animBg="1"/>
      <p:bldP spid="44054" grpId="1" animBg="1"/>
      <p:bldP spid="44054" grpId="2" animBg="1"/>
      <p:bldP spid="44055" grpId="0" animBg="1"/>
      <p:bldP spid="44055" grpId="1" animBg="1"/>
      <p:bldP spid="44055" grpId="2" animBg="1"/>
      <p:bldP spid="44056" grpId="0" animBg="1"/>
      <p:bldP spid="44056" grpId="1" animBg="1"/>
      <p:bldP spid="44056" grpId="2" animBg="1"/>
      <p:bldP spid="44057" grpId="0" animBg="1"/>
      <p:bldP spid="44057" grpId="1" animBg="1"/>
      <p:bldP spid="44057" grpId="2" animBg="1"/>
      <p:bldP spid="44058" grpId="0" animBg="1"/>
      <p:bldP spid="44058" grpId="1" animBg="1"/>
      <p:bldP spid="44058" grpId="2" animBg="1"/>
      <p:bldP spid="44059" grpId="0" animBg="1"/>
      <p:bldP spid="44059" grpId="1" animBg="1"/>
      <p:bldP spid="44059" grpId="2" animBg="1"/>
      <p:bldP spid="44060" grpId="0" animBg="1"/>
      <p:bldP spid="44060" grpId="1" animBg="1"/>
      <p:bldP spid="44060" grpId="2" animBg="1"/>
      <p:bldP spid="44061" grpId="0" animBg="1"/>
      <p:bldP spid="44061" grpId="1" animBg="1"/>
      <p:bldP spid="44061" grpId="2" animBg="1"/>
      <p:bldP spid="44062" grpId="0" animBg="1"/>
      <p:bldP spid="44062" grpId="1" animBg="1"/>
      <p:bldP spid="44062" grpId="2" animBg="1"/>
      <p:bldP spid="44063" grpId="0" animBg="1"/>
      <p:bldP spid="44063" grpId="1" animBg="1"/>
      <p:bldP spid="44063" grpId="2" animBg="1"/>
      <p:bldP spid="44064" grpId="0" animBg="1"/>
      <p:bldP spid="44064" grpId="1" animBg="1"/>
      <p:bldP spid="44064" grpId="2" animBg="1"/>
      <p:bldP spid="44065" grpId="0" animBg="1"/>
      <p:bldP spid="44065" grpId="1" animBg="1"/>
      <p:bldP spid="44065" grpId="2" animBg="1"/>
      <p:bldP spid="44067" grpId="0" animBg="1"/>
      <p:bldP spid="44067" grpId="1" animBg="1"/>
      <p:bldP spid="44067" grpId="2" animBg="1"/>
      <p:bldP spid="44068" grpId="0" animBg="1"/>
      <p:bldP spid="44068" grpId="1" animBg="1"/>
      <p:bldP spid="44068" grpId="2" animBg="1"/>
      <p:bldP spid="44069" grpId="0" animBg="1"/>
      <p:bldP spid="44069" grpId="1" animBg="1"/>
      <p:bldP spid="44069" grpId="2" animBg="1"/>
      <p:bldP spid="44070" grpId="0" animBg="1"/>
      <p:bldP spid="44071" grpId="0" animBg="1"/>
      <p:bldP spid="44071" grpId="1" animBg="1"/>
      <p:bldP spid="44072" grpId="0" animBg="1"/>
      <p:bldP spid="44072" grpId="1" animBg="1"/>
      <p:bldP spid="44073" grpId="0" animBg="1"/>
      <p:bldP spid="44073" grpId="1" animBg="1"/>
      <p:bldP spid="44073" grpId="2" animBg="1"/>
      <p:bldP spid="44074" grpId="0" animBg="1"/>
      <p:bldP spid="44074" grpId="1" animBg="1"/>
      <p:bldP spid="4407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grnew19">
            <a:extLst>
              <a:ext uri="{FF2B5EF4-FFF2-40B4-BE49-F238E27FC236}">
                <a16:creationId xmlns:a16="http://schemas.microsoft.com/office/drawing/2014/main" id="{6B0CFEE1-4153-4D25-7BCE-5AB8B29A72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8483"/>
            <a:ext cx="12161838" cy="68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59" name="DISC2596.WAV">
            <a:hlinkClick r:id="" action="ppaction://media"/>
            <a:extLst>
              <a:ext uri="{FF2B5EF4-FFF2-40B4-BE49-F238E27FC236}">
                <a16:creationId xmlns:a16="http://schemas.microsoft.com/office/drawing/2014/main" id="{BB32BF42-E5C1-FEF9-0364-AE820492B5EB}"/>
              </a:ext>
            </a:extLst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6622" y="6048229"/>
            <a:ext cx="228034" cy="228034"/>
          </a:xfrm>
        </p:spPr>
      </p:pic>
      <p:sp>
        <p:nvSpPr>
          <p:cNvPr id="45" name="Rectangle 3">
            <a:extLst>
              <a:ext uri="{FF2B5EF4-FFF2-40B4-BE49-F238E27FC236}">
                <a16:creationId xmlns:a16="http://schemas.microsoft.com/office/drawing/2014/main" id="{758F8FF7-F318-F2A9-CF3C-C3BBEC7D9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2" y="339451"/>
            <a:ext cx="178627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E28F78E9-2636-94B2-BA19-778D1B82E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123" y="339451"/>
            <a:ext cx="207923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Linh Chi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B98A73F-6BCC-AFD3-6DC7-3EDA548C3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966" y="326783"/>
            <a:ext cx="1892369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CB63BB0E-A641-385D-7B97-30F4381B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447" y="322031"/>
            <a:ext cx="1892369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FD4DECEC-3BD3-0676-8ABF-7AB652B4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926" y="322031"/>
            <a:ext cx="1754598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My</a:t>
            </a: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B66C13F-4882-4D28-F1B4-EA95C94D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473" y="234935"/>
            <a:ext cx="1838528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Minh Trang</a:t>
            </a: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F941BF06-CAD2-608E-44A4-8D6FB3E3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0" y="5611163"/>
            <a:ext cx="1786270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Hạnh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Nhi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E9574EE3-7A0A-4243-EF81-FEAA668B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74" y="5611163"/>
            <a:ext cx="2079231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Nguyên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5A0FB4A8-4E25-0C22-2728-22D584C64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" y="1387776"/>
            <a:ext cx="178627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Minh Trang</a:t>
            </a:r>
          </a:p>
        </p:txBody>
      </p:sp>
      <p:sp>
        <p:nvSpPr>
          <p:cNvPr id="56" name="Rectangle 12">
            <a:extLst>
              <a:ext uri="{FF2B5EF4-FFF2-40B4-BE49-F238E27FC236}">
                <a16:creationId xmlns:a16="http://schemas.microsoft.com/office/drawing/2014/main" id="{D896B9ED-BF9D-7C28-D7A5-5CC7F02B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375" y="1387776"/>
            <a:ext cx="2079231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Bá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Cường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6CD8DAC3-F868-DB33-645D-B65B9F8E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966" y="1375108"/>
            <a:ext cx="1892369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Đinh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Thành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4A0608BC-1BC2-C306-CE3B-3408CE555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447" y="1370356"/>
            <a:ext cx="1892369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Trịnh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746C5D7A-00DF-3F30-DF9F-92319264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8926" y="1370356"/>
            <a:ext cx="1754598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0A2FCE78-FA6A-E6E8-1A36-6C6CCF4B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473" y="1283260"/>
            <a:ext cx="1838528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Khánh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Diệp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48E570B0-0CB4-DE06-0DBA-DA7D7237C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468" y="5596912"/>
            <a:ext cx="1892369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Tân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18">
            <a:extLst>
              <a:ext uri="{FF2B5EF4-FFF2-40B4-BE49-F238E27FC236}">
                <a16:creationId xmlns:a16="http://schemas.microsoft.com/office/drawing/2014/main" id="{E89A5085-4E86-D7E2-CC55-5A67963C1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948" y="5593745"/>
            <a:ext cx="1892369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Khánh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Diệp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031C735E-B962-6AD5-4834-1A680521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" y="2349004"/>
            <a:ext cx="1786270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8AA187B5-3148-3621-5DCE-663590C69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123" y="2342670"/>
            <a:ext cx="2079230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Khánh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Diệp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Rectangle 21">
            <a:extLst>
              <a:ext uri="{FF2B5EF4-FFF2-40B4-BE49-F238E27FC236}">
                <a16:creationId xmlns:a16="http://schemas.microsoft.com/office/drawing/2014/main" id="{8C81F277-6D47-527F-A30C-ED32886C0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632" y="2334753"/>
            <a:ext cx="1892369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Minh Trang</a:t>
            </a:r>
          </a:p>
        </p:txBody>
      </p:sp>
      <p:sp>
        <p:nvSpPr>
          <p:cNvPr id="66" name="Rectangle 22">
            <a:extLst>
              <a:ext uri="{FF2B5EF4-FFF2-40B4-BE49-F238E27FC236}">
                <a16:creationId xmlns:a16="http://schemas.microsoft.com/office/drawing/2014/main" id="{1BEBE831-6BCB-735C-AB0A-66683793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112" y="2330001"/>
            <a:ext cx="1892369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76D5D122-4917-71FC-9B10-42EF85C2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592" y="2330001"/>
            <a:ext cx="1754598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68" name="Rectangle 24">
            <a:extLst>
              <a:ext uri="{FF2B5EF4-FFF2-40B4-BE49-F238E27FC236}">
                <a16:creationId xmlns:a16="http://schemas.microsoft.com/office/drawing/2014/main" id="{B2D6BCDF-0FC9-CEA4-8492-A4B6E89C4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557" y="2242905"/>
            <a:ext cx="1838527" cy="798121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Quân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Rectangle 25">
            <a:extLst>
              <a:ext uri="{FF2B5EF4-FFF2-40B4-BE49-F238E27FC236}">
                <a16:creationId xmlns:a16="http://schemas.microsoft.com/office/drawing/2014/main" id="{ECB7C7F9-5C5D-2B30-2579-7920DD20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008" y="5593745"/>
            <a:ext cx="1838528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Cẩm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70" name="Rectangle 26">
            <a:extLst>
              <a:ext uri="{FF2B5EF4-FFF2-40B4-BE49-F238E27FC236}">
                <a16:creationId xmlns:a16="http://schemas.microsoft.com/office/drawing/2014/main" id="{8E5FDFB5-030D-7B4A-C58E-C7B6ACF0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0473" y="5555739"/>
            <a:ext cx="1838528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THành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509326DE-54FA-5A02-0786-022D8776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" y="3392579"/>
            <a:ext cx="178627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Quân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" name="Rectangle 28">
            <a:extLst>
              <a:ext uri="{FF2B5EF4-FFF2-40B4-BE49-F238E27FC236}">
                <a16:creationId xmlns:a16="http://schemas.microsoft.com/office/drawing/2014/main" id="{10453EE0-9D24-4E9D-1F8B-7172CDE4C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457" y="3392579"/>
            <a:ext cx="207923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D03BAF8F-D73F-76C2-F373-10E5ABBD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632" y="3378326"/>
            <a:ext cx="1892369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Quang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30">
            <a:extLst>
              <a:ext uri="{FF2B5EF4-FFF2-40B4-BE49-F238E27FC236}">
                <a16:creationId xmlns:a16="http://schemas.microsoft.com/office/drawing/2014/main" id="{2988947B-2408-437A-8A80-7A8099171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112" y="3375159"/>
            <a:ext cx="1892369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Phúc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Rectangle 31">
            <a:extLst>
              <a:ext uri="{FF2B5EF4-FFF2-40B4-BE49-F238E27FC236}">
                <a16:creationId xmlns:a16="http://schemas.microsoft.com/office/drawing/2014/main" id="{1D89DA53-F03A-CC41-A36C-96D49F1C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2592" y="3375159"/>
            <a:ext cx="1754598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Bá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Cường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" name="Rectangle 32">
            <a:extLst>
              <a:ext uri="{FF2B5EF4-FFF2-40B4-BE49-F238E27FC236}">
                <a16:creationId xmlns:a16="http://schemas.microsoft.com/office/drawing/2014/main" id="{D1109DB5-8EA8-13A4-9244-D2D87935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557" y="3288063"/>
            <a:ext cx="1838527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Trịnh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ctangle 35">
            <a:extLst>
              <a:ext uri="{FF2B5EF4-FFF2-40B4-BE49-F238E27FC236}">
                <a16:creationId xmlns:a16="http://schemas.microsoft.com/office/drawing/2014/main" id="{701EB466-92BC-5D14-90C3-F183DE028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" y="4415567"/>
            <a:ext cx="178627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Cẩm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78" name="Rectangle 36">
            <a:extLst>
              <a:ext uri="{FF2B5EF4-FFF2-40B4-BE49-F238E27FC236}">
                <a16:creationId xmlns:a16="http://schemas.microsoft.com/office/drawing/2014/main" id="{8CE354E8-BB6C-9D87-FC91-9EA5CCFC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457" y="4415567"/>
            <a:ext cx="2079230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" name="Rectangle 37">
            <a:extLst>
              <a:ext uri="{FF2B5EF4-FFF2-40B4-BE49-F238E27FC236}">
                <a16:creationId xmlns:a16="http://schemas.microsoft.com/office/drawing/2014/main" id="{1287BB12-05FA-41F1-7E70-C44CB71F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048" y="4401314"/>
            <a:ext cx="1892370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80" name="Rectangle 38">
            <a:extLst>
              <a:ext uri="{FF2B5EF4-FFF2-40B4-BE49-F238E27FC236}">
                <a16:creationId xmlns:a16="http://schemas.microsoft.com/office/drawing/2014/main" id="{8667197F-B8FD-2C5A-E2D4-D7B8B831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528" y="4398147"/>
            <a:ext cx="1892370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uyên</a:t>
            </a:r>
            <a:endParaRPr lang="en-US" altLang="en-US" sz="2394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" name="Rectangle 39">
            <a:extLst>
              <a:ext uri="{FF2B5EF4-FFF2-40B4-BE49-F238E27FC236}">
                <a16:creationId xmlns:a16="http://schemas.microsoft.com/office/drawing/2014/main" id="{A6B89821-74F7-397C-55D2-40105B799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008" y="4398147"/>
            <a:ext cx="1838528" cy="7965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Tuệ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Minh</a:t>
            </a:r>
          </a:p>
        </p:txBody>
      </p:sp>
      <p:sp>
        <p:nvSpPr>
          <p:cNvPr id="82" name="Rectangle 40">
            <a:extLst>
              <a:ext uri="{FF2B5EF4-FFF2-40B4-BE49-F238E27FC236}">
                <a16:creationId xmlns:a16="http://schemas.microsoft.com/office/drawing/2014/main" id="{A949BD41-4679-4196-39E7-02D14492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2557" y="4311051"/>
            <a:ext cx="1838527" cy="79653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57150" cmpd="thinThick">
            <a:solidFill>
              <a:srgbClr val="66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000000"/>
                </a:solidFill>
                <a:latin typeface="Arial" panose="020B0604020202020204" pitchFamily="34" charset="0"/>
              </a:rPr>
              <a:t>Cẩm</a:t>
            </a:r>
            <a:r>
              <a:rPr lang="en-US" altLang="en-US" sz="2394" b="1" dirty="0">
                <a:solidFill>
                  <a:srgbClr val="000000"/>
                </a:solidFill>
                <a:latin typeface="Arial" panose="020B0604020202020204" pitchFamily="34" charset="0"/>
              </a:rPr>
              <a:t> Anh</a:t>
            </a:r>
          </a:p>
        </p:txBody>
      </p:sp>
      <p:pic>
        <p:nvPicPr>
          <p:cNvPr id="9" name="Picture 16" descr="Picture36">
            <a:extLst>
              <a:ext uri="{FF2B5EF4-FFF2-40B4-BE49-F238E27FC236}">
                <a16:creationId xmlns:a16="http://schemas.microsoft.com/office/drawing/2014/main" id="{48B5ACDF-DE5F-0D3A-4369-EE79A942CE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74" y="5878787"/>
            <a:ext cx="1173428" cy="10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2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6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7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8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9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5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6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1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0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1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2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6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2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8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4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5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6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6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2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7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8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8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4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8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0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3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6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9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2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0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4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0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6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2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9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2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3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5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8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4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4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4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0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6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5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9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1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2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5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8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7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7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0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3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6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2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5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8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1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4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40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0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6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9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1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2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2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5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7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8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3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4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36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7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8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0" dur="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1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2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3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5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4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6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7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5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0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1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3" dur="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6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6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7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8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9" dur="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7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2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5" dur="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1" dur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8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4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7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8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0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2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3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9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6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7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8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9" dur="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50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2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4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5" dur="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8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9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0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1" dur="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51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4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5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7" dur="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51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0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2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3" dur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2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6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9" dur="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3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2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3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4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5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3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8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9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1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4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7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4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0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2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3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5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6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7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8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9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6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2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3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4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5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8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9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1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7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4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5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7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7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0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2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3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8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6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7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8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9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9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2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3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4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5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9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8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9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0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4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7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60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1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2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3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1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7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8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9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2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3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4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5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9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1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5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6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7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1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2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3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6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7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8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9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51" presetID="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2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3" dur="500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9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15 -0.01019 C 0.02846 -0.00556 0.02754 -0.00046 0.02559 0.00417 C 0.02389 0.00856 0.01932 0.01643 0.01932 0.01667 C 0.0154 0.03217 0.0077 0.0419 0.00105 0.05555 C -0.00574 0.06944 -0.01083 0.08495 -0.01762 0.09838 C -0.02232 0.11898 -0.02676 0.13981 -0.03289 0.15995 C -0.03185 0.26435 -0.0312 0.36875 -0.02976 0.47338 C -0.02963 0.48727 -0.02676 0.49815 -0.02206 0.51018 C -0.02036 0.5243 -0.01671 0.5338 -0.01292 0.54699 C -0.00822 0.56366 -0.00522 0.5875 0.00105 0.60255 C 0.00783 0.61921 0.02245 0.64583 0.03329 0.65995 C 0.04569 0.67569 0.06331 0.68171 0.07636 0.69653 C 0.08968 0.71204 0.10417 0.72407 0.11931 0.73518 C 0.14515 0.75509 0.11135 0.73125 0.13797 0.75417 C 0.14489 0.75995 0.15246 0.76505 0.15951 0.76991 C 0.16395 0.77361 0.16721 0.77893 0.17165 0.78287 C 0.17452 0.78542 0.17805 0.78634 0.18105 0.78866 C 0.18797 0.79467 0.19436 0.80116 0.20102 0.80741 C 0.2099 0.81551 0.22086 0.81829 0.23013 0.82592 C 0.23809 0.83241 0.2454 0.84097 0.25323 0.84838 C 0.25558 0.85046 0.25845 0.85069 0.26093 0.85255 C 0.26811 0.85833 0.2719 0.86597 0.27934 0.87106 C 0.28378 0.87893 0.28913 0.88542 0.29331 0.89352 C 0.29905 0.90417 0.30414 0.91551 0.31027 0.92616 C 0.3155 0.94606 0.30675 0.91551 0.31628 0.93842 C 0.32385 0.95671 0.3108 0.93773 0.32241 0.95278 C 0.32529 0.96389 0.32685 0.97477 0.33012 0.98565 C 0.32946 0.99467 0.33129 1.00532 0.32398 1.01018 C 0.32163 1.0118 0.31889 1.01134 0.31628 1.01227 C 0.31315 1.01342 0.30714 1.01643 0.30714 1.01667 C 0.24749 1.00903 0.20533 1.01505 0.16238 0.95903 C 0.15638 0.94259 0.14424 0.9287 0.13941 0.9118 C 0.13275 0.88912 0.12792 0.86505 0.12087 0.84236 C 0.118 0.82245 0.11304 0.79259 0.12701 0.78079 C 0.17478 0.7838 0.22243 0.78657 0.2702 0.79074 C 0.29748 0.79352 0.32215 0.81736 0.34878 0.82338 C 0.35844 0.83032 0.36888 0.83588 0.37946 0.83819 C 0.38833 0.8463 0.39747 0.84028 0.40713 0.83611 C 0.41496 0.82546 0.40883 0.83148 0.42253 0.82592 C 0.43637 0.82014 0.45895 0.81319 0.47031 0.80116 C 0.47696 0.79375 0.4844 0.78472 0.49171 0.7787 C 0.50203 0.76991 0.49772 0.77986 0.50712 0.76597 C 0.51573 0.75393 0.5186 0.73704 0.52709 0.72523 C 0.5297 0.71505 0.53218 0.70463 0.53479 0.69467 C 0.53531 0.69051 0.53635 0.68657 0.53635 0.68241 C 0.53479 0.55856 0.5327 0.43518 0.53022 0.31134 C 0.52983 0.29305 0.52239 0.2787 0.51782 0.2625 C 0.50829 0.22708 0.49994 0.19954 0.47944 0.17222 C 0.47514 0.16643 0.46039 0.15602 0.45791 0.1537 C 0.4472 0.14329 0.43572 0.13449 0.42253 0.13125 C 0.4147 0.12616 0.40478 0.12153 0.39629 0.11782 C 0.38807 0.11944 0.37972 0.11921 0.37175 0.12083 C 0.36197 0.12268 0.35348 0.13264 0.34565 0.13935 C 0.33651 0.14722 0.32437 0.1537 0.31628 0.16389 C 0.30988 0.17176 0.30414 0.18032 0.29787 0.18866 C 0.29579 0.19143 0.29304 0.19329 0.29174 0.19676 C 0.28717 0.20903 0.29004 0.20278 0.28234 0.21528 C 0.28182 0.22083 0.28195 0.22639 0.28104 0.23171 C 0.28051 0.23472 0.2779 0.2368 0.2779 0.23981 C 0.2779 0.26296 0.27895 0.28657 0.28104 0.30949 C 0.28156 0.31481 0.28547 0.31875 0.28704 0.32384 C 0.29069 0.33657 0.29213 0.35347 0.29787 0.36481 C 0.29905 0.36713 0.3014 0.36852 0.30257 0.37083 C 0.3074 0.3794 0.31001 0.39051 0.31628 0.39768 C 0.32137 0.40347 0.3292 0.40694 0.33481 0.41204 C 0.34043 0.41736 0.34565 0.42384 0.35165 0.42847 C 0.35361 0.42986 0.36314 0.43217 0.36405 0.43241 C 0.37175 0.43495 0.37815 0.43935 0.38546 0.44282 C 0.39277 0.4412 0.40008 0.43981 0.40713 0.43657 C 0.41548 0.40324 0.40569 0.36597 0.39173 0.33819 C 0.38781 0.33009 0.38168 0.32292 0.37476 0.31967 C 0.37175 0.31829 0.36562 0.31551 0.36562 0.31574 C 0.36353 0.31574 0.34669 0.31643 0.34095 0.31967 C 0.33599 0.32245 0.3322 0.32523 0.32698 0.32778 C 0.32215 0.33217 0.32437 0.33171 0.32098 0.33171 " pathEditMode="relative" rAng="0" ptsTypes="AAAAAAAAAAAAAAAAAAAAAAAAAAAAAAAAAAAAAAAAAAAAAAAAAAAAAAAAAAAAAAAAAAAAAAAAAAA">
                                      <p:cBhvr>
                                        <p:cTn id="7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1" y="51343"/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9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59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0" grpId="0" animBg="1"/>
      <p:bldP spid="50" grpId="1" animBg="1"/>
      <p:bldP spid="50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D10D2-5448-3A33-48AE-B1FCA32BB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1" y="6007"/>
            <a:ext cx="12161838" cy="6845987"/>
          </a:xfrm>
          <a:prstGeom prst="rect">
            <a:avLst/>
          </a:prstGeom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FB60F-5800-3CDC-8FB0-A7AE0503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12" y="584904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My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9FB65F53-3C39-3C34-73B4-93B29F5C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833" y="613408"/>
            <a:ext cx="15724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Phúc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357BFE8-F8B3-0298-2369-909F4205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553" y="624494"/>
            <a:ext cx="17466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Cẩm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89EF89B-B84E-121B-EC15-CB71F20A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206" y="608658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FCD944A3-B2FE-218C-F41E-CA0E82C3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521" y="584904"/>
            <a:ext cx="151072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Linh Chi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0FFCB890-3B14-F6DA-D814-8A7EA102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897" y="584904"/>
            <a:ext cx="174984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63304D53-98BD-7E76-0C8A-DEA53345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98" y="1634813"/>
            <a:ext cx="163899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B8CB57BD-716F-980C-6D71-2A1CF25D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831" y="1625311"/>
            <a:ext cx="175459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D747A4D2-32EC-512C-5B1A-86E5AC109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552" y="1607892"/>
            <a:ext cx="1754598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Trịnh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00532929-4C5F-8C6F-59C8-8A02C904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208" y="1609476"/>
            <a:ext cx="171817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Trang</a:t>
            </a:r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0E1E1530-4B06-E966-0247-B44946FB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521" y="1588889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Bá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Cường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8" name="Rectangle 16">
            <a:extLst>
              <a:ext uri="{FF2B5EF4-FFF2-40B4-BE49-F238E27FC236}">
                <a16:creationId xmlns:a16="http://schemas.microsoft.com/office/drawing/2014/main" id="{F7DEBA6C-BFBC-5ED9-DA84-83DBA9B8E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897" y="1585722"/>
            <a:ext cx="174984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Trịn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id="{6DA56215-9CBB-9A97-CD9E-9E7B4E65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533" y="5622249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Rectangle 19">
            <a:extLst>
              <a:ext uri="{FF2B5EF4-FFF2-40B4-BE49-F238E27FC236}">
                <a16:creationId xmlns:a16="http://schemas.microsoft.com/office/drawing/2014/main" id="{21FAAF51-F4F0-C396-8345-2807C401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64" y="2627712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52" name="Rectangle 20">
            <a:extLst>
              <a:ext uri="{FF2B5EF4-FFF2-40B4-BE49-F238E27FC236}">
                <a16:creationId xmlns:a16="http://schemas.microsoft.com/office/drawing/2014/main" id="{E201B019-A676-1C02-9122-7C62D0DE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83" y="2627712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Đình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3" name="Rectangle 21">
            <a:extLst>
              <a:ext uri="{FF2B5EF4-FFF2-40B4-BE49-F238E27FC236}">
                <a16:creationId xmlns:a16="http://schemas.microsoft.com/office/drawing/2014/main" id="{8B1B7F0D-C144-D2C3-0510-8119C9A1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903" y="2627712"/>
            <a:ext cx="166750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Quang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4" name="Rectangle 22">
            <a:extLst>
              <a:ext uri="{FF2B5EF4-FFF2-40B4-BE49-F238E27FC236}">
                <a16:creationId xmlns:a16="http://schemas.microsoft.com/office/drawing/2014/main" id="{4EAD2AE8-CA10-22F3-C0B2-B8A1F9F0F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876" y="2627712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Đức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55" name="Rectangle 23">
            <a:extLst>
              <a:ext uri="{FF2B5EF4-FFF2-40B4-BE49-F238E27FC236}">
                <a16:creationId xmlns:a16="http://schemas.microsoft.com/office/drawing/2014/main" id="{B1E2F00D-EF5D-2E2F-D4F4-10D92BB8C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777" y="2627712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Khánh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Diệp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6" name="Rectangle 24">
            <a:extLst>
              <a:ext uri="{FF2B5EF4-FFF2-40B4-BE49-F238E27FC236}">
                <a16:creationId xmlns:a16="http://schemas.microsoft.com/office/drawing/2014/main" id="{D1DEFB34-2785-5755-19AD-8D36AD55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733" y="2602375"/>
            <a:ext cx="17941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Sơn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7" name="Rectangle 25">
            <a:extLst>
              <a:ext uri="{FF2B5EF4-FFF2-40B4-BE49-F238E27FC236}">
                <a16:creationId xmlns:a16="http://schemas.microsoft.com/office/drawing/2014/main" id="{968AD19F-D3DB-DAE3-C75E-C127A074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140" y="5622249"/>
            <a:ext cx="171817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Hạnh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Nhi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8" name="Rectangle 26">
            <a:extLst>
              <a:ext uri="{FF2B5EF4-FFF2-40B4-BE49-F238E27FC236}">
                <a16:creationId xmlns:a16="http://schemas.microsoft.com/office/drawing/2014/main" id="{739B0D1F-1C0D-BFA2-B6BA-820C8D8E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568" y="5565240"/>
            <a:ext cx="171817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Quan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59" name="Rectangle 27">
            <a:extLst>
              <a:ext uri="{FF2B5EF4-FFF2-40B4-BE49-F238E27FC236}">
                <a16:creationId xmlns:a16="http://schemas.microsoft.com/office/drawing/2014/main" id="{01B7B67B-D9D7-4290-71EF-7B289FDC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9" y="3549352"/>
            <a:ext cx="1640581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Quang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0" name="Rectangle 28">
            <a:extLst>
              <a:ext uri="{FF2B5EF4-FFF2-40B4-BE49-F238E27FC236}">
                <a16:creationId xmlns:a16="http://schemas.microsoft.com/office/drawing/2014/main" id="{6B9CB86F-0481-8393-0948-62269961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166" y="3549352"/>
            <a:ext cx="180052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Trang</a:t>
            </a:r>
          </a:p>
        </p:txBody>
      </p:sp>
      <p:sp>
        <p:nvSpPr>
          <p:cNvPr id="44061" name="Rectangle 29">
            <a:extLst>
              <a:ext uri="{FF2B5EF4-FFF2-40B4-BE49-F238E27FC236}">
                <a16:creationId xmlns:a16="http://schemas.microsoft.com/office/drawing/2014/main" id="{D70E3C07-B57E-EBDD-F90F-44A0DD47A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748" y="3550936"/>
            <a:ext cx="180052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2" name="Rectangle 30">
            <a:extLst>
              <a:ext uri="{FF2B5EF4-FFF2-40B4-BE49-F238E27FC236}">
                <a16:creationId xmlns:a16="http://schemas.microsoft.com/office/drawing/2014/main" id="{8E60FFDC-8E20-9109-244E-B0DC84CFB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384" y="3549352"/>
            <a:ext cx="171817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Quân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3" name="Rectangle 31">
            <a:extLst>
              <a:ext uri="{FF2B5EF4-FFF2-40B4-BE49-F238E27FC236}">
                <a16:creationId xmlns:a16="http://schemas.microsoft.com/office/drawing/2014/main" id="{D4FCBB46-35BB-0615-F687-9B60C152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57" y="3549352"/>
            <a:ext cx="158357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Nhật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Nam</a:t>
            </a:r>
          </a:p>
        </p:txBody>
      </p:sp>
      <p:sp>
        <p:nvSpPr>
          <p:cNvPr id="44064" name="Rectangle 32">
            <a:extLst>
              <a:ext uri="{FF2B5EF4-FFF2-40B4-BE49-F238E27FC236}">
                <a16:creationId xmlns:a16="http://schemas.microsoft.com/office/drawing/2014/main" id="{5CB42BC3-11A2-0B32-D82F-3D45BF28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7805" y="3558853"/>
            <a:ext cx="1859114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Minh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Tân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65" name="Rectangle 33">
            <a:extLst>
              <a:ext uri="{FF2B5EF4-FFF2-40B4-BE49-F238E27FC236}">
                <a16:creationId xmlns:a16="http://schemas.microsoft.com/office/drawing/2014/main" id="{0BF9A43C-9244-EDA8-EC3C-FC8DF80C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756" y="5622249"/>
            <a:ext cx="1667502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67" name="Rectangle 35">
            <a:extLst>
              <a:ext uri="{FF2B5EF4-FFF2-40B4-BE49-F238E27FC236}">
                <a16:creationId xmlns:a16="http://schemas.microsoft.com/office/drawing/2014/main" id="{AA3646E5-529D-038D-1804-A2EE1ABE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9" y="4586592"/>
            <a:ext cx="163899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Anh</a:t>
            </a:r>
          </a:p>
        </p:txBody>
      </p:sp>
      <p:sp>
        <p:nvSpPr>
          <p:cNvPr id="44068" name="Rectangle 36">
            <a:extLst>
              <a:ext uri="{FF2B5EF4-FFF2-40B4-BE49-F238E27FC236}">
                <a16:creationId xmlns:a16="http://schemas.microsoft.com/office/drawing/2014/main" id="{EDA16510-4B94-F195-94CE-DB4335D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70" y="4573924"/>
            <a:ext cx="180210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Uyên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069" name="Rectangle 37">
            <a:extLst>
              <a:ext uri="{FF2B5EF4-FFF2-40B4-BE49-F238E27FC236}">
                <a16:creationId xmlns:a16="http://schemas.microsoft.com/office/drawing/2014/main" id="{77B3041E-25F0-3368-D3D0-FD9A2CB3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332" y="4554921"/>
            <a:ext cx="1669086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Tuệ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Minh	</a:t>
            </a:r>
          </a:p>
        </p:txBody>
      </p:sp>
      <p:sp>
        <p:nvSpPr>
          <p:cNvPr id="44070" name="Rectangle 38">
            <a:extLst>
              <a:ext uri="{FF2B5EF4-FFF2-40B4-BE49-F238E27FC236}">
                <a16:creationId xmlns:a16="http://schemas.microsoft.com/office/drawing/2014/main" id="{B492C3A6-B551-04F9-D038-470FCF2F6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228" y="4573924"/>
            <a:ext cx="1719760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Cẩm</a:t>
            </a:r>
            <a:r>
              <a:rPr lang="en-US" altLang="en-US" sz="2394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Anh</a:t>
            </a:r>
          </a:p>
        </p:txBody>
      </p:sp>
      <p:sp>
        <p:nvSpPr>
          <p:cNvPr id="44071" name="Rectangle 39">
            <a:extLst>
              <a:ext uri="{FF2B5EF4-FFF2-40B4-BE49-F238E27FC236}">
                <a16:creationId xmlns:a16="http://schemas.microsoft.com/office/drawing/2014/main" id="{C4E52588-7B81-FCA7-8A46-CCB18DF9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615" y="4558088"/>
            <a:ext cx="1581989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Nguyên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id="{FD75BA7F-3DCD-B9C0-DF3B-B200567D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733" y="4554921"/>
            <a:ext cx="179418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Phúc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73" name="Rectangle 41">
            <a:extLst>
              <a:ext uri="{FF2B5EF4-FFF2-40B4-BE49-F238E27FC236}">
                <a16:creationId xmlns:a16="http://schemas.microsoft.com/office/drawing/2014/main" id="{89AF314F-8392-A89C-9642-B272CBB3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3" y="5625416"/>
            <a:ext cx="1917707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Dương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Châu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74" name="Rectangle 42">
            <a:extLst>
              <a:ext uri="{FF2B5EF4-FFF2-40B4-BE49-F238E27FC236}">
                <a16:creationId xmlns:a16="http://schemas.microsoft.com/office/drawing/2014/main" id="{E827C6F2-3100-512F-20DD-EC9EF88E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71" y="5647899"/>
            <a:ext cx="1800523" cy="5700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5400000" scaled="1"/>
          </a:gradFill>
          <a:ln w="57150" cmpd="thinThick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086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Ngọc</a:t>
            </a:r>
            <a:r>
              <a:rPr lang="en-US" altLang="en-US" sz="2394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394" b="1" dirty="0" err="1">
                <a:solidFill>
                  <a:srgbClr val="FF0000"/>
                </a:solidFill>
                <a:latin typeface="Arial" panose="020B0604020202020204" pitchFamily="34" charset="0"/>
              </a:rPr>
              <a:t>Bích</a:t>
            </a:r>
            <a:endParaRPr lang="en-US" altLang="en-US" sz="2394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4083" name="FUNK2580.WAV">
            <a:hlinkClick r:id="" action="ppaction://media"/>
            <a:extLst>
              <a:ext uri="{FF2B5EF4-FFF2-40B4-BE49-F238E27FC236}">
                <a16:creationId xmlns:a16="http://schemas.microsoft.com/office/drawing/2014/main" id="{E8CCA723-7D45-F43F-1966-991AB64091CA}"/>
              </a:ext>
            </a:extLst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04781" y="5622249"/>
            <a:ext cx="372138" cy="372138"/>
          </a:xfrm>
        </p:spPr>
      </p:pic>
      <p:pic>
        <p:nvPicPr>
          <p:cNvPr id="9" name="Picture 16" descr="Picture36">
            <a:extLst>
              <a:ext uri="{FF2B5EF4-FFF2-40B4-BE49-F238E27FC236}">
                <a16:creationId xmlns:a16="http://schemas.microsoft.com/office/drawing/2014/main" id="{1FA56FE4-8359-91CD-E7CC-9E478D8CD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10" y="5935797"/>
            <a:ext cx="1065744" cy="13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72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4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4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0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4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7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6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8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93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9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5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1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7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1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2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4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1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7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6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1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7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9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0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1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1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2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3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1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4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4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7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4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5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6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5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1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7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4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6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7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38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9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7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03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9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5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21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7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1" dur="5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43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4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7" dur="5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3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3" dur="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4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6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8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9" dur="5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5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2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3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5" dur="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1" dur="5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6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7" dur="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46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0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2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3" dur="5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6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7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9" dur="5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48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2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3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5" dur="5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1" dur="5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9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4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7" dur="5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9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0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2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3" dur="5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6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7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8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9" dur="5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1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2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4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5" dur="5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1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8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0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1" dur="5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2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4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7" dur="5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2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0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3" dur="5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53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6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8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9" dur="5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54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2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3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4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5" dur="5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1" dur="5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55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7" dur="5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5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0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2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3" dur="5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6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6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7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8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9" dur="5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7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2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3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4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5" dur="5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77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8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9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1" dur="5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583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7" dur="5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589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0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2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3" dur="5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9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6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7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8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9" dur="5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60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2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3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4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5" dur="5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7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8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1" dur="5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613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4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7" dur="5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619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0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2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3" dur="5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625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6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7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8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9" dur="5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1" presetID="21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2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3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4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5" dur="5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7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8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9" dur="5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2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3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6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7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1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5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8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9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2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3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6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7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0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1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4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5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8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9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2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6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0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4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9" dur="500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3" dur="500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6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0" dur="5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4" dur="5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2" dur="500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6" dur="500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0" dur="5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4" dur="5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5" dur="500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8" dur="5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2" dur="5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0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6" dur="5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0" dur="5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8" dur="5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9" dur="500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2" dur="5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3" dur="500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6" dur="5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7" dur="500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5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500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C -0.00625 -0.01945 -0.01498 -0.03472 -0.02461 -0.05139 C -0.02969 -0.06019 -0.03282 -0.07084 -0.03698 -0.08009 C -0.03842 -0.0831 -0.04128 -0.0838 -0.04323 -0.08611 C -0.05938 -0.10764 -0.03959 -0.08588 -0.05534 -0.10463 C -0.0573 -0.10695 -0.0599 -0.10834 -0.06159 -0.11111 C -0.06758 -0.11968 -0.06784 -0.12963 -0.0724 -0.13727 C -0.075 -0.1419 -0.07852 -0.14537 -0.08164 -0.14954 C -0.08321 -0.15185 -0.08347 -0.15533 -0.08477 -0.15764 C -0.08855 -0.16574 -0.08907 -0.16574 -0.09388 -0.17222 C -0.09636 -0.18542 -0.09948 -0.1794 -0.10157 -0.19051 C -0.1069 -0.21852 -0.11446 -0.24329 -0.12774 -0.26644 C -0.13125 -0.27986 -0.13373 -0.29259 -0.13855 -0.30556 C -0.14154 -0.3206 -0.14584 -0.33357 -0.14935 -0.34838 C -0.15469 -0.37107 -0.15873 -0.39468 -0.16159 -0.41806 C -0.16211 -0.43935 -0.16146 -0.46042 -0.16315 -0.48172 C -0.16407 -0.49283 -0.16927 -0.51435 -0.16927 -0.51412 C -0.16758 -0.57523 -0.17813 -0.68912 -0.1569 -0.76644 C -0.14987 -0.7919 -0.13698 -0.84931 -0.1155 -0.8588 C -0.11498 -0.85857 -0.07852 -0.84699 -0.07396 -0.84445 C -0.04844 -0.83009 -0.03972 -0.82084 -0.01706 -0.80139 C -0.00378 -0.79005 0.00833 -0.77778 0.02148 -0.76644 C 0.02552 -0.76297 0.03385 -0.75625 0.03385 -0.75602 C 0.05416 -0.72246 0.06992 -0.6838 0.08763 -0.64676 C 0.10143 -0.61945 0.11836 -0.5919 0.12916 -0.56158 C 0.14231 -0.52431 0.15013 -0.48264 0.15677 -0.44259 C 0.1552 -0.41528 0.15455 -0.3882 0.15221 -0.36111 C 0.15195 -0.35648 0.15143 -0.35139 0.14908 -0.34838 C 0.14362 -0.34121 0.14075 -0.33125 0.13528 -0.32384 C 0.12408 -0.30903 0.10794 -0.29861 0.09531 -0.28704 C 0.09166 -0.2838 0.08893 -0.27801 0.0845 -0.27662 C 0.05989 -0.26875 0.03502 -0.25648 0.0108 -0.24584 C -0.03438 -0.22616 -0.07696 -0.20556 -0.12461 -0.20093 C -0.14362 -0.20347 -0.20417 -0.19746 -0.23386 -0.22338 C -0.24115 -0.22986 -0.24935 -0.25 -0.25248 -0.25648 C -0.25677 -0.26528 -0.26771 -0.28102 -0.26771 -0.28079 C -0.26993 -0.30209 -0.27539 -0.32153 -0.27852 -0.34236 C -0.27657 -0.37477 -0.27826 -0.39815 -0.26472 -0.42408 C -0.24792 -0.45625 -0.21289 -0.46713 -0.18633 -0.47755 C -0.16029 -0.4882 -0.13594 -0.50394 -0.10938 -0.51227 C -0.0849 -0.52014 -0.06003 -0.5257 -0.03542 -0.53287 C 0.08372 -0.52639 0.20677 -0.55116 0.32148 -0.50834 C 0.34336 -0.50047 0.35729 -0.48403 0.37539 -0.46713 C 0.39179 -0.45162 0.40924 -0.44144 0.42148 -0.41806 C 0.42721 -0.40718 0.43177 -0.39769 0.43528 -0.38542 C 0.4375 -0.37709 0.44153 -0.36111 0.44153 -0.36088 C 0.44622 -0.31783 0.44635 -0.32153 0.44153 -0.24584 C 0.44101 -0.23843 0.43698 -0.23241 0.43528 -0.22547 C 0.43073 -0.20741 0.4276 -0.18935 0.42148 -0.17222 C 0.41927 -0.15764 0.41263 -0.14884 0.40599 -0.13727 C 0.40416 -0.13426 0.40351 -0.12986 0.40143 -0.12685 C 0.3901 -0.11042 0.36158 -0.09121 0.34739 -0.08611 C 0.33841 -0.08264 0.32903 -0.08033 0.31992 -0.07593 C 0.29804 -0.06551 0.30885 -0.06922 0.28763 -0.06366 C 0.25768 -0.0456 0.22448 -0.03681 0.19218 -0.02871 C 0.17968 -0.0294 0.01106 -0.00996 -0.03542 -0.07199 C -0.05521 -0.09815 -0.07865 -0.13658 -0.08789 -0.17222 C -0.09232 -0.18889 -0.09857 -0.20996 -0.10157 -0.22778 C -0.103 -0.23588 -0.10625 -0.25209 -0.10625 -0.25185 C -0.10469 -0.26111 -0.10573 -0.27153 -0.10157 -0.27871 C -0.09857 -0.2838 -0.08607 -0.28704 -0.08008 -0.28889 C -0.07409 -0.29445 -0.06836 -0.29445 -0.06159 -0.29722 C -0.05326 -0.30093 -0.04532 -0.30463 -0.03698 -0.30741 C -0.02136 -0.30672 -0.00144 -0.30324 0.01523 -0.30324 " pathEditMode="relative" rAng="0" ptsTypes="AAAAAAAAAAAAAAAAAAAAAAAAAAAAAAAAAAAAAAAAAAAAAAAAAAAAAAAAAAAAAAAA">
                                      <p:cBhvr>
                                        <p:cTn id="778" dur="2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4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0" dur="2000" fill="hold"/>
                                        <p:tgtEl>
                                          <p:spTgt spid="4407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2" dur="5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3" dur="500"/>
                                        <p:tgtEl>
                                          <p:spTgt spid="4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8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469">
                <p:cTn id="79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3"/>
                </p:tgtEl>
              </p:cMediaNode>
            </p:audio>
          </p:childTnLst>
        </p:cTn>
      </p:par>
    </p:tnLst>
    <p:bldLst>
      <p:bldP spid="44035" grpId="0" animBg="1"/>
      <p:bldP spid="44035" grpId="1" animBg="1"/>
      <p:bldP spid="44035" grpId="2" animBg="1"/>
      <p:bldP spid="44037" grpId="0" animBg="1"/>
      <p:bldP spid="44037" grpId="1" animBg="1"/>
      <p:bldP spid="44037" grpId="2" animBg="1"/>
      <p:bldP spid="44038" grpId="0" animBg="1"/>
      <p:bldP spid="44038" grpId="1" animBg="1"/>
      <p:bldP spid="44038" grpId="2" animBg="1"/>
      <p:bldP spid="44039" grpId="0" animBg="1"/>
      <p:bldP spid="44039" grpId="1" animBg="1"/>
      <p:bldP spid="44039" grpId="2" animBg="1"/>
      <p:bldP spid="44040" grpId="0" animBg="1"/>
      <p:bldP spid="44040" grpId="1" animBg="1"/>
      <p:bldP spid="44040" grpId="2" animBg="1"/>
      <p:bldP spid="44043" grpId="0" animBg="1"/>
      <p:bldP spid="44043" grpId="1" animBg="1"/>
      <p:bldP spid="44043" grpId="2" animBg="1"/>
      <p:bldP spid="44044" grpId="0" animBg="1"/>
      <p:bldP spid="44044" grpId="1" animBg="1"/>
      <p:bldP spid="44044" grpId="2" animBg="1"/>
      <p:bldP spid="44045" grpId="0" animBg="1"/>
      <p:bldP spid="44045" grpId="1" animBg="1"/>
      <p:bldP spid="44045" grpId="2" animBg="1"/>
      <p:bldP spid="44046" grpId="0" animBg="1"/>
      <p:bldP spid="44046" grpId="1" animBg="1"/>
      <p:bldP spid="44046" grpId="2" animBg="1"/>
      <p:bldP spid="44047" grpId="0" animBg="1"/>
      <p:bldP spid="44047" grpId="1" animBg="1"/>
      <p:bldP spid="44047" grpId="2" animBg="1"/>
      <p:bldP spid="44048" grpId="0" animBg="1"/>
      <p:bldP spid="44048" grpId="1" animBg="1"/>
      <p:bldP spid="44048" grpId="2" animBg="1"/>
      <p:bldP spid="44050" grpId="0" animBg="1"/>
      <p:bldP spid="44050" grpId="1" animBg="1"/>
      <p:bldP spid="44050" grpId="2" animBg="1"/>
      <p:bldP spid="44051" grpId="0" animBg="1"/>
      <p:bldP spid="44051" grpId="1" animBg="1"/>
      <p:bldP spid="44051" grpId="2" animBg="1"/>
      <p:bldP spid="44052" grpId="0" animBg="1"/>
      <p:bldP spid="44052" grpId="1" animBg="1"/>
      <p:bldP spid="44052" grpId="2" animBg="1"/>
      <p:bldP spid="44053" grpId="0" animBg="1"/>
      <p:bldP spid="44053" grpId="1" animBg="1"/>
      <p:bldP spid="44053" grpId="2" animBg="1"/>
      <p:bldP spid="44054" grpId="0" animBg="1"/>
      <p:bldP spid="44054" grpId="1" animBg="1"/>
      <p:bldP spid="44054" grpId="2" animBg="1"/>
      <p:bldP spid="44055" grpId="0" animBg="1"/>
      <p:bldP spid="44055" grpId="1" animBg="1"/>
      <p:bldP spid="44055" grpId="2" animBg="1"/>
      <p:bldP spid="44056" grpId="0" animBg="1"/>
      <p:bldP spid="44056" grpId="1" animBg="1"/>
      <p:bldP spid="44056" grpId="2" animBg="1"/>
      <p:bldP spid="44057" grpId="0" animBg="1"/>
      <p:bldP spid="44057" grpId="1" animBg="1"/>
      <p:bldP spid="44057" grpId="2" animBg="1"/>
      <p:bldP spid="44058" grpId="0" animBg="1"/>
      <p:bldP spid="44058" grpId="1" animBg="1"/>
      <p:bldP spid="44058" grpId="2" animBg="1"/>
      <p:bldP spid="44059" grpId="0" animBg="1"/>
      <p:bldP spid="44059" grpId="1" animBg="1"/>
      <p:bldP spid="44059" grpId="2" animBg="1"/>
      <p:bldP spid="44060" grpId="0" animBg="1"/>
      <p:bldP spid="44060" grpId="1" animBg="1"/>
      <p:bldP spid="44060" grpId="2" animBg="1"/>
      <p:bldP spid="44061" grpId="0" animBg="1"/>
      <p:bldP spid="44061" grpId="1" animBg="1"/>
      <p:bldP spid="44061" grpId="2" animBg="1"/>
      <p:bldP spid="44062" grpId="0" animBg="1"/>
      <p:bldP spid="44062" grpId="1" animBg="1"/>
      <p:bldP spid="44062" grpId="2" animBg="1"/>
      <p:bldP spid="44063" grpId="0" animBg="1"/>
      <p:bldP spid="44063" grpId="1" animBg="1"/>
      <p:bldP spid="44063" grpId="2" animBg="1"/>
      <p:bldP spid="44064" grpId="0" animBg="1"/>
      <p:bldP spid="44064" grpId="1" animBg="1"/>
      <p:bldP spid="44064" grpId="2" animBg="1"/>
      <p:bldP spid="44065" grpId="0" animBg="1"/>
      <p:bldP spid="44065" grpId="1" animBg="1"/>
      <p:bldP spid="44065" grpId="2" animBg="1"/>
      <p:bldP spid="44067" grpId="0" animBg="1"/>
      <p:bldP spid="44067" grpId="1" animBg="1"/>
      <p:bldP spid="44067" grpId="2" animBg="1"/>
      <p:bldP spid="44068" grpId="0" animBg="1"/>
      <p:bldP spid="44068" grpId="1" animBg="1"/>
      <p:bldP spid="44068" grpId="2" animBg="1"/>
      <p:bldP spid="44069" grpId="0" animBg="1"/>
      <p:bldP spid="44069" grpId="1" animBg="1"/>
      <p:bldP spid="44069" grpId="2" animBg="1"/>
      <p:bldP spid="44070" grpId="0" animBg="1"/>
      <p:bldP spid="44071" grpId="0" animBg="1"/>
      <p:bldP spid="44071" grpId="1" animBg="1"/>
      <p:bldP spid="44072" grpId="0" animBg="1"/>
      <p:bldP spid="44072" grpId="1" animBg="1"/>
      <p:bldP spid="44073" grpId="0" animBg="1"/>
      <p:bldP spid="44073" grpId="1" animBg="1"/>
      <p:bldP spid="44073" grpId="2" animBg="1"/>
      <p:bldP spid="44074" grpId="0" animBg="1"/>
      <p:bldP spid="44074" grpId="1" animBg="1"/>
      <p:bldP spid="4407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70032-B77A-4075-B0F8-FBCA6955FD82}"/>
              </a:ext>
            </a:extLst>
          </p:cNvPr>
          <p:cNvSpPr/>
          <p:nvPr/>
        </p:nvSpPr>
        <p:spPr>
          <a:xfrm>
            <a:off x="251792" y="742122"/>
            <a:ext cx="4678017" cy="940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+mj-lt"/>
              </a:rPr>
              <a:t>Bài 1: VBT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95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3"/>
            <a:ext cx="12254753" cy="6615115"/>
          </a:xfrm>
          <a:prstGeom prst="rect">
            <a:avLst/>
          </a:prstGeom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2128738" y="2159542"/>
            <a:ext cx="8227978" cy="158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</a:t>
            </a:r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TIẾP SỨC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8BCD1-395E-479C-8FF9-7BA805D1EC1F}"/>
              </a:ext>
            </a:extLst>
          </p:cNvPr>
          <p:cNvSpPr/>
          <p:nvPr/>
        </p:nvSpPr>
        <p:spPr>
          <a:xfrm>
            <a:off x="2014330" y="636104"/>
            <a:ext cx="1815548" cy="1272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ập nhật với hơn 84 về hình nền powerpoint cảm ơn cuối slide -  cdgdbentre.edu.vn">
            <a:extLst>
              <a:ext uri="{FF2B5EF4-FFF2-40B4-BE49-F238E27FC236}">
                <a16:creationId xmlns:a16="http://schemas.microsoft.com/office/drawing/2014/main" id="{544AD7AF-29BE-4B82-A361-130EC82F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6D1A3E-9F1C-4F07-A0CC-0417F05D41E9}"/>
              </a:ext>
            </a:extLst>
          </p:cNvPr>
          <p:cNvSpPr/>
          <p:nvPr/>
        </p:nvSpPr>
        <p:spPr>
          <a:xfrm>
            <a:off x="2789582" y="2531165"/>
            <a:ext cx="6612835" cy="143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Chia sẻ sản phẩm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STEM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02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3"/>
            <a:ext cx="12254753" cy="6615115"/>
          </a:xfrm>
          <a:prstGeom prst="rect">
            <a:avLst/>
          </a:prstGeom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2128738" y="2159542"/>
            <a:ext cx="8227978" cy="158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CE319-CC89-485B-BAE1-420CBABDE8A0}"/>
              </a:ext>
            </a:extLst>
          </p:cNvPr>
          <p:cNvSpPr/>
          <p:nvPr/>
        </p:nvSpPr>
        <p:spPr>
          <a:xfrm>
            <a:off x="2014330" y="636104"/>
            <a:ext cx="1815548" cy="1272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5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42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0483" name="Group 51"/>
          <p:cNvGrpSpPr/>
          <p:nvPr/>
        </p:nvGrpSpPr>
        <p:grpSpPr bwMode="auto">
          <a:xfrm>
            <a:off x="1752608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1845" y="2943501"/>
            <a:ext cx="50307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6" y="323402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6" y="298002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2" y="305304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71" y="3165754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52796" y="4005614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40g</a:t>
            </a:r>
            <a:endParaRPr lang="en-US" altLang="en-US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6" y="4329471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5" y="404212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1" y="411515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2" y="4227867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6" y="5057739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6" y="5316506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5" y="5094251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1" y="512283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2" y="5279994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19383" y="989014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36891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5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3" y="321945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4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8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3" y="323374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8729663" y="4362458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288" y="720734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2635" y="1231900"/>
            <a:ext cx="7253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8g x 5 = ?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3252796" y="5982946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6" y="6241713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5" y="6019458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1" y="604804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5222" y="6205201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2.59259E-6 L -5.55556E-7 -0.07222 " pathEditMode="relative" rAng="0" ptsTypes="AA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42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0483" name="Group 51"/>
          <p:cNvGrpSpPr/>
          <p:nvPr/>
        </p:nvGrpSpPr>
        <p:grpSpPr bwMode="auto">
          <a:xfrm>
            <a:off x="1752608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32412" y="2855915"/>
            <a:ext cx="5045076" cy="9112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(cam)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6" y="323402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6" y="298002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2" y="305304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71" y="3165754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52795" y="5998380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 (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cam)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2" y="626786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6" y="6026647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618112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1" y="6293837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5" y="3962404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= 12 (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cam)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5" y="4221171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4" y="399891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402749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1" y="4184659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19383" y="989014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36891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5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3" y="321945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4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8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3" y="323374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8729663" y="4362458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288" y="720734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7426" y="947640"/>
            <a:ext cx="7253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đĩa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cam.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4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đĩa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bao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nhiêu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cam?</a:t>
            </a:r>
          </a:p>
          <a:p>
            <a:pPr algn="just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3252795" y="4796490"/>
            <a:ext cx="5045075" cy="9677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= 7 (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cam)</a:t>
            </a: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5" y="5273703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25" y="5017118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508003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5221" y="5237191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1.85185E-6 L -5.55556E-7 -0.07222 " pathEditMode="relative" rAng="0" ptsTypes="AA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909888" y="839787"/>
            <a:ext cx="7772400" cy="167163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0483" name="Group 51"/>
          <p:cNvGrpSpPr/>
          <p:nvPr/>
        </p:nvGrpSpPr>
        <p:grpSpPr bwMode="auto">
          <a:xfrm>
            <a:off x="1752608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32412" y="2855915"/>
            <a:ext cx="5045076" cy="91123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6" y="323402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6" y="2980022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2" y="305304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71" y="3165754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52795" y="5998380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82" y="626786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6" y="6026647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618112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1" y="6293837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5" y="3962404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5" y="4221171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4" y="399891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402749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1" y="4184659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19383" y="989014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36891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5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3" y="3219454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30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4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8" y="324803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3" y="323374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8729663" y="4362458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38288" y="720734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6113" y="1106221"/>
            <a:ext cx="72532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Muốn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tìm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thừa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số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ch</a:t>
            </a:r>
            <a:r>
              <a:rPr lang="vi-VN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ư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a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biết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 ta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lấy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:</a:t>
            </a:r>
            <a:endParaRPr lang="en-US" sz="35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8" name="AutoShape 51"/>
          <p:cNvSpPr>
            <a:spLocks noChangeArrowheads="1"/>
          </p:cNvSpPr>
          <p:nvPr/>
        </p:nvSpPr>
        <p:spPr bwMode="auto">
          <a:xfrm>
            <a:off x="3252795" y="4796490"/>
            <a:ext cx="5045075" cy="9677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5" y="5273703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25" y="5017118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40" y="508003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WordArt 226"/>
          <p:cNvSpPr>
            <a:spLocks noChangeArrowheads="1" noChangeShapeType="1" noTextEdit="1"/>
          </p:cNvSpPr>
          <p:nvPr/>
        </p:nvSpPr>
        <p:spPr bwMode="auto">
          <a:xfrm>
            <a:off x="2335221" y="5237191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284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3607 -0.066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335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07 -0.0669 L 0.03607 -0.06343 C 0.01107 -0.0382 0.03034 -0.05972 0.00664 -0.0382 C 0.00586 -0.03472 0.00521 -0.03472 0.00443 -0.03472 C 0.00183 -0.03102 -0.00104 -0.03102 -0.00364 -0.03102 C -0.00742 -0.02755 -0.01093 -0.02384 -0.01471 -0.02037 L -0.02721 -0.01667 C -0.02825 -0.01296 -0.02916 -0.01296 -0.03008 -0.01296 L -0.0345 -0.01296 C -0.03867 -0.00949 -0.03463 -0.01296 -0.03971 -0.00949 C -0.04127 -0.00949 -0.0431 -0.00579 -0.04466 -0.00579 C -0.05013 0.00139 -0.0483 -0.00232 -0.05078 0.00486 C -0.05039 0.00856 -0.05052 0.01204 -0.05 0.01921 C -0.04961 0.01921 -0.04609 0.02292 -0.04557 0.02292 C -0.04388 0.02639 -0.04245 0.02639 -0.04114 0.03009 L -0.03893 0.0338 C -0.03633 0.03727 -0.03763 0.0338 -0.03528 0.0338 L -0.0513 0.01574 L -0.03385 -0.00949 " pathEditMode="relative" rAng="0" ptsTypes="AAAAAAAAAAAAAAAAAAA">
                                      <p:cBhvr>
                                        <p:cTn id="1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5" grpId="0" animBg="1"/>
      <p:bldP spid="47" grpId="0" animBg="1"/>
      <p:bldP spid="47" grpId="1" animBg="1"/>
      <p:bldP spid="47" grpId="2" animBg="1"/>
      <p:bldP spid="50" grpId="0" animBg="1"/>
      <p:bldP spid="57" grpId="0" animBg="1"/>
      <p:bldP spid="57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71EB-E671-4984-A950-9F60535D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B2A0-DD98-4302-A6C7-C0B95993D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5722" y="828675"/>
            <a:ext cx="8881303" cy="590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3500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3500" b="1" kern="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  Hai  </a:t>
            </a:r>
            <a:r>
              <a:rPr lang="en-US" sz="3500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sz="3500" b="1" kern="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  9   </a:t>
            </a:r>
            <a:r>
              <a:rPr lang="en-US" sz="3500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3500" b="1" kern="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 10 </a:t>
            </a:r>
            <a:r>
              <a:rPr lang="en-US" sz="3500" b="1" kern="0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3500" b="1" kern="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/>
              </a:rPr>
              <a:t> 2023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527800" y="1555750"/>
            <a:ext cx="1625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None/>
              <a:defRPr/>
            </a:pPr>
            <a:r>
              <a:rPr lang="en-US" altLang="en-US" sz="4500" b="1" u="sng" kern="0" dirty="0">
                <a:solidFill>
                  <a:srgbClr val="FFFFFF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1413" y="2579688"/>
            <a:ext cx="9345612" cy="83026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sym typeface="Arial" panose="020B0604020202020204"/>
              </a:rPr>
              <a:t>Bảng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sym typeface="Arial" panose="020B0604020202020204"/>
              </a:rPr>
              <a:t> chia 3 (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sym typeface="Arial" panose="020B0604020202020204"/>
              </a:rPr>
              <a:t>tiết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sym typeface="Arial" panose="020B0604020202020204"/>
              </a:rPr>
              <a:t> 1)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27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_choi_powerpoint_o_cua_bi_mat_196202116" id="{DE0A075E-C8D8-4B07-8526-25E469D5E133}" vid="{D67398AE-E173-45D0-8749-4C2A3A47321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_choi_powerpoint_o_cua_bi_mat_196202116" id="{DE0A075E-C8D8-4B07-8526-25E469D5E133}" vid="{7E3D21C7-BD21-4191-9682-7904634D297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Bảng chia 3</Template>
  <TotalTime>185</TotalTime>
  <Words>864</Words>
  <Application>Microsoft Office PowerPoint</Application>
  <PresentationFormat>Widescreen</PresentationFormat>
  <Paragraphs>303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等线</vt:lpstr>
      <vt:lpstr>HP001 4 hàng</vt:lpstr>
      <vt:lpstr>Arial</vt:lpstr>
      <vt:lpstr>.VnTime</vt:lpstr>
      <vt:lpstr>Calibri Light</vt:lpstr>
      <vt:lpstr>Times New Roman</vt:lpstr>
      <vt:lpstr>.VnHelvetInsH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Administrator</cp:lastModifiedBy>
  <cp:revision>31</cp:revision>
  <dcterms:created xsi:type="dcterms:W3CDTF">2023-08-03T09:34:13Z</dcterms:created>
  <dcterms:modified xsi:type="dcterms:W3CDTF">2023-10-09T23:43:37Z</dcterms:modified>
</cp:coreProperties>
</file>